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notesSlides/notesSlide2.xml" ContentType="application/vnd.openxmlformats-officedocument.presentationml.notesSlide+xml"/>
  <Override PartName="/ppt/theme/themeOverride12.xml" ContentType="application/vnd.openxmlformats-officedocument.themeOverride+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theme/themeOverride5.xml" ContentType="application/vnd.openxmlformats-officedocument.themeOverr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theme/themeOverride13.xml" ContentType="application/vnd.openxmlformats-officedocument.themeOverride+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slideLayouts/slideLayout6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theme/themeOverride8.xml" ContentType="application/vnd.openxmlformats-officedocument.themeOverride+xml"/>
  <Override PartName="/ppt/theme/themeOverride11.xml" ContentType="application/vnd.openxmlformats-officedocument.themeOverr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theme/themeOverride6.xml" ContentType="application/vnd.openxmlformats-officedocument.themeOverrid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Default Extension="jpeg" ContentType="image/jpeg"/>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Masters/slideMaster7.xml" ContentType="application/vnd.openxmlformats-officedocument.presentationml.slideMaster+xml"/>
  <Override PartName="/ppt/theme/theme9.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notesSlides/notesSlide4.xml" ContentType="application/vnd.openxmlformats-officedocument.presentationml.notesSlide+xml"/>
  <Override PartName="/ppt/theme/themeOverride9.xml" ContentType="application/vnd.openxmlformats-officedocument.themeOverr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theme/themeOverride7.xml" ContentType="application/vnd.openxmlformats-officedocument.themeOverr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theme/themeOverride10.xml" ContentType="application/vnd.openxmlformats-officedocument.themeOverride+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9.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96" r:id="rId1"/>
    <p:sldMasterId id="2147483708" r:id="rId2"/>
    <p:sldMasterId id="2147483719" r:id="rId3"/>
    <p:sldMasterId id="2147483730" r:id="rId4"/>
    <p:sldMasterId id="2147483741" r:id="rId5"/>
    <p:sldMasterId id="2147483752" r:id="rId6"/>
    <p:sldMasterId id="2147483789" r:id="rId7"/>
  </p:sldMasterIdLst>
  <p:notesMasterIdLst>
    <p:notesMasterId r:id="rId21"/>
  </p:notesMasterIdLst>
  <p:handoutMasterIdLst>
    <p:handoutMasterId r:id="rId22"/>
  </p:handoutMasterIdLst>
  <p:sldIdLst>
    <p:sldId id="296" r:id="rId8"/>
    <p:sldId id="297" r:id="rId9"/>
    <p:sldId id="298" r:id="rId10"/>
    <p:sldId id="299" r:id="rId11"/>
    <p:sldId id="308" r:id="rId12"/>
    <p:sldId id="307" r:id="rId13"/>
    <p:sldId id="282" r:id="rId14"/>
    <p:sldId id="310" r:id="rId15"/>
    <p:sldId id="309" r:id="rId16"/>
    <p:sldId id="311" r:id="rId17"/>
    <p:sldId id="291" r:id="rId18"/>
    <p:sldId id="312" r:id="rId19"/>
    <p:sldId id="279" r:id="rId2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FF718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62" autoAdjust="0"/>
    <p:restoredTop sz="83293" autoAdjust="0"/>
  </p:normalViewPr>
  <p:slideViewPr>
    <p:cSldViewPr>
      <p:cViewPr varScale="1">
        <p:scale>
          <a:sx n="77" d="100"/>
          <a:sy n="77" d="100"/>
        </p:scale>
        <p:origin x="-2070" y="-84"/>
      </p:cViewPr>
      <p:guideLst>
        <p:guide orient="horz" pos="2160"/>
        <p:guide pos="2880"/>
      </p:guideLst>
    </p:cSldViewPr>
  </p:slideViewPr>
  <p:outlineViewPr>
    <p:cViewPr>
      <p:scale>
        <a:sx n="33" d="100"/>
        <a:sy n="33" d="100"/>
      </p:scale>
      <p:origin x="0" y="2370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1806" y="282"/>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AA437E78-0145-4D0C-8D19-85675AFA30C7}" type="datetimeFigureOut">
              <a:rPr lang="en-AU" smtClean="0"/>
              <a:pPr/>
              <a:t>5/09/2013</a:t>
            </a:fld>
            <a:endParaRPr lang="en-AU"/>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654330CC-3C42-4A03-9C21-3BB365D62107}" type="slidenum">
              <a:rPr lang="en-AU" smtClean="0"/>
              <a:pPr/>
              <a:t>‹#›</a:t>
            </a:fld>
            <a:endParaRPr lang="en-AU"/>
          </a:p>
        </p:txBody>
      </p:sp>
    </p:spTree>
    <p:extLst>
      <p:ext uri="{BB962C8B-B14F-4D97-AF65-F5344CB8AC3E}">
        <p14:creationId xmlns:p14="http://schemas.microsoft.com/office/powerpoint/2010/main" xmlns="" val="5577964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03687877-6912-4FD9-B2F3-667B9B3AF330}" type="datetimeFigureOut">
              <a:rPr lang="en-AU" smtClean="0"/>
              <a:pPr/>
              <a:t>5/09/2013</a:t>
            </a:fld>
            <a:endParaRPr lang="en-AU"/>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695FEB77-4437-4CED-9A16-CFE4E588EE48}" type="slidenum">
              <a:rPr lang="en-AU" smtClean="0"/>
              <a:pPr/>
              <a:t>‹#›</a:t>
            </a:fld>
            <a:endParaRPr lang="en-AU"/>
          </a:p>
        </p:txBody>
      </p:sp>
    </p:spTree>
    <p:extLst>
      <p:ext uri="{BB962C8B-B14F-4D97-AF65-F5344CB8AC3E}">
        <p14:creationId xmlns:p14="http://schemas.microsoft.com/office/powerpoint/2010/main" xmlns="" val="3664350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1</a:t>
            </a:fld>
            <a:endParaRPr lang="en-A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10</a:t>
            </a:fld>
            <a:endParaRPr lang="en-AU"/>
          </a:p>
        </p:txBody>
      </p:sp>
    </p:spTree>
    <p:extLst>
      <p:ext uri="{BB962C8B-B14F-4D97-AF65-F5344CB8AC3E}">
        <p14:creationId xmlns:p14="http://schemas.microsoft.com/office/powerpoint/2010/main" xmlns="" val="15567230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11</a:t>
            </a:fld>
            <a:endParaRPr lang="en-A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12</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2</a:t>
            </a:fld>
            <a:endParaRPr lang="en-AU"/>
          </a:p>
        </p:txBody>
      </p:sp>
    </p:spTree>
    <p:extLst>
      <p:ext uri="{BB962C8B-B14F-4D97-AF65-F5344CB8AC3E}">
        <p14:creationId xmlns:p14="http://schemas.microsoft.com/office/powerpoint/2010/main" xmlns="" val="3255287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3</a:t>
            </a:fld>
            <a:endParaRPr lang="en-AU"/>
          </a:p>
        </p:txBody>
      </p:sp>
    </p:spTree>
    <p:extLst>
      <p:ext uri="{BB962C8B-B14F-4D97-AF65-F5344CB8AC3E}">
        <p14:creationId xmlns:p14="http://schemas.microsoft.com/office/powerpoint/2010/main" xmlns="" val="736110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4</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5</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6</a:t>
            </a:fld>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7</a:t>
            </a:fld>
            <a:endParaRPr lang="en-A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8</a:t>
            </a:fld>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95FEB77-4437-4CED-9A16-CFE4E588EE48}" type="slidenum">
              <a:rPr lang="en-AU" smtClean="0"/>
              <a:pPr/>
              <a:t>9</a:t>
            </a:fld>
            <a:endParaRPr lang="en-AU"/>
          </a:p>
        </p:txBody>
      </p:sp>
    </p:spTree>
    <p:extLst>
      <p:ext uri="{BB962C8B-B14F-4D97-AF65-F5344CB8AC3E}">
        <p14:creationId xmlns:p14="http://schemas.microsoft.com/office/powerpoint/2010/main" xmlns="" val="15567230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ue 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rgbClr val="0698C6"/>
                </a:solidFill>
                <a:latin typeface="Arial" pitchFamily="34" charset="0"/>
                <a:ea typeface="+mn-ea"/>
                <a:cs typeface="Arial" pitchFamily="34" charset="0"/>
              </a:defRPr>
            </a:lvl1pPr>
          </a:lstStyle>
          <a:p>
            <a:r>
              <a:rPr lang="en-US" dirty="0" smtClean="0"/>
              <a:t>Enter Presentation Title</a:t>
            </a:r>
            <a:endParaRPr lang="en-AU" dirty="0"/>
          </a:p>
        </p:txBody>
      </p:sp>
      <p:sp>
        <p:nvSpPr>
          <p:cNvPr id="7" name="Rectangle 6"/>
          <p:cNvSpPr/>
          <p:nvPr/>
        </p:nvSpPr>
        <p:spPr bwMode="ltGray">
          <a:xfrm>
            <a:off x="0" y="0"/>
            <a:ext cx="9144000" cy="53578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p:nvPicPr>
        <p:blipFill>
          <a:blip r:embed="rId2" cstate="print"/>
          <a:srcRect l="22172"/>
          <a:stretch>
            <a:fillRect/>
          </a:stretch>
        </p:blipFill>
        <p:spPr>
          <a:xfrm>
            <a:off x="285720" y="285728"/>
            <a:ext cx="4912604" cy="1714512"/>
          </a:xfrm>
          <a:prstGeom prst="rect">
            <a:avLst/>
          </a:prstGeom>
        </p:spPr>
      </p:pic>
      <p:sp>
        <p:nvSpPr>
          <p:cNvPr id="9" name="Rectangle 8"/>
          <p:cNvSpPr/>
          <p:nvPr/>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915897"/>
            <a:ext cx="1495937" cy="714375"/>
          </a:xfrm>
        </p:spPr>
        <p:txBody>
          <a:bodyPr lIns="0" tIns="0" rIns="0" bIns="0">
            <a:noAutofit/>
          </a:bodyPr>
          <a:lstStyle>
            <a:lvl1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03.10</a:t>
            </a:r>
            <a:endParaRPr lang="en-AU" dirty="0"/>
          </a:p>
        </p:txBody>
      </p:sp>
      <p:sp>
        <p:nvSpPr>
          <p:cNvPr id="11" name="Text Placeholder 17"/>
          <p:cNvSpPr>
            <a:spLocks noGrp="1"/>
          </p:cNvSpPr>
          <p:nvPr>
            <p:ph type="body" sz="quarter" idx="14" hasCustomPrompt="1"/>
          </p:nvPr>
        </p:nvSpPr>
        <p:spPr>
          <a:xfrm>
            <a:off x="7362342" y="1714488"/>
            <a:ext cx="1495937" cy="214314"/>
          </a:xfrm>
        </p:spPr>
        <p:txBody>
          <a:bodyPr lIns="0" tIns="0" rIns="0" bIns="0">
            <a:noAutofit/>
          </a:bodyPr>
          <a:lstStyle>
            <a:lvl1pPr marL="0" algn="ctr" defTabSz="914400" rtl="0" eaLnBrk="1" latinLnBrk="0" hangingPunct="1">
              <a:buNone/>
              <a:defRPr lang="en-US" sz="1000" b="1" kern="1200" dirty="0" smtClean="0">
                <a:solidFill>
                  <a:srgbClr val="0698C6"/>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date</a:t>
            </a:r>
            <a:endParaRPr lang="en-AU" dirty="0"/>
          </a:p>
        </p:txBody>
      </p:sp>
      <p:sp>
        <p:nvSpPr>
          <p:cNvPr id="3" name="Subtitle 2"/>
          <p:cNvSpPr>
            <a:spLocks noGrp="1"/>
          </p:cNvSpPr>
          <p:nvPr>
            <p:ph type="subTitle" idx="1" hasCustomPrompt="1"/>
          </p:nvPr>
        </p:nvSpPr>
        <p:spPr>
          <a:xfrm>
            <a:off x="395287" y="6072206"/>
            <a:ext cx="8353425" cy="309544"/>
          </a:xfrm>
        </p:spPr>
        <p:txBody>
          <a:bodyPr lIns="0" tIns="0" rIns="0" bIns="0" anchor="ctr">
            <a:normAutofit/>
          </a:bodyPr>
          <a:lstStyle>
            <a:lvl1pPr marL="0" indent="0" algn="l">
              <a:buNone/>
              <a:defRPr lang="en-AU" sz="1600" kern="1200" dirty="0" smtClean="0">
                <a:solidFill>
                  <a:srgbClr val="0698C6"/>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By [Enter Presenter Name]</a:t>
            </a:r>
            <a:endParaRPr lang="en-AU" dirty="0"/>
          </a:p>
        </p:txBody>
      </p:sp>
      <p:sp>
        <p:nvSpPr>
          <p:cNvPr id="6" name="Slide Number Placeholder 5"/>
          <p:cNvSpPr>
            <a:spLocks noGrp="1"/>
          </p:cNvSpPr>
          <p:nvPr>
            <p:ph type="sldNum" sz="quarter" idx="12"/>
          </p:nvPr>
        </p:nvSpPr>
        <p:spPr/>
        <p:txBody>
          <a:bodyPr/>
          <a:lstStyle/>
          <a:p>
            <a:fld id="{CD88D163-8FEE-4B6A-977D-600E3843CE6C}"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ue 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D88D163-8FEE-4B6A-977D-600E3843CE6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a:prstGeom prst="rect">
            <a:avLst/>
          </a:prstGeom>
        </p:spPr>
        <p:txBody>
          <a:bodyPr/>
          <a:lstStyle>
            <a:lvl1pPr>
              <a:defRPr sz="1400"/>
            </a:lvl1pPr>
          </a:lstStyle>
          <a:p>
            <a:fld id="{0460A97C-6094-44F3-9AD2-0A11796E8BE7}" type="datetimeFigureOut">
              <a:rPr lang="en-US" smtClean="0"/>
              <a:pPr/>
              <a:t>9/5/2013</a:t>
            </a:fld>
            <a:endParaRPr lang="en-GB"/>
          </a:p>
        </p:txBody>
      </p:sp>
      <p:sp>
        <p:nvSpPr>
          <p:cNvPr id="17" name="Footer Placeholder 16"/>
          <p:cNvSpPr>
            <a:spLocks noGrp="1"/>
          </p:cNvSpPr>
          <p:nvPr>
            <p:ph type="ftr" sz="quarter" idx="11"/>
          </p:nvPr>
        </p:nvSpPr>
        <p:spPr>
          <a:xfrm>
            <a:off x="2898648" y="6355080"/>
            <a:ext cx="3474720" cy="365760"/>
          </a:xfrm>
          <a:prstGeom prst="rect">
            <a:avLst/>
          </a:prstGeom>
        </p:spPr>
        <p:txBody>
          <a:bodyPr/>
          <a:lstStyle/>
          <a:p>
            <a:endParaRPr lang="en-GB"/>
          </a:p>
        </p:txBody>
      </p:sp>
      <p:sp>
        <p:nvSpPr>
          <p:cNvPr id="29" name="Slide Number Placeholder 28"/>
          <p:cNvSpPr>
            <a:spLocks noGrp="1"/>
          </p:cNvSpPr>
          <p:nvPr>
            <p:ph type="sldNum" sz="quarter" idx="12"/>
          </p:nvPr>
        </p:nvSpPr>
        <p:spPr>
          <a:xfrm>
            <a:off x="1216152" y="6355080"/>
            <a:ext cx="1219200" cy="365760"/>
          </a:xfrm>
        </p:spPr>
        <p:txBody>
          <a:bodyPr/>
          <a:lstStyle/>
          <a:p>
            <a:fld id="{CD88D163-8FEE-4B6A-977D-600E3843CE6C}"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reen 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chemeClr val="accent2"/>
                </a:solidFill>
                <a:latin typeface="Arial" pitchFamily="34" charset="0"/>
                <a:ea typeface="+mn-ea"/>
                <a:cs typeface="Arial" pitchFamily="34" charset="0"/>
              </a:defRPr>
            </a:lvl1pPr>
          </a:lstStyle>
          <a:p>
            <a:r>
              <a:rPr lang="en-US" dirty="0" smtClean="0"/>
              <a:t>Enter Presentation Title</a:t>
            </a:r>
            <a:endParaRPr lang="en-AU" dirty="0"/>
          </a:p>
        </p:txBody>
      </p:sp>
      <p:sp>
        <p:nvSpPr>
          <p:cNvPr id="7" name="Rectangle 6"/>
          <p:cNvSpPr/>
          <p:nvPr userDrawn="1"/>
        </p:nvSpPr>
        <p:spPr bwMode="ltGray">
          <a:xfrm>
            <a:off x="0" y="0"/>
            <a:ext cx="9144000" cy="53578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userDrawn="1"/>
        </p:nvPicPr>
        <p:blipFill>
          <a:blip r:embed="rId2" cstate="print"/>
          <a:srcRect l="22172"/>
          <a:stretch>
            <a:fillRect/>
          </a:stretch>
        </p:blipFill>
        <p:spPr>
          <a:xfrm>
            <a:off x="285720" y="285728"/>
            <a:ext cx="4912604" cy="1714512"/>
          </a:xfrm>
          <a:prstGeom prst="rect">
            <a:avLst/>
          </a:prstGeom>
        </p:spPr>
      </p:pic>
      <p:sp>
        <p:nvSpPr>
          <p:cNvPr id="9" name="Rectangle 8"/>
          <p:cNvSpPr/>
          <p:nvPr userDrawn="1"/>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915897"/>
            <a:ext cx="1495937" cy="714375"/>
          </a:xfrm>
        </p:spPr>
        <p:txBody>
          <a:bodyPr lIns="0" tIns="0" rIns="0" bIns="0">
            <a:noAutofit/>
          </a:bodyPr>
          <a:lstStyle>
            <a:lvl1pPr marL="0" algn="ctr" defTabSz="914400" rtl="0" eaLnBrk="1" latinLnBrk="0" hangingPunct="1">
              <a:buNone/>
              <a:defRPr lang="en-US" sz="4000" b="1" kern="1200" dirty="0" smtClean="0">
                <a:solidFill>
                  <a:schemeClr val="accent2"/>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03.10</a:t>
            </a:r>
            <a:endParaRPr lang="en-AU" dirty="0"/>
          </a:p>
        </p:txBody>
      </p:sp>
      <p:sp>
        <p:nvSpPr>
          <p:cNvPr id="11" name="Text Placeholder 17"/>
          <p:cNvSpPr>
            <a:spLocks noGrp="1"/>
          </p:cNvSpPr>
          <p:nvPr>
            <p:ph type="body" sz="quarter" idx="14" hasCustomPrompt="1"/>
          </p:nvPr>
        </p:nvSpPr>
        <p:spPr>
          <a:xfrm>
            <a:off x="7362342" y="1714488"/>
            <a:ext cx="1495937" cy="214314"/>
          </a:xfrm>
        </p:spPr>
        <p:txBody>
          <a:bodyPr lIns="0" tIns="0" rIns="0" bIns="0">
            <a:noAutofit/>
          </a:bodyPr>
          <a:lstStyle>
            <a:lvl1pPr marL="0" algn="ctr" defTabSz="914400" rtl="0" eaLnBrk="1" latinLnBrk="0" hangingPunct="1">
              <a:buNone/>
              <a:defRPr lang="en-US" sz="1000" b="1" kern="1200" dirty="0" smtClean="0">
                <a:solidFill>
                  <a:schemeClr val="accent2"/>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date</a:t>
            </a:r>
            <a:endParaRPr lang="en-AU" dirty="0"/>
          </a:p>
        </p:txBody>
      </p:sp>
      <p:sp>
        <p:nvSpPr>
          <p:cNvPr id="3" name="Subtitle 2"/>
          <p:cNvSpPr>
            <a:spLocks noGrp="1"/>
          </p:cNvSpPr>
          <p:nvPr>
            <p:ph type="subTitle" idx="1" hasCustomPrompt="1"/>
          </p:nvPr>
        </p:nvSpPr>
        <p:spPr>
          <a:xfrm>
            <a:off x="395287" y="6072206"/>
            <a:ext cx="8353425" cy="309544"/>
          </a:xfrm>
        </p:spPr>
        <p:txBody>
          <a:bodyPr lIns="0" tIns="0" rIns="0" bIns="0" anchor="ctr">
            <a:normAutofit/>
          </a:bodyPr>
          <a:lstStyle>
            <a:lvl1pPr marL="0" indent="0" algn="l">
              <a:buNone/>
              <a:defRPr lang="en-AU" sz="1600" kern="1200" dirty="0" smtClean="0">
                <a:solidFill>
                  <a:schemeClr val="accent2"/>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By [Enter Presenter Name]</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reen Section Head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chemeClr val="accent5"/>
                </a:solidFill>
                <a:latin typeface="Arial" pitchFamily="34" charset="0"/>
                <a:ea typeface="+mn-ea"/>
                <a:cs typeface="Arial" pitchFamily="34" charset="0"/>
              </a:defRPr>
            </a:lvl1pPr>
          </a:lstStyle>
          <a:p>
            <a:r>
              <a:rPr lang="en-US" dirty="0" smtClean="0"/>
              <a:t>Enter Section Header</a:t>
            </a:r>
            <a:endParaRPr lang="en-AU" dirty="0"/>
          </a:p>
        </p:txBody>
      </p:sp>
      <p:sp>
        <p:nvSpPr>
          <p:cNvPr id="7" name="Rectangle 6"/>
          <p:cNvSpPr/>
          <p:nvPr userDrawn="1"/>
        </p:nvSpPr>
        <p:spPr>
          <a:xfrm>
            <a:off x="0" y="0"/>
            <a:ext cx="9144000" cy="535782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userDrawn="1"/>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311215"/>
            <a:ext cx="1495937" cy="1319058"/>
          </a:xfrm>
        </p:spPr>
        <p:txBody>
          <a:bodyPr lIns="0" tIns="0" rIns="0" bIns="0">
            <a:noAutofit/>
          </a:bodyPr>
          <a:lstStyle>
            <a:lvl1pPr marL="0" algn="ctr" defTabSz="914400" rtl="0" eaLnBrk="1" latinLnBrk="0" hangingPunct="1">
              <a:buNone/>
              <a:defRPr lang="en-AU" sz="8000" b="1" kern="1200" dirty="0">
                <a:solidFill>
                  <a:schemeClr val="accent5"/>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1</a:t>
            </a:r>
            <a:endParaRPr lang="en-AU" dirty="0"/>
          </a:p>
        </p:txBody>
      </p:sp>
      <p:sp>
        <p:nvSpPr>
          <p:cNvPr id="11" name="Text Placeholder 17"/>
          <p:cNvSpPr>
            <a:spLocks noGrp="1"/>
          </p:cNvSpPr>
          <p:nvPr>
            <p:ph type="body" sz="quarter" idx="14" hasCustomPrompt="1"/>
          </p:nvPr>
        </p:nvSpPr>
        <p:spPr>
          <a:xfrm>
            <a:off x="7362342" y="1088799"/>
            <a:ext cx="1495937" cy="214314"/>
          </a:xfrm>
        </p:spPr>
        <p:txBody>
          <a:bodyPr lIns="0" tIns="0" rIns="0" bIns="0">
            <a:noAutofit/>
          </a:bodyPr>
          <a:lstStyle>
            <a:lvl1pPr marL="0" algn="ctr" defTabSz="914400" rtl="0" eaLnBrk="1" latinLnBrk="0" hangingPunct="1">
              <a:buNone/>
              <a:defRPr lang="en-US" sz="1000" b="1" kern="1200" dirty="0" smtClean="0">
                <a:solidFill>
                  <a:schemeClr val="accent5"/>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section number</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pic>
        <p:nvPicPr>
          <p:cNvPr id="12" name="Picture 11" descr="White UNSW.png"/>
          <p:cNvPicPr>
            <a:picLocks noChangeAspect="1"/>
          </p:cNvPicPr>
          <p:nvPr userDrawn="1"/>
        </p:nvPicPr>
        <p:blipFill>
          <a:blip r:embed="rId2" cstate="print"/>
          <a:srcRect l="22172"/>
          <a:stretch>
            <a:fillRect/>
          </a:stretch>
        </p:blipFill>
        <p:spPr>
          <a:xfrm>
            <a:off x="311120" y="349228"/>
            <a:ext cx="2974996" cy="1038282"/>
          </a:xfrm>
          <a:prstGeom prst="rect">
            <a:avLst/>
          </a:prstGeom>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Green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Green Title and Content + elem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
        <p:nvSpPr>
          <p:cNvPr id="5" name="Rectangle 4"/>
          <p:cNvSpPr/>
          <p:nvPr userDrawn="1"/>
        </p:nvSpPr>
        <p:spPr>
          <a:xfrm>
            <a:off x="7358082" y="0"/>
            <a:ext cx="1500198" cy="2643182"/>
          </a:xfrm>
          <a:prstGeom prst="rect">
            <a:avLst/>
          </a:prstGeom>
          <a:solidFill>
            <a:srgbClr val="F3F3F3">
              <a:alpha val="6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reen Quo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normAutofit/>
          </a:bodyPr>
          <a:lstStyle>
            <a:lvl1pPr marL="0" marR="0" indent="0" algn="ctr" defTabSz="914400" rtl="0" eaLnBrk="1" fontAlgn="auto" latinLnBrk="0" hangingPunct="1">
              <a:lnSpc>
                <a:spcPct val="100000"/>
              </a:lnSpc>
              <a:spcBef>
                <a:spcPts val="1200"/>
              </a:spcBef>
              <a:spcAft>
                <a:spcPts val="1200"/>
              </a:spcAft>
              <a:buClrTx/>
              <a:buSzPct val="75000"/>
              <a:buFontTx/>
              <a:buNone/>
              <a:tabLst/>
              <a:defRPr kumimoji="0" lang="en-US" sz="4800" b="0" i="1" u="none" strike="noStrike" kern="1200" cap="none" spc="0" normalizeH="0" baseline="0" noProof="0">
                <a:ln>
                  <a:noFill/>
                </a:ln>
                <a:solidFill>
                  <a:schemeClr val="tx1"/>
                </a:solidFill>
                <a:effectLst/>
                <a:uLnTx/>
                <a:uFillTx/>
                <a:latin typeface="Garamond" pitchFamily="18" charset="0"/>
                <a:ea typeface="+mn-ea"/>
                <a:cs typeface="Arial"/>
              </a:defRPr>
            </a:lvl1pPr>
            <a:lvl2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2pPr>
            <a:lvl3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3pPr>
            <a:lvl4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4pPr>
            <a:lvl5pPr>
              <a:buNone/>
              <a:defRPr kumimoji="0" lang="en-AU"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5pPr>
          </a:lstStyle>
          <a:p>
            <a:pPr marL="0" marR="0" lvl="0" indent="0" algn="ctr" defTabSz="914400" rtl="0" eaLnBrk="1" fontAlgn="auto" latinLnBrk="0" hangingPunct="1">
              <a:lnSpc>
                <a:spcPct val="100000"/>
              </a:lnSpc>
              <a:spcBef>
                <a:spcPts val="1200"/>
              </a:spcBef>
              <a:spcAft>
                <a:spcPts val="1200"/>
              </a:spcAft>
              <a:buClrTx/>
              <a:buSzPct val="75000"/>
              <a:buFontTx/>
              <a:buNone/>
              <a:tabLst/>
              <a:defRPr/>
            </a:pPr>
            <a:r>
              <a:rPr kumimoji="0" lang="en-AU" sz="4800" b="0" i="1" u="none" strike="noStrike" kern="1200" cap="none" spc="0" normalizeH="0" baseline="0" noProof="0" dirty="0" smtClean="0">
                <a:ln>
                  <a:noFill/>
                </a:ln>
                <a:effectLst/>
                <a:uLnTx/>
                <a:uFillTx/>
                <a:latin typeface="Garamond" pitchFamily="18" charset="0"/>
                <a:ea typeface="+mn-ea"/>
                <a:cs typeface="Arial"/>
              </a:rPr>
              <a:t>Place a simple quote in the space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that is provided here that your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audience will relate to...</a:t>
            </a:r>
            <a:endParaRPr kumimoji="0" lang="en-AU" sz="4800" b="0" i="1" u="none" strike="noStrike" kern="1200" cap="none" spc="0" normalizeH="0" baseline="0" noProof="0" dirty="0">
              <a:ln>
                <a:noFill/>
              </a:ln>
              <a:effectLst/>
              <a:uLnTx/>
              <a:uFillTx/>
              <a:latin typeface="Garamond" pitchFamily="18" charset="0"/>
              <a:ea typeface="+mn-ea"/>
              <a:cs typeface="Arial"/>
            </a:endParaRPr>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Green Picture">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714374"/>
            <a:ext cx="9144000" cy="6143625"/>
          </a:xfrm>
        </p:spPr>
        <p:txBody>
          <a:bodyPr/>
          <a:lstStyle>
            <a:lvl1pPr>
              <a:defRPr/>
            </a:lvl1pPr>
          </a:lstStyle>
          <a:p>
            <a:r>
              <a:rPr lang="en-AU" dirty="0" smtClean="0"/>
              <a:t>Insert Picture Here</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Green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95287" y="1484313"/>
            <a:ext cx="4162425" cy="4968875"/>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4586287" y="1484313"/>
            <a:ext cx="4162425" cy="4968875"/>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7" name="Slide Number Placeholder 6"/>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Green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Slide Number Placeholder 8"/>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ue Section Head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chemeClr val="accent4"/>
                </a:solidFill>
                <a:latin typeface="Arial" pitchFamily="34" charset="0"/>
                <a:ea typeface="+mn-ea"/>
                <a:cs typeface="Arial" pitchFamily="34" charset="0"/>
              </a:defRPr>
            </a:lvl1pPr>
          </a:lstStyle>
          <a:p>
            <a:r>
              <a:rPr lang="en-US" dirty="0" smtClean="0"/>
              <a:t>Enter Section Header</a:t>
            </a:r>
            <a:endParaRPr lang="en-AU" dirty="0"/>
          </a:p>
        </p:txBody>
      </p:sp>
      <p:sp>
        <p:nvSpPr>
          <p:cNvPr id="7" name="Rectangle 6"/>
          <p:cNvSpPr/>
          <p:nvPr/>
        </p:nvSpPr>
        <p:spPr>
          <a:xfrm>
            <a:off x="0" y="0"/>
            <a:ext cx="9144000" cy="535782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311215"/>
            <a:ext cx="1495937" cy="1319058"/>
          </a:xfrm>
        </p:spPr>
        <p:txBody>
          <a:bodyPr lIns="0" tIns="0" rIns="0" bIns="0">
            <a:noAutofit/>
          </a:bodyPr>
          <a:lstStyle>
            <a:lvl1pPr marL="0" algn="ctr" defTabSz="914400" rtl="0" eaLnBrk="1" latinLnBrk="0" hangingPunct="1">
              <a:buNone/>
              <a:defRPr lang="en-AU" sz="8000" b="1" kern="1200" dirty="0">
                <a:solidFill>
                  <a:srgbClr val="80C9E0"/>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1</a:t>
            </a:r>
            <a:endParaRPr lang="en-AU" dirty="0"/>
          </a:p>
        </p:txBody>
      </p:sp>
      <p:sp>
        <p:nvSpPr>
          <p:cNvPr id="11" name="Text Placeholder 17"/>
          <p:cNvSpPr>
            <a:spLocks noGrp="1"/>
          </p:cNvSpPr>
          <p:nvPr>
            <p:ph type="body" sz="quarter" idx="14" hasCustomPrompt="1"/>
          </p:nvPr>
        </p:nvSpPr>
        <p:spPr>
          <a:xfrm>
            <a:off x="7362342" y="1088799"/>
            <a:ext cx="1495937" cy="214314"/>
          </a:xfrm>
        </p:spPr>
        <p:txBody>
          <a:bodyPr lIns="0" tIns="0" rIns="0" bIns="0">
            <a:noAutofit/>
          </a:bodyPr>
          <a:lstStyle>
            <a:lvl1pPr marL="0" algn="ctr" defTabSz="914400" rtl="0" eaLnBrk="1" latinLnBrk="0" hangingPunct="1">
              <a:buNone/>
              <a:defRPr lang="en-US" sz="1000" b="1" kern="1200" dirty="0" smtClean="0">
                <a:solidFill>
                  <a:srgbClr val="0698C6"/>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section number</a:t>
            </a:r>
            <a:endParaRPr lang="en-AU" dirty="0"/>
          </a:p>
        </p:txBody>
      </p:sp>
      <p:sp>
        <p:nvSpPr>
          <p:cNvPr id="6" name="Slide Number Placeholder 5"/>
          <p:cNvSpPr>
            <a:spLocks noGrp="1"/>
          </p:cNvSpPr>
          <p:nvPr>
            <p:ph type="sldNum" sz="quarter" idx="12"/>
          </p:nvPr>
        </p:nvSpPr>
        <p:spPr/>
        <p:txBody>
          <a:bodyPr/>
          <a:lstStyle/>
          <a:p>
            <a:fld id="{CD88D163-8FEE-4B6A-977D-600E3843CE6C}" type="slidenum">
              <a:rPr lang="en-GB" smtClean="0"/>
              <a:pPr/>
              <a:t>‹#›</a:t>
            </a:fld>
            <a:endParaRPr lang="en-GB"/>
          </a:p>
        </p:txBody>
      </p:sp>
      <p:pic>
        <p:nvPicPr>
          <p:cNvPr id="12" name="Picture 11" descr="White UNSW.png"/>
          <p:cNvPicPr>
            <a:picLocks noChangeAspect="1"/>
          </p:cNvPicPr>
          <p:nvPr/>
        </p:nvPicPr>
        <p:blipFill>
          <a:blip r:embed="rId2" cstate="print"/>
          <a:srcRect l="22172"/>
          <a:stretch>
            <a:fillRect/>
          </a:stretch>
        </p:blipFill>
        <p:spPr>
          <a:xfrm>
            <a:off x="311120" y="349228"/>
            <a:ext cx="2974996" cy="1038282"/>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Green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5" name="Slide Number Placeholder 4"/>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Green 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d 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chemeClr val="accent3"/>
                </a:solidFill>
                <a:latin typeface="Arial" pitchFamily="34" charset="0"/>
                <a:ea typeface="+mn-ea"/>
                <a:cs typeface="Arial" pitchFamily="34" charset="0"/>
              </a:defRPr>
            </a:lvl1pPr>
          </a:lstStyle>
          <a:p>
            <a:r>
              <a:rPr lang="en-US" dirty="0" smtClean="0"/>
              <a:t>Enter Presentation Title</a:t>
            </a:r>
            <a:endParaRPr lang="en-AU" dirty="0"/>
          </a:p>
        </p:txBody>
      </p:sp>
      <p:sp>
        <p:nvSpPr>
          <p:cNvPr id="7" name="Rectangle 6"/>
          <p:cNvSpPr/>
          <p:nvPr userDrawn="1"/>
        </p:nvSpPr>
        <p:spPr bwMode="ltGray">
          <a:xfrm>
            <a:off x="0" y="0"/>
            <a:ext cx="9144000" cy="535782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userDrawn="1"/>
        </p:nvPicPr>
        <p:blipFill>
          <a:blip r:embed="rId2" cstate="print"/>
          <a:srcRect l="22172"/>
          <a:stretch>
            <a:fillRect/>
          </a:stretch>
        </p:blipFill>
        <p:spPr>
          <a:xfrm>
            <a:off x="285720" y="285728"/>
            <a:ext cx="4912604" cy="1714512"/>
          </a:xfrm>
          <a:prstGeom prst="rect">
            <a:avLst/>
          </a:prstGeom>
        </p:spPr>
      </p:pic>
      <p:sp>
        <p:nvSpPr>
          <p:cNvPr id="9" name="Rectangle 8"/>
          <p:cNvSpPr/>
          <p:nvPr userDrawn="1"/>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915897"/>
            <a:ext cx="1495937" cy="714375"/>
          </a:xfrm>
        </p:spPr>
        <p:txBody>
          <a:bodyPr lIns="0" tIns="0" rIns="0" bIns="0">
            <a:noAutofit/>
          </a:bodyPr>
          <a:lstStyle>
            <a:lvl1pPr marL="0" algn="ctr" defTabSz="914400" rtl="0" eaLnBrk="1" latinLnBrk="0" hangingPunct="1">
              <a:buNone/>
              <a:defRPr lang="en-US" sz="4000" b="1" kern="1200" dirty="0" smtClean="0">
                <a:solidFill>
                  <a:schemeClr val="accent3"/>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03.10</a:t>
            </a:r>
            <a:endParaRPr lang="en-AU" dirty="0"/>
          </a:p>
        </p:txBody>
      </p:sp>
      <p:sp>
        <p:nvSpPr>
          <p:cNvPr id="11" name="Text Placeholder 17"/>
          <p:cNvSpPr>
            <a:spLocks noGrp="1"/>
          </p:cNvSpPr>
          <p:nvPr>
            <p:ph type="body" sz="quarter" idx="14" hasCustomPrompt="1"/>
          </p:nvPr>
        </p:nvSpPr>
        <p:spPr>
          <a:xfrm>
            <a:off x="7362342" y="1714488"/>
            <a:ext cx="1495937" cy="214314"/>
          </a:xfrm>
        </p:spPr>
        <p:txBody>
          <a:bodyPr lIns="0" tIns="0" rIns="0" bIns="0">
            <a:noAutofit/>
          </a:bodyPr>
          <a:lstStyle>
            <a:lvl1pPr marL="0" algn="ctr" defTabSz="914400" rtl="0" eaLnBrk="1" latinLnBrk="0" hangingPunct="1">
              <a:buNone/>
              <a:defRPr lang="en-US" sz="1000" b="1" kern="1200" dirty="0" smtClean="0">
                <a:solidFill>
                  <a:schemeClr val="accent3"/>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date</a:t>
            </a:r>
            <a:endParaRPr lang="en-AU" dirty="0"/>
          </a:p>
        </p:txBody>
      </p:sp>
      <p:sp>
        <p:nvSpPr>
          <p:cNvPr id="3" name="Subtitle 2"/>
          <p:cNvSpPr>
            <a:spLocks noGrp="1"/>
          </p:cNvSpPr>
          <p:nvPr>
            <p:ph type="subTitle" idx="1" hasCustomPrompt="1"/>
          </p:nvPr>
        </p:nvSpPr>
        <p:spPr>
          <a:xfrm>
            <a:off x="395287" y="6072206"/>
            <a:ext cx="8353425" cy="309544"/>
          </a:xfrm>
        </p:spPr>
        <p:txBody>
          <a:bodyPr lIns="0" tIns="0" rIns="0" bIns="0" anchor="ctr">
            <a:normAutofit/>
          </a:bodyPr>
          <a:lstStyle>
            <a:lvl1pPr marL="0" indent="0" algn="l">
              <a:buNone/>
              <a:defRPr lang="en-AU" sz="1600" kern="1200" dirty="0" smtClean="0">
                <a:solidFill>
                  <a:schemeClr val="accent3"/>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By [Enter Presenter Name]</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d Section Head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chemeClr val="accent6"/>
                </a:solidFill>
                <a:latin typeface="Arial" pitchFamily="34" charset="0"/>
                <a:ea typeface="+mn-ea"/>
                <a:cs typeface="Arial" pitchFamily="34" charset="0"/>
              </a:defRPr>
            </a:lvl1pPr>
          </a:lstStyle>
          <a:p>
            <a:r>
              <a:rPr lang="en-US" dirty="0" smtClean="0"/>
              <a:t>Enter Section Header</a:t>
            </a:r>
            <a:endParaRPr lang="en-AU" dirty="0"/>
          </a:p>
        </p:txBody>
      </p:sp>
      <p:sp>
        <p:nvSpPr>
          <p:cNvPr id="7" name="Rectangle 6"/>
          <p:cNvSpPr/>
          <p:nvPr userDrawn="1"/>
        </p:nvSpPr>
        <p:spPr>
          <a:xfrm>
            <a:off x="0" y="0"/>
            <a:ext cx="9144000" cy="535782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userDrawn="1"/>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311215"/>
            <a:ext cx="1495937" cy="1319058"/>
          </a:xfrm>
        </p:spPr>
        <p:txBody>
          <a:bodyPr lIns="0" tIns="0" rIns="0" bIns="0">
            <a:noAutofit/>
          </a:bodyPr>
          <a:lstStyle>
            <a:lvl1pPr marL="0" algn="ctr" defTabSz="914400" rtl="0" eaLnBrk="1" latinLnBrk="0" hangingPunct="1">
              <a:buNone/>
              <a:defRPr lang="en-AU" sz="8000" b="1" kern="1200" dirty="0">
                <a:solidFill>
                  <a:schemeClr val="accent6"/>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1</a:t>
            </a:r>
            <a:endParaRPr lang="en-AU" dirty="0"/>
          </a:p>
        </p:txBody>
      </p:sp>
      <p:sp>
        <p:nvSpPr>
          <p:cNvPr id="11" name="Text Placeholder 17"/>
          <p:cNvSpPr>
            <a:spLocks noGrp="1"/>
          </p:cNvSpPr>
          <p:nvPr>
            <p:ph type="body" sz="quarter" idx="14" hasCustomPrompt="1"/>
          </p:nvPr>
        </p:nvSpPr>
        <p:spPr>
          <a:xfrm>
            <a:off x="7362342" y="1088799"/>
            <a:ext cx="1495937" cy="214314"/>
          </a:xfrm>
        </p:spPr>
        <p:txBody>
          <a:bodyPr lIns="0" tIns="0" rIns="0" bIns="0">
            <a:noAutofit/>
          </a:bodyPr>
          <a:lstStyle>
            <a:lvl1pPr marL="0" algn="ctr" defTabSz="914400" rtl="0" eaLnBrk="1" latinLnBrk="0" hangingPunct="1">
              <a:buNone/>
              <a:defRPr lang="en-US" sz="1000" b="1" kern="1200" dirty="0" smtClean="0">
                <a:solidFill>
                  <a:schemeClr val="accent6"/>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section number</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pic>
        <p:nvPicPr>
          <p:cNvPr id="12" name="Picture 11" descr="White UNSW.png"/>
          <p:cNvPicPr>
            <a:picLocks noChangeAspect="1"/>
          </p:cNvPicPr>
          <p:nvPr userDrawn="1"/>
        </p:nvPicPr>
        <p:blipFill>
          <a:blip r:embed="rId2" cstate="print"/>
          <a:srcRect l="22172"/>
          <a:stretch>
            <a:fillRect/>
          </a:stretch>
        </p:blipFill>
        <p:spPr>
          <a:xfrm>
            <a:off x="311120" y="349228"/>
            <a:ext cx="2974996" cy="1038282"/>
          </a:xfrm>
          <a:prstGeom prst="rect">
            <a:avLst/>
          </a:prstGeom>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Red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Red Title and Content + elem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
        <p:nvSpPr>
          <p:cNvPr id="5" name="Rectangle 4"/>
          <p:cNvSpPr/>
          <p:nvPr userDrawn="1"/>
        </p:nvSpPr>
        <p:spPr>
          <a:xfrm>
            <a:off x="7358082" y="0"/>
            <a:ext cx="1500198" cy="2643182"/>
          </a:xfrm>
          <a:prstGeom prst="rect">
            <a:avLst/>
          </a:prstGeom>
          <a:solidFill>
            <a:srgbClr val="F3F3F3">
              <a:alpha val="6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ed Quo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normAutofit/>
          </a:bodyPr>
          <a:lstStyle>
            <a:lvl1pPr marL="0" marR="0" indent="0" algn="ctr" defTabSz="914400" rtl="0" eaLnBrk="1" fontAlgn="auto" latinLnBrk="0" hangingPunct="1">
              <a:lnSpc>
                <a:spcPct val="100000"/>
              </a:lnSpc>
              <a:spcBef>
                <a:spcPts val="1200"/>
              </a:spcBef>
              <a:spcAft>
                <a:spcPts val="1200"/>
              </a:spcAft>
              <a:buClrTx/>
              <a:buSzPct val="75000"/>
              <a:buFontTx/>
              <a:buNone/>
              <a:tabLst/>
              <a:defRPr kumimoji="0" lang="en-US" sz="4800" b="0" i="1" u="none" strike="noStrike" kern="1200" cap="none" spc="0" normalizeH="0" baseline="0" noProof="0">
                <a:ln>
                  <a:noFill/>
                </a:ln>
                <a:solidFill>
                  <a:schemeClr val="tx1"/>
                </a:solidFill>
                <a:effectLst/>
                <a:uLnTx/>
                <a:uFillTx/>
                <a:latin typeface="Garamond" pitchFamily="18" charset="0"/>
                <a:ea typeface="+mn-ea"/>
                <a:cs typeface="Arial"/>
              </a:defRPr>
            </a:lvl1pPr>
            <a:lvl2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2pPr>
            <a:lvl3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3pPr>
            <a:lvl4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4pPr>
            <a:lvl5pPr>
              <a:buNone/>
              <a:defRPr kumimoji="0" lang="en-AU"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5pPr>
          </a:lstStyle>
          <a:p>
            <a:pPr marL="0" marR="0" lvl="0" indent="0" algn="ctr" defTabSz="914400" rtl="0" eaLnBrk="1" fontAlgn="auto" latinLnBrk="0" hangingPunct="1">
              <a:lnSpc>
                <a:spcPct val="100000"/>
              </a:lnSpc>
              <a:spcBef>
                <a:spcPts val="1200"/>
              </a:spcBef>
              <a:spcAft>
                <a:spcPts val="1200"/>
              </a:spcAft>
              <a:buClrTx/>
              <a:buSzPct val="75000"/>
              <a:buFontTx/>
              <a:buNone/>
              <a:tabLst/>
              <a:defRPr/>
            </a:pPr>
            <a:r>
              <a:rPr kumimoji="0" lang="en-AU" sz="4800" b="0" i="1" u="none" strike="noStrike" kern="1200" cap="none" spc="0" normalizeH="0" baseline="0" noProof="0" dirty="0" smtClean="0">
                <a:ln>
                  <a:noFill/>
                </a:ln>
                <a:effectLst/>
                <a:uLnTx/>
                <a:uFillTx/>
                <a:latin typeface="Garamond" pitchFamily="18" charset="0"/>
                <a:ea typeface="+mn-ea"/>
                <a:cs typeface="Arial"/>
              </a:rPr>
              <a:t>Place a simple quote in the space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that is provided here that your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audience will relate to...</a:t>
            </a:r>
            <a:endParaRPr kumimoji="0" lang="en-AU" sz="4800" b="0" i="1" u="none" strike="noStrike" kern="1200" cap="none" spc="0" normalizeH="0" baseline="0" noProof="0" dirty="0">
              <a:ln>
                <a:noFill/>
              </a:ln>
              <a:effectLst/>
              <a:uLnTx/>
              <a:uFillTx/>
              <a:latin typeface="Garamond" pitchFamily="18" charset="0"/>
              <a:ea typeface="+mn-ea"/>
              <a:cs typeface="Arial"/>
            </a:endParaRPr>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Red Picture">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714374"/>
            <a:ext cx="9144000" cy="6143625"/>
          </a:xfrm>
        </p:spPr>
        <p:txBody>
          <a:bodyPr/>
          <a:lstStyle>
            <a:lvl1pPr>
              <a:defRPr/>
            </a:lvl1pPr>
          </a:lstStyle>
          <a:p>
            <a:r>
              <a:rPr lang="en-AU" dirty="0" smtClean="0"/>
              <a:t>Insert Picture Here</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Red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95287" y="1484313"/>
            <a:ext cx="4162425" cy="4968875"/>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4586287" y="1484313"/>
            <a:ext cx="4162425" cy="4968875"/>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7" name="Slide Number Placeholder 6"/>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Red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Slide Number Placeholder 8"/>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lu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6" name="Slide Number Placeholder 5"/>
          <p:cNvSpPr>
            <a:spLocks noGrp="1"/>
          </p:cNvSpPr>
          <p:nvPr>
            <p:ph type="sldNum" sz="quarter" idx="12"/>
          </p:nvPr>
        </p:nvSpPr>
        <p:spPr/>
        <p:txBody>
          <a:bodyPr/>
          <a:lstStyle/>
          <a:p>
            <a:fld id="{CD88D163-8FEE-4B6A-977D-600E3843CE6C}" type="slidenum">
              <a:rPr lang="en-GB" smtClean="0"/>
              <a:pPr/>
              <a:t>‹#›</a:t>
            </a:fld>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Red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5" name="Slide Number Placeholder 4"/>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Red 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a:prstGeom prst="rect">
            <a:avLst/>
          </a:prstGeom>
        </p:spPr>
        <p:txBody>
          <a:bodyPr/>
          <a:lstStyle>
            <a:lvl1pPr>
              <a:defRPr sz="1400"/>
            </a:lvl1pPr>
          </a:lstStyle>
          <a:p>
            <a:fld id="{0460A97C-6094-44F3-9AD2-0A11796E8BE7}" type="datetimeFigureOut">
              <a:rPr lang="en-US" smtClean="0"/>
              <a:pPr/>
              <a:t>9/5/2013</a:t>
            </a:fld>
            <a:endParaRPr lang="en-GB"/>
          </a:p>
        </p:txBody>
      </p:sp>
      <p:sp>
        <p:nvSpPr>
          <p:cNvPr id="17" name="Footer Placeholder 16"/>
          <p:cNvSpPr>
            <a:spLocks noGrp="1"/>
          </p:cNvSpPr>
          <p:nvPr>
            <p:ph type="ftr" sz="quarter" idx="11"/>
          </p:nvPr>
        </p:nvSpPr>
        <p:spPr>
          <a:xfrm>
            <a:off x="2898648" y="6355080"/>
            <a:ext cx="3474720" cy="365760"/>
          </a:xfrm>
          <a:prstGeom prst="rect">
            <a:avLst/>
          </a:prstGeom>
        </p:spPr>
        <p:txBody>
          <a:bodyPr/>
          <a:lstStyle/>
          <a:p>
            <a:endParaRPr lang="en-GB"/>
          </a:p>
        </p:txBody>
      </p:sp>
      <p:sp>
        <p:nvSpPr>
          <p:cNvPr id="29" name="Slide Number Placeholder 28"/>
          <p:cNvSpPr>
            <a:spLocks noGrp="1"/>
          </p:cNvSpPr>
          <p:nvPr>
            <p:ph type="sldNum" sz="quarter" idx="12"/>
          </p:nvPr>
        </p:nvSpPr>
        <p:spPr>
          <a:xfrm>
            <a:off x="1216152" y="6355080"/>
            <a:ext cx="1219200" cy="365760"/>
          </a:xfrm>
        </p:spPr>
        <p:txBody>
          <a:bodyPr/>
          <a:lstStyle/>
          <a:p>
            <a:fld id="{CD88D163-8FEE-4B6A-977D-600E3843CE6C}" type="slidenum">
              <a:rPr lang="en-GB" smtClean="0"/>
              <a:pPr/>
              <a:t>‹#›</a:t>
            </a:fld>
            <a:endParaRPr lang="en-GB"/>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Blue 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rgbClr val="0698C6"/>
                </a:solidFill>
                <a:latin typeface="Arial" pitchFamily="34" charset="0"/>
                <a:ea typeface="+mn-ea"/>
                <a:cs typeface="Arial" pitchFamily="34" charset="0"/>
              </a:defRPr>
            </a:lvl1pPr>
          </a:lstStyle>
          <a:p>
            <a:r>
              <a:rPr lang="en-US" dirty="0" smtClean="0"/>
              <a:t>Enter Presentation Title</a:t>
            </a:r>
            <a:endParaRPr lang="en-AU" dirty="0"/>
          </a:p>
        </p:txBody>
      </p:sp>
      <p:sp>
        <p:nvSpPr>
          <p:cNvPr id="7" name="Rectangle 6"/>
          <p:cNvSpPr/>
          <p:nvPr/>
        </p:nvSpPr>
        <p:spPr bwMode="ltGray">
          <a:xfrm>
            <a:off x="0" y="0"/>
            <a:ext cx="9144000" cy="53578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p:nvPicPr>
        <p:blipFill>
          <a:blip r:embed="rId2" cstate="print"/>
          <a:srcRect l="22172"/>
          <a:stretch>
            <a:fillRect/>
          </a:stretch>
        </p:blipFill>
        <p:spPr>
          <a:xfrm>
            <a:off x="285720" y="285728"/>
            <a:ext cx="4912604" cy="1714512"/>
          </a:xfrm>
          <a:prstGeom prst="rect">
            <a:avLst/>
          </a:prstGeom>
        </p:spPr>
      </p:pic>
      <p:sp>
        <p:nvSpPr>
          <p:cNvPr id="9" name="Rectangle 8"/>
          <p:cNvSpPr/>
          <p:nvPr/>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915897"/>
            <a:ext cx="1495937" cy="714375"/>
          </a:xfrm>
        </p:spPr>
        <p:txBody>
          <a:bodyPr lIns="0" tIns="0" rIns="0" bIns="0">
            <a:noAutofit/>
          </a:bodyPr>
          <a:lstStyle>
            <a:lvl1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03.10</a:t>
            </a:r>
            <a:endParaRPr lang="en-AU" dirty="0"/>
          </a:p>
        </p:txBody>
      </p:sp>
      <p:sp>
        <p:nvSpPr>
          <p:cNvPr id="11" name="Text Placeholder 17"/>
          <p:cNvSpPr>
            <a:spLocks noGrp="1"/>
          </p:cNvSpPr>
          <p:nvPr>
            <p:ph type="body" sz="quarter" idx="14" hasCustomPrompt="1"/>
          </p:nvPr>
        </p:nvSpPr>
        <p:spPr>
          <a:xfrm>
            <a:off x="7362342" y="1714488"/>
            <a:ext cx="1495937" cy="214314"/>
          </a:xfrm>
        </p:spPr>
        <p:txBody>
          <a:bodyPr lIns="0" tIns="0" rIns="0" bIns="0">
            <a:noAutofit/>
          </a:bodyPr>
          <a:lstStyle>
            <a:lvl1pPr marL="0" algn="ctr" defTabSz="914400" rtl="0" eaLnBrk="1" latinLnBrk="0" hangingPunct="1">
              <a:buNone/>
              <a:defRPr lang="en-US" sz="1000" b="1" kern="1200" dirty="0" smtClean="0">
                <a:solidFill>
                  <a:srgbClr val="0698C6"/>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date</a:t>
            </a:r>
            <a:endParaRPr lang="en-AU" dirty="0"/>
          </a:p>
        </p:txBody>
      </p:sp>
      <p:sp>
        <p:nvSpPr>
          <p:cNvPr id="3" name="Subtitle 2"/>
          <p:cNvSpPr>
            <a:spLocks noGrp="1"/>
          </p:cNvSpPr>
          <p:nvPr>
            <p:ph type="subTitle" idx="1" hasCustomPrompt="1"/>
          </p:nvPr>
        </p:nvSpPr>
        <p:spPr>
          <a:xfrm>
            <a:off x="395287" y="6072206"/>
            <a:ext cx="8353425" cy="309544"/>
          </a:xfrm>
        </p:spPr>
        <p:txBody>
          <a:bodyPr lIns="0" tIns="0" rIns="0" bIns="0" anchor="ctr">
            <a:normAutofit/>
          </a:bodyPr>
          <a:lstStyle>
            <a:lvl1pPr marL="0" indent="0" algn="l">
              <a:buNone/>
              <a:defRPr lang="en-AU" sz="1600" kern="1200" dirty="0" smtClean="0">
                <a:solidFill>
                  <a:srgbClr val="0698C6"/>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By [Enter Presenter Name]</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
        <p:nvSpPr>
          <p:cNvPr id="12" name="Rectangle 11"/>
          <p:cNvSpPr/>
          <p:nvPr userDrawn="1"/>
        </p:nvSpPr>
        <p:spPr bwMode="ltGray">
          <a:xfrm>
            <a:off x="0" y="0"/>
            <a:ext cx="9144000" cy="53578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3" name="Picture 12" descr="White UNSW.png"/>
          <p:cNvPicPr>
            <a:picLocks noChangeAspect="1"/>
          </p:cNvPicPr>
          <p:nvPr userDrawn="1"/>
        </p:nvPicPr>
        <p:blipFill>
          <a:blip r:embed="rId2" cstate="print"/>
          <a:srcRect l="22172"/>
          <a:stretch>
            <a:fillRect/>
          </a:stretch>
        </p:blipFill>
        <p:spPr>
          <a:xfrm>
            <a:off x="285720" y="285728"/>
            <a:ext cx="4912604" cy="1714512"/>
          </a:xfrm>
          <a:prstGeom prst="rect">
            <a:avLst/>
          </a:prstGeom>
        </p:spPr>
      </p:pic>
      <p:sp>
        <p:nvSpPr>
          <p:cNvPr id="14" name="Rectangle 13"/>
          <p:cNvSpPr/>
          <p:nvPr userDrawn="1"/>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lue Section Head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chemeClr val="accent4"/>
                </a:solidFill>
                <a:latin typeface="Arial" pitchFamily="34" charset="0"/>
                <a:ea typeface="+mn-ea"/>
                <a:cs typeface="Arial" pitchFamily="34" charset="0"/>
              </a:defRPr>
            </a:lvl1pPr>
          </a:lstStyle>
          <a:p>
            <a:r>
              <a:rPr lang="en-US" dirty="0" smtClean="0"/>
              <a:t>Enter Section Header</a:t>
            </a:r>
            <a:endParaRPr lang="en-AU" dirty="0"/>
          </a:p>
        </p:txBody>
      </p:sp>
      <p:sp>
        <p:nvSpPr>
          <p:cNvPr id="7" name="Rectangle 6"/>
          <p:cNvSpPr/>
          <p:nvPr/>
        </p:nvSpPr>
        <p:spPr>
          <a:xfrm>
            <a:off x="0" y="0"/>
            <a:ext cx="9144000" cy="535782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311215"/>
            <a:ext cx="1495937" cy="1319058"/>
          </a:xfrm>
        </p:spPr>
        <p:txBody>
          <a:bodyPr lIns="0" tIns="0" rIns="0" bIns="0">
            <a:noAutofit/>
          </a:bodyPr>
          <a:lstStyle>
            <a:lvl1pPr marL="0" algn="ctr" defTabSz="914400" rtl="0" eaLnBrk="1" latinLnBrk="0" hangingPunct="1">
              <a:buNone/>
              <a:defRPr lang="en-AU" sz="8000" b="1" kern="1200" dirty="0">
                <a:solidFill>
                  <a:srgbClr val="80C9E0"/>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1</a:t>
            </a:r>
            <a:endParaRPr lang="en-AU" dirty="0"/>
          </a:p>
        </p:txBody>
      </p:sp>
      <p:sp>
        <p:nvSpPr>
          <p:cNvPr id="11" name="Text Placeholder 17"/>
          <p:cNvSpPr>
            <a:spLocks noGrp="1"/>
          </p:cNvSpPr>
          <p:nvPr>
            <p:ph type="body" sz="quarter" idx="14" hasCustomPrompt="1"/>
          </p:nvPr>
        </p:nvSpPr>
        <p:spPr>
          <a:xfrm>
            <a:off x="7362342" y="1088799"/>
            <a:ext cx="1495937" cy="214314"/>
          </a:xfrm>
        </p:spPr>
        <p:txBody>
          <a:bodyPr lIns="0" tIns="0" rIns="0" bIns="0">
            <a:noAutofit/>
          </a:bodyPr>
          <a:lstStyle>
            <a:lvl1pPr marL="0" algn="ctr" defTabSz="914400" rtl="0" eaLnBrk="1" latinLnBrk="0" hangingPunct="1">
              <a:buNone/>
              <a:defRPr lang="en-US" sz="1000" b="1" kern="1200" dirty="0" smtClean="0">
                <a:solidFill>
                  <a:srgbClr val="0698C6"/>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section number</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pic>
        <p:nvPicPr>
          <p:cNvPr id="12" name="Picture 11" descr="White UNSW.png"/>
          <p:cNvPicPr>
            <a:picLocks noChangeAspect="1"/>
          </p:cNvPicPr>
          <p:nvPr/>
        </p:nvPicPr>
        <p:blipFill>
          <a:blip r:embed="rId2" cstate="print"/>
          <a:srcRect l="22172"/>
          <a:stretch>
            <a:fillRect/>
          </a:stretch>
        </p:blipFill>
        <p:spPr>
          <a:xfrm>
            <a:off x="311120" y="349228"/>
            <a:ext cx="2974996" cy="1038282"/>
          </a:xfrm>
          <a:prstGeom prst="rect">
            <a:avLst/>
          </a:prstGeom>
        </p:spPr>
      </p:pic>
      <p:sp>
        <p:nvSpPr>
          <p:cNvPr id="13" name="Rectangle 12"/>
          <p:cNvSpPr/>
          <p:nvPr userDrawn="1"/>
        </p:nvSpPr>
        <p:spPr>
          <a:xfrm>
            <a:off x="0" y="0"/>
            <a:ext cx="9144000" cy="535782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ectangle 13"/>
          <p:cNvSpPr/>
          <p:nvPr userDrawn="1"/>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White UNSW.png"/>
          <p:cNvPicPr>
            <a:picLocks noChangeAspect="1"/>
          </p:cNvPicPr>
          <p:nvPr userDrawn="1"/>
        </p:nvPicPr>
        <p:blipFill>
          <a:blip r:embed="rId2" cstate="print"/>
          <a:srcRect l="22172"/>
          <a:stretch>
            <a:fillRect/>
          </a:stretch>
        </p:blipFill>
        <p:spPr>
          <a:xfrm>
            <a:off x="311120" y="349228"/>
            <a:ext cx="2974996" cy="1038282"/>
          </a:xfrm>
          <a:prstGeom prst="rect">
            <a:avLst/>
          </a:prstGeom>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lu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Blue Title and Content + elem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
        <p:nvSpPr>
          <p:cNvPr id="5" name="Rectangle 4"/>
          <p:cNvSpPr/>
          <p:nvPr/>
        </p:nvSpPr>
        <p:spPr>
          <a:xfrm>
            <a:off x="7358082" y="0"/>
            <a:ext cx="1500198" cy="2643182"/>
          </a:xfrm>
          <a:prstGeom prst="rect">
            <a:avLst/>
          </a:prstGeom>
          <a:solidFill>
            <a:srgbClr val="F3F3F3">
              <a:alpha val="6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6"/>
          <p:cNvSpPr/>
          <p:nvPr userDrawn="1"/>
        </p:nvSpPr>
        <p:spPr>
          <a:xfrm>
            <a:off x="7358082" y="0"/>
            <a:ext cx="1500198" cy="2643182"/>
          </a:xfrm>
          <a:prstGeom prst="rect">
            <a:avLst/>
          </a:prstGeom>
          <a:solidFill>
            <a:srgbClr val="F3F3F3">
              <a:alpha val="6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Blue Quo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normAutofit/>
          </a:bodyPr>
          <a:lstStyle>
            <a:lvl1pPr marL="0" marR="0" indent="0" algn="ctr" defTabSz="914400" rtl="0" eaLnBrk="1" fontAlgn="auto" latinLnBrk="0" hangingPunct="1">
              <a:lnSpc>
                <a:spcPct val="100000"/>
              </a:lnSpc>
              <a:spcBef>
                <a:spcPts val="1200"/>
              </a:spcBef>
              <a:spcAft>
                <a:spcPts val="1200"/>
              </a:spcAft>
              <a:buClrTx/>
              <a:buSzPct val="75000"/>
              <a:buFontTx/>
              <a:buNone/>
              <a:tabLst/>
              <a:defRPr kumimoji="0" lang="en-US" sz="4800" b="0" i="1" u="none" strike="noStrike" kern="1200" cap="none" spc="0" normalizeH="0" baseline="0" noProof="0">
                <a:ln>
                  <a:noFill/>
                </a:ln>
                <a:solidFill>
                  <a:schemeClr val="tx1"/>
                </a:solidFill>
                <a:effectLst/>
                <a:uLnTx/>
                <a:uFillTx/>
                <a:latin typeface="Garamond" pitchFamily="18" charset="0"/>
                <a:ea typeface="+mn-ea"/>
                <a:cs typeface="Arial"/>
              </a:defRPr>
            </a:lvl1pPr>
            <a:lvl2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2pPr>
            <a:lvl3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3pPr>
            <a:lvl4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4pPr>
            <a:lvl5pPr>
              <a:buNone/>
              <a:defRPr kumimoji="0" lang="en-AU"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5pPr>
          </a:lstStyle>
          <a:p>
            <a:pPr marL="0" marR="0" lvl="0" indent="0" algn="ctr" defTabSz="914400" rtl="0" eaLnBrk="1" fontAlgn="auto" latinLnBrk="0" hangingPunct="1">
              <a:lnSpc>
                <a:spcPct val="100000"/>
              </a:lnSpc>
              <a:spcBef>
                <a:spcPts val="1200"/>
              </a:spcBef>
              <a:spcAft>
                <a:spcPts val="1200"/>
              </a:spcAft>
              <a:buClrTx/>
              <a:buSzPct val="75000"/>
              <a:buFontTx/>
              <a:buNone/>
              <a:tabLst/>
              <a:defRPr/>
            </a:pPr>
            <a:r>
              <a:rPr kumimoji="0" lang="en-AU" sz="4800" b="0" i="1" u="none" strike="noStrike" kern="1200" cap="none" spc="0" normalizeH="0" baseline="0" noProof="0" dirty="0" smtClean="0">
                <a:ln>
                  <a:noFill/>
                </a:ln>
                <a:effectLst/>
                <a:uLnTx/>
                <a:uFillTx/>
                <a:latin typeface="Garamond" pitchFamily="18" charset="0"/>
                <a:ea typeface="+mn-ea"/>
                <a:cs typeface="Arial"/>
              </a:rPr>
              <a:t>Place a simple quote in the space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that is provided here that your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audience will relate to...</a:t>
            </a:r>
            <a:endParaRPr kumimoji="0" lang="en-AU" sz="4800" b="0" i="1" u="none" strike="noStrike" kern="1200" cap="none" spc="0" normalizeH="0" baseline="0" noProof="0" dirty="0">
              <a:ln>
                <a:noFill/>
              </a:ln>
              <a:effectLst/>
              <a:uLnTx/>
              <a:uFillTx/>
              <a:latin typeface="Garamond" pitchFamily="18" charset="0"/>
              <a:ea typeface="+mn-ea"/>
              <a:cs typeface="Arial"/>
            </a:endParaRPr>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Blue Picture">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714374"/>
            <a:ext cx="9144000" cy="6143625"/>
          </a:xfrm>
        </p:spPr>
        <p:txBody>
          <a:bodyPr/>
          <a:lstStyle>
            <a:lvl1pPr>
              <a:defRPr/>
            </a:lvl1pPr>
          </a:lstStyle>
          <a:p>
            <a:r>
              <a:rPr lang="en-AU" dirty="0" smtClean="0"/>
              <a:t>Insert Picture Here</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Blue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95287" y="1484313"/>
            <a:ext cx="4162425" cy="4968875"/>
          </a:xfrm>
        </p:spPr>
        <p:txBody>
          <a:bodyPr>
            <a:normAutofit/>
          </a:bodyPr>
          <a:lstStyle>
            <a:lvl1pPr algn="l" defTabSz="914400" rtl="0" eaLnBrk="1" latinLnBrk="0" hangingPunct="1">
              <a:spcBef>
                <a:spcPct val="20000"/>
              </a:spcBef>
              <a:buClr>
                <a:srgbClr val="0273BA"/>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0273BA"/>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4586287" y="1484313"/>
            <a:ext cx="4162425" cy="4968875"/>
          </a:xfrm>
        </p:spPr>
        <p:txBody>
          <a:bodyPr>
            <a:normAutofit/>
          </a:bodyPr>
          <a:lstStyle>
            <a:lvl1pPr algn="l" defTabSz="914400" rtl="0" eaLnBrk="1" latinLnBrk="0" hangingPunct="1">
              <a:spcBef>
                <a:spcPct val="20000"/>
              </a:spcBef>
              <a:buClr>
                <a:srgbClr val="0273BA"/>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0273BA"/>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7" name="Slide Number Placeholder 6"/>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lue Title and Content + elem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D88D163-8FEE-4B6A-977D-600E3843CE6C}" type="slidenum">
              <a:rPr lang="en-GB" smtClean="0"/>
              <a:pPr/>
              <a:t>‹#›</a:t>
            </a:fld>
            <a:endParaRPr lang="en-GB"/>
          </a:p>
        </p:txBody>
      </p:sp>
      <p:sp>
        <p:nvSpPr>
          <p:cNvPr id="5" name="Rectangle 4"/>
          <p:cNvSpPr/>
          <p:nvPr/>
        </p:nvSpPr>
        <p:spPr>
          <a:xfrm>
            <a:off x="7358082" y="0"/>
            <a:ext cx="1500198" cy="2643182"/>
          </a:xfrm>
          <a:prstGeom prst="rect">
            <a:avLst/>
          </a:prstGeom>
          <a:solidFill>
            <a:srgbClr val="F3F3F3">
              <a:alpha val="6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Blue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lgn="l" defTabSz="914400" rtl="0" eaLnBrk="1" latinLnBrk="0" hangingPunct="1">
              <a:spcBef>
                <a:spcPct val="20000"/>
              </a:spcBef>
              <a:buClr>
                <a:srgbClr val="0273BA"/>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0273BA"/>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914400" rtl="0" eaLnBrk="1" latinLnBrk="0" hangingPunct="1">
              <a:spcBef>
                <a:spcPct val="20000"/>
              </a:spcBef>
              <a:buClr>
                <a:srgbClr val="0273BA"/>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0273BA"/>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Slide Number Placeholder 8"/>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Blue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5" name="Slide Number Placeholder 4"/>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ue 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Green 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chemeClr val="accent2"/>
                </a:solidFill>
                <a:latin typeface="Arial" pitchFamily="34" charset="0"/>
                <a:ea typeface="+mn-ea"/>
                <a:cs typeface="Arial" pitchFamily="34" charset="0"/>
              </a:defRPr>
            </a:lvl1pPr>
          </a:lstStyle>
          <a:p>
            <a:r>
              <a:rPr lang="en-US" dirty="0" smtClean="0"/>
              <a:t>Enter Presentation Title</a:t>
            </a:r>
            <a:endParaRPr lang="en-AU" dirty="0"/>
          </a:p>
        </p:txBody>
      </p:sp>
      <p:sp>
        <p:nvSpPr>
          <p:cNvPr id="7" name="Rectangle 6"/>
          <p:cNvSpPr/>
          <p:nvPr userDrawn="1"/>
        </p:nvSpPr>
        <p:spPr bwMode="ltGray">
          <a:xfrm>
            <a:off x="0" y="0"/>
            <a:ext cx="9144000" cy="53578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userDrawn="1"/>
        </p:nvPicPr>
        <p:blipFill>
          <a:blip r:embed="rId2" cstate="print"/>
          <a:srcRect l="22172"/>
          <a:stretch>
            <a:fillRect/>
          </a:stretch>
        </p:blipFill>
        <p:spPr>
          <a:xfrm>
            <a:off x="285720" y="285728"/>
            <a:ext cx="4912604" cy="1714512"/>
          </a:xfrm>
          <a:prstGeom prst="rect">
            <a:avLst/>
          </a:prstGeom>
        </p:spPr>
      </p:pic>
      <p:sp>
        <p:nvSpPr>
          <p:cNvPr id="9" name="Rectangle 8"/>
          <p:cNvSpPr/>
          <p:nvPr userDrawn="1"/>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915897"/>
            <a:ext cx="1495937" cy="714375"/>
          </a:xfrm>
        </p:spPr>
        <p:txBody>
          <a:bodyPr lIns="0" tIns="0" rIns="0" bIns="0">
            <a:noAutofit/>
          </a:bodyPr>
          <a:lstStyle>
            <a:lvl1pPr marL="0" algn="ctr" defTabSz="914400" rtl="0" eaLnBrk="1" latinLnBrk="0" hangingPunct="1">
              <a:buNone/>
              <a:defRPr lang="en-US" sz="4000" b="1" kern="1200" dirty="0" smtClean="0">
                <a:solidFill>
                  <a:schemeClr val="accent2"/>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03.10</a:t>
            </a:r>
            <a:endParaRPr lang="en-AU" dirty="0"/>
          </a:p>
        </p:txBody>
      </p:sp>
      <p:sp>
        <p:nvSpPr>
          <p:cNvPr id="11" name="Text Placeholder 17"/>
          <p:cNvSpPr>
            <a:spLocks noGrp="1"/>
          </p:cNvSpPr>
          <p:nvPr>
            <p:ph type="body" sz="quarter" idx="14" hasCustomPrompt="1"/>
          </p:nvPr>
        </p:nvSpPr>
        <p:spPr>
          <a:xfrm>
            <a:off x="7362342" y="1714488"/>
            <a:ext cx="1495937" cy="214314"/>
          </a:xfrm>
        </p:spPr>
        <p:txBody>
          <a:bodyPr lIns="0" tIns="0" rIns="0" bIns="0">
            <a:noAutofit/>
          </a:bodyPr>
          <a:lstStyle>
            <a:lvl1pPr marL="0" algn="ctr" defTabSz="914400" rtl="0" eaLnBrk="1" latinLnBrk="0" hangingPunct="1">
              <a:buNone/>
              <a:defRPr lang="en-US" sz="1000" b="1" kern="1200" dirty="0" smtClean="0">
                <a:solidFill>
                  <a:schemeClr val="accent2"/>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date</a:t>
            </a:r>
            <a:endParaRPr lang="en-AU" dirty="0"/>
          </a:p>
        </p:txBody>
      </p:sp>
      <p:sp>
        <p:nvSpPr>
          <p:cNvPr id="3" name="Subtitle 2"/>
          <p:cNvSpPr>
            <a:spLocks noGrp="1"/>
          </p:cNvSpPr>
          <p:nvPr>
            <p:ph type="subTitle" idx="1" hasCustomPrompt="1"/>
          </p:nvPr>
        </p:nvSpPr>
        <p:spPr>
          <a:xfrm>
            <a:off x="395287" y="6072206"/>
            <a:ext cx="8353425" cy="309544"/>
          </a:xfrm>
        </p:spPr>
        <p:txBody>
          <a:bodyPr lIns="0" tIns="0" rIns="0" bIns="0" anchor="ctr">
            <a:normAutofit/>
          </a:bodyPr>
          <a:lstStyle>
            <a:lvl1pPr marL="0" indent="0" algn="l">
              <a:buNone/>
              <a:defRPr lang="en-AU" sz="1600" kern="1200" dirty="0" smtClean="0">
                <a:solidFill>
                  <a:schemeClr val="accent2"/>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By [Enter Presenter Name]</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Green Section Head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chemeClr val="accent5"/>
                </a:solidFill>
                <a:latin typeface="Arial" pitchFamily="34" charset="0"/>
                <a:ea typeface="+mn-ea"/>
                <a:cs typeface="Arial" pitchFamily="34" charset="0"/>
              </a:defRPr>
            </a:lvl1pPr>
          </a:lstStyle>
          <a:p>
            <a:r>
              <a:rPr lang="en-US" dirty="0" smtClean="0"/>
              <a:t>Enter Section Header</a:t>
            </a:r>
            <a:endParaRPr lang="en-AU" dirty="0"/>
          </a:p>
        </p:txBody>
      </p:sp>
      <p:sp>
        <p:nvSpPr>
          <p:cNvPr id="7" name="Rectangle 6"/>
          <p:cNvSpPr/>
          <p:nvPr userDrawn="1"/>
        </p:nvSpPr>
        <p:spPr>
          <a:xfrm>
            <a:off x="0" y="0"/>
            <a:ext cx="9144000" cy="535782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userDrawn="1"/>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311215"/>
            <a:ext cx="1495937" cy="1319058"/>
          </a:xfrm>
        </p:spPr>
        <p:txBody>
          <a:bodyPr lIns="0" tIns="0" rIns="0" bIns="0">
            <a:noAutofit/>
          </a:bodyPr>
          <a:lstStyle>
            <a:lvl1pPr marL="0" algn="ctr" defTabSz="914400" rtl="0" eaLnBrk="1" latinLnBrk="0" hangingPunct="1">
              <a:buNone/>
              <a:defRPr lang="en-AU" sz="8000" b="1" kern="1200" dirty="0">
                <a:solidFill>
                  <a:schemeClr val="accent5"/>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1</a:t>
            </a:r>
            <a:endParaRPr lang="en-AU" dirty="0"/>
          </a:p>
        </p:txBody>
      </p:sp>
      <p:sp>
        <p:nvSpPr>
          <p:cNvPr id="11" name="Text Placeholder 17"/>
          <p:cNvSpPr>
            <a:spLocks noGrp="1"/>
          </p:cNvSpPr>
          <p:nvPr>
            <p:ph type="body" sz="quarter" idx="14" hasCustomPrompt="1"/>
          </p:nvPr>
        </p:nvSpPr>
        <p:spPr>
          <a:xfrm>
            <a:off x="7362342" y="1088799"/>
            <a:ext cx="1495937" cy="214314"/>
          </a:xfrm>
        </p:spPr>
        <p:txBody>
          <a:bodyPr lIns="0" tIns="0" rIns="0" bIns="0">
            <a:noAutofit/>
          </a:bodyPr>
          <a:lstStyle>
            <a:lvl1pPr marL="0" algn="ctr" defTabSz="914400" rtl="0" eaLnBrk="1" latinLnBrk="0" hangingPunct="1">
              <a:buNone/>
              <a:defRPr lang="en-US" sz="1000" b="1" kern="1200" dirty="0" smtClean="0">
                <a:solidFill>
                  <a:schemeClr val="accent5"/>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section number</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pic>
        <p:nvPicPr>
          <p:cNvPr id="12" name="Picture 11" descr="White UNSW.png"/>
          <p:cNvPicPr>
            <a:picLocks noChangeAspect="1"/>
          </p:cNvPicPr>
          <p:nvPr userDrawn="1"/>
        </p:nvPicPr>
        <p:blipFill>
          <a:blip r:embed="rId2" cstate="print"/>
          <a:srcRect l="22172"/>
          <a:stretch>
            <a:fillRect/>
          </a:stretch>
        </p:blipFill>
        <p:spPr>
          <a:xfrm>
            <a:off x="311120" y="349228"/>
            <a:ext cx="2974996" cy="1038282"/>
          </a:xfrm>
          <a:prstGeom prst="rect">
            <a:avLst/>
          </a:prstGeom>
        </p:spPr>
      </p:pic>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Green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Green Title and Content + elem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
        <p:nvSpPr>
          <p:cNvPr id="5" name="Rectangle 4"/>
          <p:cNvSpPr/>
          <p:nvPr userDrawn="1"/>
        </p:nvSpPr>
        <p:spPr>
          <a:xfrm>
            <a:off x="7358082" y="0"/>
            <a:ext cx="1500198" cy="2643182"/>
          </a:xfrm>
          <a:prstGeom prst="rect">
            <a:avLst/>
          </a:prstGeom>
          <a:solidFill>
            <a:srgbClr val="F3F3F3">
              <a:alpha val="6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Green Quo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normAutofit/>
          </a:bodyPr>
          <a:lstStyle>
            <a:lvl1pPr marL="0" marR="0" indent="0" algn="ctr" defTabSz="914400" rtl="0" eaLnBrk="1" fontAlgn="auto" latinLnBrk="0" hangingPunct="1">
              <a:lnSpc>
                <a:spcPct val="100000"/>
              </a:lnSpc>
              <a:spcBef>
                <a:spcPts val="1200"/>
              </a:spcBef>
              <a:spcAft>
                <a:spcPts val="1200"/>
              </a:spcAft>
              <a:buClrTx/>
              <a:buSzPct val="75000"/>
              <a:buFontTx/>
              <a:buNone/>
              <a:tabLst/>
              <a:defRPr kumimoji="0" lang="en-US" sz="4800" b="0" i="1" u="none" strike="noStrike" kern="1200" cap="none" spc="0" normalizeH="0" baseline="0" noProof="0">
                <a:ln>
                  <a:noFill/>
                </a:ln>
                <a:solidFill>
                  <a:schemeClr val="tx1"/>
                </a:solidFill>
                <a:effectLst/>
                <a:uLnTx/>
                <a:uFillTx/>
                <a:latin typeface="Garamond" pitchFamily="18" charset="0"/>
                <a:ea typeface="+mn-ea"/>
                <a:cs typeface="Arial"/>
              </a:defRPr>
            </a:lvl1pPr>
            <a:lvl2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2pPr>
            <a:lvl3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3pPr>
            <a:lvl4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4pPr>
            <a:lvl5pPr>
              <a:buNone/>
              <a:defRPr kumimoji="0" lang="en-AU"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5pPr>
          </a:lstStyle>
          <a:p>
            <a:pPr marL="0" marR="0" lvl="0" indent="0" algn="ctr" defTabSz="914400" rtl="0" eaLnBrk="1" fontAlgn="auto" latinLnBrk="0" hangingPunct="1">
              <a:lnSpc>
                <a:spcPct val="100000"/>
              </a:lnSpc>
              <a:spcBef>
                <a:spcPts val="1200"/>
              </a:spcBef>
              <a:spcAft>
                <a:spcPts val="1200"/>
              </a:spcAft>
              <a:buClrTx/>
              <a:buSzPct val="75000"/>
              <a:buFontTx/>
              <a:buNone/>
              <a:tabLst/>
              <a:defRPr/>
            </a:pPr>
            <a:r>
              <a:rPr kumimoji="0" lang="en-AU" sz="4800" b="0" i="1" u="none" strike="noStrike" kern="1200" cap="none" spc="0" normalizeH="0" baseline="0" noProof="0" dirty="0" smtClean="0">
                <a:ln>
                  <a:noFill/>
                </a:ln>
                <a:effectLst/>
                <a:uLnTx/>
                <a:uFillTx/>
                <a:latin typeface="Garamond" pitchFamily="18" charset="0"/>
                <a:ea typeface="+mn-ea"/>
                <a:cs typeface="Arial"/>
              </a:rPr>
              <a:t>Place a simple quote in the space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that is provided here that your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audience will relate to...</a:t>
            </a:r>
            <a:endParaRPr kumimoji="0" lang="en-AU" sz="4800" b="0" i="1" u="none" strike="noStrike" kern="1200" cap="none" spc="0" normalizeH="0" baseline="0" noProof="0" dirty="0">
              <a:ln>
                <a:noFill/>
              </a:ln>
              <a:effectLst/>
              <a:uLnTx/>
              <a:uFillTx/>
              <a:latin typeface="Garamond" pitchFamily="18" charset="0"/>
              <a:ea typeface="+mn-ea"/>
              <a:cs typeface="Arial"/>
            </a:endParaRPr>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Green Picture">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714374"/>
            <a:ext cx="9144000" cy="6143625"/>
          </a:xfrm>
        </p:spPr>
        <p:txBody>
          <a:bodyPr/>
          <a:lstStyle>
            <a:lvl1pPr>
              <a:defRPr/>
            </a:lvl1pPr>
          </a:lstStyle>
          <a:p>
            <a:r>
              <a:rPr lang="en-AU" dirty="0" smtClean="0"/>
              <a:t>Insert Picture Here</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Green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95287" y="1484313"/>
            <a:ext cx="4162425" cy="4968875"/>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4586287" y="1484313"/>
            <a:ext cx="4162425" cy="4968875"/>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7" name="Slide Number Placeholder 6"/>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lue Quo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normAutofit/>
          </a:bodyPr>
          <a:lstStyle>
            <a:lvl1pPr marL="0" marR="0" indent="0" algn="ctr" defTabSz="914400" rtl="0" eaLnBrk="1" fontAlgn="auto" latinLnBrk="0" hangingPunct="1">
              <a:lnSpc>
                <a:spcPct val="100000"/>
              </a:lnSpc>
              <a:spcBef>
                <a:spcPts val="1200"/>
              </a:spcBef>
              <a:spcAft>
                <a:spcPts val="1200"/>
              </a:spcAft>
              <a:buClrTx/>
              <a:buSzPct val="75000"/>
              <a:buFontTx/>
              <a:buNone/>
              <a:tabLst/>
              <a:defRPr kumimoji="0" lang="en-US" sz="4800" b="0" i="1" u="none" strike="noStrike" kern="1200" cap="none" spc="0" normalizeH="0" baseline="0" noProof="0">
                <a:ln>
                  <a:noFill/>
                </a:ln>
                <a:solidFill>
                  <a:schemeClr val="tx1"/>
                </a:solidFill>
                <a:effectLst/>
                <a:uLnTx/>
                <a:uFillTx/>
                <a:latin typeface="Garamond" pitchFamily="18" charset="0"/>
                <a:ea typeface="+mn-ea"/>
                <a:cs typeface="Arial"/>
              </a:defRPr>
            </a:lvl1pPr>
            <a:lvl2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2pPr>
            <a:lvl3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3pPr>
            <a:lvl4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4pPr>
            <a:lvl5pPr>
              <a:buNone/>
              <a:defRPr kumimoji="0" lang="en-AU"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5pPr>
          </a:lstStyle>
          <a:p>
            <a:pPr marL="0" marR="0" lvl="0" indent="0" algn="ctr" defTabSz="914400" rtl="0" eaLnBrk="1" fontAlgn="auto" latinLnBrk="0" hangingPunct="1">
              <a:lnSpc>
                <a:spcPct val="100000"/>
              </a:lnSpc>
              <a:spcBef>
                <a:spcPts val="1200"/>
              </a:spcBef>
              <a:spcAft>
                <a:spcPts val="1200"/>
              </a:spcAft>
              <a:buClrTx/>
              <a:buSzPct val="75000"/>
              <a:buFontTx/>
              <a:buNone/>
              <a:tabLst/>
              <a:defRPr/>
            </a:pPr>
            <a:r>
              <a:rPr kumimoji="0" lang="en-AU" sz="4800" b="0" i="1" u="none" strike="noStrike" kern="1200" cap="none" spc="0" normalizeH="0" baseline="0" noProof="0" dirty="0" smtClean="0">
                <a:ln>
                  <a:noFill/>
                </a:ln>
                <a:effectLst/>
                <a:uLnTx/>
                <a:uFillTx/>
                <a:latin typeface="Garamond" pitchFamily="18" charset="0"/>
                <a:ea typeface="+mn-ea"/>
                <a:cs typeface="Arial"/>
              </a:rPr>
              <a:t>Place a simple quote in the space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that is provided here that your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audience will relate to...</a:t>
            </a:r>
            <a:endParaRPr kumimoji="0" lang="en-AU" sz="4800" b="0" i="1" u="none" strike="noStrike" kern="1200" cap="none" spc="0" normalizeH="0" baseline="0" noProof="0" dirty="0">
              <a:ln>
                <a:noFill/>
              </a:ln>
              <a:effectLst/>
              <a:uLnTx/>
              <a:uFillTx/>
              <a:latin typeface="Garamond" pitchFamily="18" charset="0"/>
              <a:ea typeface="+mn-ea"/>
              <a:cs typeface="Arial"/>
            </a:endParaRPr>
          </a:p>
        </p:txBody>
      </p:sp>
      <p:sp>
        <p:nvSpPr>
          <p:cNvPr id="6" name="Slide Number Placeholder 5"/>
          <p:cNvSpPr>
            <a:spLocks noGrp="1"/>
          </p:cNvSpPr>
          <p:nvPr>
            <p:ph type="sldNum" sz="quarter" idx="12"/>
          </p:nvPr>
        </p:nvSpPr>
        <p:spPr/>
        <p:txBody>
          <a:bodyPr/>
          <a:lstStyle/>
          <a:p>
            <a:fld id="{CD88D163-8FEE-4B6A-977D-600E3843CE6C}" type="slidenum">
              <a:rPr lang="en-GB" smtClean="0"/>
              <a:pPr/>
              <a:t>‹#›</a:t>
            </a:fld>
            <a:endParaRPr lang="en-GB"/>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Green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Slide Number Placeholder 8"/>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Green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5" name="Slide Number Placeholder 4"/>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Green 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Red 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chemeClr val="accent3"/>
                </a:solidFill>
                <a:latin typeface="Arial" pitchFamily="34" charset="0"/>
                <a:ea typeface="+mn-ea"/>
                <a:cs typeface="Arial" pitchFamily="34" charset="0"/>
              </a:defRPr>
            </a:lvl1pPr>
          </a:lstStyle>
          <a:p>
            <a:r>
              <a:rPr lang="en-US" dirty="0" smtClean="0"/>
              <a:t>Enter Presentation Title</a:t>
            </a:r>
            <a:endParaRPr lang="en-AU" dirty="0"/>
          </a:p>
        </p:txBody>
      </p:sp>
      <p:sp>
        <p:nvSpPr>
          <p:cNvPr id="7" name="Rectangle 6"/>
          <p:cNvSpPr/>
          <p:nvPr userDrawn="1"/>
        </p:nvSpPr>
        <p:spPr bwMode="ltGray">
          <a:xfrm>
            <a:off x="0" y="0"/>
            <a:ext cx="9144000" cy="535782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userDrawn="1"/>
        </p:nvPicPr>
        <p:blipFill>
          <a:blip r:embed="rId2" cstate="print"/>
          <a:srcRect l="22172"/>
          <a:stretch>
            <a:fillRect/>
          </a:stretch>
        </p:blipFill>
        <p:spPr>
          <a:xfrm>
            <a:off x="285720" y="285728"/>
            <a:ext cx="4912604" cy="1714512"/>
          </a:xfrm>
          <a:prstGeom prst="rect">
            <a:avLst/>
          </a:prstGeom>
        </p:spPr>
      </p:pic>
      <p:sp>
        <p:nvSpPr>
          <p:cNvPr id="9" name="Rectangle 8"/>
          <p:cNvSpPr/>
          <p:nvPr userDrawn="1"/>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915897"/>
            <a:ext cx="1495937" cy="714375"/>
          </a:xfrm>
        </p:spPr>
        <p:txBody>
          <a:bodyPr lIns="0" tIns="0" rIns="0" bIns="0">
            <a:noAutofit/>
          </a:bodyPr>
          <a:lstStyle>
            <a:lvl1pPr marL="0" algn="ctr" defTabSz="914400" rtl="0" eaLnBrk="1" latinLnBrk="0" hangingPunct="1">
              <a:buNone/>
              <a:defRPr lang="en-US" sz="4000" b="1" kern="1200" dirty="0" smtClean="0">
                <a:solidFill>
                  <a:schemeClr val="accent3"/>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03.10</a:t>
            </a:r>
            <a:endParaRPr lang="en-AU" dirty="0"/>
          </a:p>
        </p:txBody>
      </p:sp>
      <p:sp>
        <p:nvSpPr>
          <p:cNvPr id="11" name="Text Placeholder 17"/>
          <p:cNvSpPr>
            <a:spLocks noGrp="1"/>
          </p:cNvSpPr>
          <p:nvPr>
            <p:ph type="body" sz="quarter" idx="14" hasCustomPrompt="1"/>
          </p:nvPr>
        </p:nvSpPr>
        <p:spPr>
          <a:xfrm>
            <a:off x="7362342" y="1714488"/>
            <a:ext cx="1495937" cy="214314"/>
          </a:xfrm>
        </p:spPr>
        <p:txBody>
          <a:bodyPr lIns="0" tIns="0" rIns="0" bIns="0">
            <a:noAutofit/>
          </a:bodyPr>
          <a:lstStyle>
            <a:lvl1pPr marL="0" algn="ctr" defTabSz="914400" rtl="0" eaLnBrk="1" latinLnBrk="0" hangingPunct="1">
              <a:buNone/>
              <a:defRPr lang="en-US" sz="1000" b="1" kern="1200" dirty="0" smtClean="0">
                <a:solidFill>
                  <a:schemeClr val="accent3"/>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date</a:t>
            </a:r>
            <a:endParaRPr lang="en-AU" dirty="0"/>
          </a:p>
        </p:txBody>
      </p:sp>
      <p:sp>
        <p:nvSpPr>
          <p:cNvPr id="3" name="Subtitle 2"/>
          <p:cNvSpPr>
            <a:spLocks noGrp="1"/>
          </p:cNvSpPr>
          <p:nvPr>
            <p:ph type="subTitle" idx="1" hasCustomPrompt="1"/>
          </p:nvPr>
        </p:nvSpPr>
        <p:spPr>
          <a:xfrm>
            <a:off x="395287" y="6072206"/>
            <a:ext cx="8353425" cy="309544"/>
          </a:xfrm>
        </p:spPr>
        <p:txBody>
          <a:bodyPr lIns="0" tIns="0" rIns="0" bIns="0" anchor="ctr">
            <a:normAutofit/>
          </a:bodyPr>
          <a:lstStyle>
            <a:lvl1pPr marL="0" indent="0" algn="l">
              <a:buNone/>
              <a:defRPr lang="en-AU" sz="1600" kern="1200" dirty="0" smtClean="0">
                <a:solidFill>
                  <a:schemeClr val="accent3"/>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By [Enter Presenter Name]</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Red Section Head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5288" y="5572140"/>
            <a:ext cx="8353425" cy="500066"/>
          </a:xfrm>
        </p:spPr>
        <p:txBody>
          <a:bodyPr lIns="0" tIns="0" rIns="0" bIns="0" anchor="b">
            <a:normAutofit/>
          </a:bodyPr>
          <a:lstStyle>
            <a:lvl1pPr marL="0" algn="l" defTabSz="914400" rtl="0" eaLnBrk="1" latinLnBrk="0" hangingPunct="1">
              <a:lnSpc>
                <a:spcPts val="2200"/>
              </a:lnSpc>
              <a:defRPr lang="en-AU" sz="2400" b="1" kern="1200" baseline="0" dirty="0" smtClean="0">
                <a:solidFill>
                  <a:schemeClr val="accent6"/>
                </a:solidFill>
                <a:latin typeface="Arial" pitchFamily="34" charset="0"/>
                <a:ea typeface="+mn-ea"/>
                <a:cs typeface="Arial" pitchFamily="34" charset="0"/>
              </a:defRPr>
            </a:lvl1pPr>
          </a:lstStyle>
          <a:p>
            <a:r>
              <a:rPr lang="en-US" dirty="0" smtClean="0"/>
              <a:t>Enter Section Header</a:t>
            </a:r>
            <a:endParaRPr lang="en-AU" dirty="0"/>
          </a:p>
        </p:txBody>
      </p:sp>
      <p:sp>
        <p:nvSpPr>
          <p:cNvPr id="7" name="Rectangle 6"/>
          <p:cNvSpPr/>
          <p:nvPr userDrawn="1"/>
        </p:nvSpPr>
        <p:spPr>
          <a:xfrm>
            <a:off x="0" y="0"/>
            <a:ext cx="9144000" cy="535782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userDrawn="1"/>
        </p:nvSpPr>
        <p:spPr bwMode="white">
          <a:xfrm>
            <a:off x="7358082" y="0"/>
            <a:ext cx="1500198" cy="264318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 Placeholder 17"/>
          <p:cNvSpPr>
            <a:spLocks noGrp="1"/>
          </p:cNvSpPr>
          <p:nvPr>
            <p:ph type="body" sz="quarter" idx="13" hasCustomPrompt="1"/>
          </p:nvPr>
        </p:nvSpPr>
        <p:spPr>
          <a:xfrm>
            <a:off x="7362342" y="1311215"/>
            <a:ext cx="1495937" cy="1319058"/>
          </a:xfrm>
        </p:spPr>
        <p:txBody>
          <a:bodyPr lIns="0" tIns="0" rIns="0" bIns="0">
            <a:noAutofit/>
          </a:bodyPr>
          <a:lstStyle>
            <a:lvl1pPr marL="0" algn="ctr" defTabSz="914400" rtl="0" eaLnBrk="1" latinLnBrk="0" hangingPunct="1">
              <a:buNone/>
              <a:defRPr lang="en-AU" sz="8000" b="1" kern="1200" dirty="0">
                <a:solidFill>
                  <a:schemeClr val="accent6"/>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1</a:t>
            </a:r>
            <a:endParaRPr lang="en-AU" dirty="0"/>
          </a:p>
        </p:txBody>
      </p:sp>
      <p:sp>
        <p:nvSpPr>
          <p:cNvPr id="11" name="Text Placeholder 17"/>
          <p:cNvSpPr>
            <a:spLocks noGrp="1"/>
          </p:cNvSpPr>
          <p:nvPr>
            <p:ph type="body" sz="quarter" idx="14" hasCustomPrompt="1"/>
          </p:nvPr>
        </p:nvSpPr>
        <p:spPr>
          <a:xfrm>
            <a:off x="7362342" y="1088799"/>
            <a:ext cx="1495937" cy="214314"/>
          </a:xfrm>
        </p:spPr>
        <p:txBody>
          <a:bodyPr lIns="0" tIns="0" rIns="0" bIns="0">
            <a:noAutofit/>
          </a:bodyPr>
          <a:lstStyle>
            <a:lvl1pPr marL="0" algn="ctr" defTabSz="914400" rtl="0" eaLnBrk="1" latinLnBrk="0" hangingPunct="1">
              <a:buNone/>
              <a:defRPr lang="en-US" sz="1000" b="1" kern="1200" dirty="0" smtClean="0">
                <a:solidFill>
                  <a:schemeClr val="accent6"/>
                </a:solidFill>
                <a:latin typeface="Arial" pitchFamily="34" charset="0"/>
                <a:ea typeface="+mn-ea"/>
                <a:cs typeface="Arial" pitchFamily="34" charset="0"/>
              </a:defRPr>
            </a:lvl1pPr>
            <a:lvl2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2pPr>
            <a:lvl3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3pPr>
            <a:lvl4pPr marL="0" algn="ctr" defTabSz="914400" rtl="0" eaLnBrk="1" latinLnBrk="0" hangingPunct="1">
              <a:buNone/>
              <a:defRPr lang="en-US" sz="4000" b="1" kern="1200" dirty="0" smtClean="0">
                <a:solidFill>
                  <a:srgbClr val="0698C6"/>
                </a:solidFill>
                <a:latin typeface="Arial" pitchFamily="34" charset="0"/>
                <a:ea typeface="+mn-ea"/>
                <a:cs typeface="Arial" pitchFamily="34" charset="0"/>
              </a:defRPr>
            </a:lvl4pPr>
            <a:lvl5pPr marL="0" algn="ctr" defTabSz="914400" rtl="0" eaLnBrk="1" latinLnBrk="0" hangingPunct="1">
              <a:buNone/>
              <a:defRPr lang="en-AU" sz="4000" b="1" kern="1200" dirty="0" smtClean="0">
                <a:solidFill>
                  <a:srgbClr val="0698C6"/>
                </a:solidFill>
                <a:latin typeface="Arial" pitchFamily="34" charset="0"/>
                <a:ea typeface="+mn-ea"/>
                <a:cs typeface="Arial" pitchFamily="34" charset="0"/>
              </a:defRPr>
            </a:lvl5pPr>
          </a:lstStyle>
          <a:p>
            <a:pPr lvl="0"/>
            <a:r>
              <a:rPr lang="en-US" dirty="0" smtClean="0"/>
              <a:t>Insert section number</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pic>
        <p:nvPicPr>
          <p:cNvPr id="12" name="Picture 11" descr="White UNSW.png"/>
          <p:cNvPicPr>
            <a:picLocks noChangeAspect="1"/>
          </p:cNvPicPr>
          <p:nvPr userDrawn="1"/>
        </p:nvPicPr>
        <p:blipFill>
          <a:blip r:embed="rId2" cstate="print"/>
          <a:srcRect l="22172"/>
          <a:stretch>
            <a:fillRect/>
          </a:stretch>
        </p:blipFill>
        <p:spPr>
          <a:xfrm>
            <a:off x="311120" y="349228"/>
            <a:ext cx="2974996" cy="1038282"/>
          </a:xfrm>
          <a:prstGeom prst="rect">
            <a:avLst/>
          </a:prstGeom>
        </p:spPr>
      </p:pic>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Red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Red Title and Content + elem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
        <p:nvSpPr>
          <p:cNvPr id="5" name="Rectangle 4"/>
          <p:cNvSpPr/>
          <p:nvPr userDrawn="1"/>
        </p:nvSpPr>
        <p:spPr>
          <a:xfrm>
            <a:off x="7358082" y="0"/>
            <a:ext cx="1500198" cy="2643182"/>
          </a:xfrm>
          <a:prstGeom prst="rect">
            <a:avLst/>
          </a:prstGeom>
          <a:solidFill>
            <a:srgbClr val="F3F3F3">
              <a:alpha val="6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Red Quo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normAutofit/>
          </a:bodyPr>
          <a:lstStyle>
            <a:lvl1pPr marL="0" marR="0" indent="0" algn="ctr" defTabSz="914400" rtl="0" eaLnBrk="1" fontAlgn="auto" latinLnBrk="0" hangingPunct="1">
              <a:lnSpc>
                <a:spcPct val="100000"/>
              </a:lnSpc>
              <a:spcBef>
                <a:spcPts val="1200"/>
              </a:spcBef>
              <a:spcAft>
                <a:spcPts val="1200"/>
              </a:spcAft>
              <a:buClrTx/>
              <a:buSzPct val="75000"/>
              <a:buFontTx/>
              <a:buNone/>
              <a:tabLst/>
              <a:defRPr kumimoji="0" lang="en-US" sz="4800" b="0" i="1" u="none" strike="noStrike" kern="1200" cap="none" spc="0" normalizeH="0" baseline="0" noProof="0">
                <a:ln>
                  <a:noFill/>
                </a:ln>
                <a:solidFill>
                  <a:schemeClr val="tx1"/>
                </a:solidFill>
                <a:effectLst/>
                <a:uLnTx/>
                <a:uFillTx/>
                <a:latin typeface="Garamond" pitchFamily="18" charset="0"/>
                <a:ea typeface="+mn-ea"/>
                <a:cs typeface="Arial"/>
              </a:defRPr>
            </a:lvl1pPr>
            <a:lvl2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2pPr>
            <a:lvl3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3pPr>
            <a:lvl4pPr>
              <a:buNone/>
              <a:defRPr kumimoji="0" lang="en-US"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4pPr>
            <a:lvl5pPr>
              <a:buNone/>
              <a:defRPr kumimoji="0" lang="en-AU" sz="4800" b="0" i="1" u="none" strike="noStrike" kern="1200" cap="none" spc="0" normalizeH="0" baseline="0" noProof="0" dirty="0" smtClean="0">
                <a:ln>
                  <a:noFill/>
                </a:ln>
                <a:solidFill>
                  <a:schemeClr val="tx1"/>
                </a:solidFill>
                <a:effectLst/>
                <a:uLnTx/>
                <a:uFillTx/>
                <a:latin typeface="Garamond" pitchFamily="18" charset="0"/>
                <a:ea typeface="+mn-ea"/>
                <a:cs typeface="Arial"/>
              </a:defRPr>
            </a:lvl5pPr>
          </a:lstStyle>
          <a:p>
            <a:pPr marL="0" marR="0" lvl="0" indent="0" algn="ctr" defTabSz="914400" rtl="0" eaLnBrk="1" fontAlgn="auto" latinLnBrk="0" hangingPunct="1">
              <a:lnSpc>
                <a:spcPct val="100000"/>
              </a:lnSpc>
              <a:spcBef>
                <a:spcPts val="1200"/>
              </a:spcBef>
              <a:spcAft>
                <a:spcPts val="1200"/>
              </a:spcAft>
              <a:buClrTx/>
              <a:buSzPct val="75000"/>
              <a:buFontTx/>
              <a:buNone/>
              <a:tabLst/>
              <a:defRPr/>
            </a:pPr>
            <a:r>
              <a:rPr kumimoji="0" lang="en-AU" sz="4800" b="0" i="1" u="none" strike="noStrike" kern="1200" cap="none" spc="0" normalizeH="0" baseline="0" noProof="0" dirty="0" smtClean="0">
                <a:ln>
                  <a:noFill/>
                </a:ln>
                <a:effectLst/>
                <a:uLnTx/>
                <a:uFillTx/>
                <a:latin typeface="Garamond" pitchFamily="18" charset="0"/>
                <a:ea typeface="+mn-ea"/>
                <a:cs typeface="Arial"/>
              </a:rPr>
              <a:t>Place a simple quote in the space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that is provided here that your </a:t>
            </a:r>
            <a:br>
              <a:rPr kumimoji="0" lang="en-AU" sz="4800" b="0" i="1" u="none" strike="noStrike" kern="1200" cap="none" spc="0" normalizeH="0" baseline="0" noProof="0" dirty="0" smtClean="0">
                <a:ln>
                  <a:noFill/>
                </a:ln>
                <a:effectLst/>
                <a:uLnTx/>
                <a:uFillTx/>
                <a:latin typeface="Garamond" pitchFamily="18" charset="0"/>
                <a:ea typeface="+mn-ea"/>
                <a:cs typeface="Arial"/>
              </a:rPr>
            </a:br>
            <a:r>
              <a:rPr kumimoji="0" lang="en-AU" sz="4800" b="0" i="1" u="none" strike="noStrike" kern="1200" cap="none" spc="0" normalizeH="0" baseline="0" noProof="0" dirty="0" smtClean="0">
                <a:ln>
                  <a:noFill/>
                </a:ln>
                <a:effectLst/>
                <a:uLnTx/>
                <a:uFillTx/>
                <a:latin typeface="Garamond" pitchFamily="18" charset="0"/>
                <a:ea typeface="+mn-ea"/>
                <a:cs typeface="Arial"/>
              </a:rPr>
              <a:t>audience will relate to...</a:t>
            </a:r>
            <a:endParaRPr kumimoji="0" lang="en-AU" sz="4800" b="0" i="1" u="none" strike="noStrike" kern="1200" cap="none" spc="0" normalizeH="0" baseline="0" noProof="0" dirty="0">
              <a:ln>
                <a:noFill/>
              </a:ln>
              <a:effectLst/>
              <a:uLnTx/>
              <a:uFillTx/>
              <a:latin typeface="Garamond" pitchFamily="18" charset="0"/>
              <a:ea typeface="+mn-ea"/>
              <a:cs typeface="Arial"/>
            </a:endParaRPr>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Red Picture">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714374"/>
            <a:ext cx="9144000" cy="6143625"/>
          </a:xfrm>
        </p:spPr>
        <p:txBody>
          <a:bodyPr/>
          <a:lstStyle>
            <a:lvl1pPr>
              <a:defRPr/>
            </a:lvl1pPr>
          </a:lstStyle>
          <a:p>
            <a:r>
              <a:rPr lang="en-AU" dirty="0" smtClean="0"/>
              <a:t>Insert Picture Here</a:t>
            </a:r>
            <a:endParaRPr lang="en-AU" dirty="0"/>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Red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95287" y="1484313"/>
            <a:ext cx="4162425" cy="4968875"/>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4586287" y="1484313"/>
            <a:ext cx="4162425" cy="4968875"/>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7" name="Slide Number Placeholder 6"/>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ue Picture">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714374"/>
            <a:ext cx="9144000" cy="6143625"/>
          </a:xfrm>
        </p:spPr>
        <p:txBody>
          <a:bodyPr/>
          <a:lstStyle>
            <a:lvl1pPr>
              <a:defRPr/>
            </a:lvl1pPr>
          </a:lstStyle>
          <a:p>
            <a:r>
              <a:rPr lang="en-AU" dirty="0" smtClean="0"/>
              <a:t>Insert Picture Here</a:t>
            </a:r>
            <a:endParaRPr lang="en-AU" dirty="0"/>
          </a:p>
        </p:txBody>
      </p:sp>
      <p:sp>
        <p:nvSpPr>
          <p:cNvPr id="6" name="Slide Number Placeholder 5"/>
          <p:cNvSpPr>
            <a:spLocks noGrp="1"/>
          </p:cNvSpPr>
          <p:nvPr>
            <p:ph type="sldNum" sz="quarter" idx="12"/>
          </p:nvPr>
        </p:nvSpPr>
        <p:spPr/>
        <p:txBody>
          <a:bodyPr/>
          <a:lstStyle/>
          <a:p>
            <a:fld id="{CD88D163-8FEE-4B6A-977D-600E3843CE6C}" type="slidenum">
              <a:rPr lang="en-GB" smtClean="0"/>
              <a:pPr/>
              <a:t>‹#›</a:t>
            </a:fld>
            <a:endParaRPr lang="en-GB"/>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Red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914400" rtl="0" eaLnBrk="1" latinLnBrk="0" hangingPunct="1">
              <a:spcBef>
                <a:spcPct val="20000"/>
              </a:spcBef>
              <a:buClr>
                <a:schemeClr val="accent2"/>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chemeClr val="accent2"/>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chemeClr val="accent2"/>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Slide Number Placeholder 8"/>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Red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5" name="Slide Number Placeholder 4"/>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Red 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3526C6B-5EAE-495E-8613-70883B1CDC9D}" type="slidenum">
              <a:rPr lang="en-AU" smtClean="0"/>
              <a:pPr/>
              <a:t>‹#›</a:t>
            </a:fld>
            <a:endParaRPr lang="en-AU"/>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460A97C-6094-44F3-9AD2-0A11796E8BE7}" type="datetimeFigureOut">
              <a:rPr lang="en-US" smtClean="0"/>
              <a:pPr/>
              <a:t>9/5/2013</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CD88D163-8FEE-4B6A-977D-600E3843CE6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7ED32D8-8BFC-4532-88D3-8D83BEC4CEF4}" type="datetimeFigureOut">
              <a:rPr lang="en-AU" smtClean="0"/>
              <a:pPr/>
              <a:t>5/09/2013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3526C6B-5EAE-495E-8613-70883B1CDC9D}" type="slidenum">
              <a:rPr lang="en-AU" smtClean="0"/>
              <a:pPr/>
              <a:t>‹#›</a:t>
            </a:fld>
            <a:endParaRPr lang="en-AU"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hf hdr="0" ftr="0" dt="0"/>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7ED32D8-8BFC-4532-88D3-8D83BEC4CEF4}" type="datetimeFigureOut">
              <a:rPr lang="en-AU" smtClean="0"/>
              <a:pPr/>
              <a:t>5/09/2013</a:t>
            </a:fld>
            <a:endParaRPr lang="en-AU"/>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3526C6B-5EAE-495E-8613-70883B1CDC9D}" type="slidenum">
              <a:rPr lang="en-AU" smtClean="0"/>
              <a:pPr/>
              <a:t>‹#›</a:t>
            </a:fld>
            <a:endParaRPr lang="en-AU" dirty="0"/>
          </a:p>
        </p:txBody>
      </p:sp>
      <p:sp>
        <p:nvSpPr>
          <p:cNvPr id="14" name="Footer Placeholder 13"/>
          <p:cNvSpPr>
            <a:spLocks noGrp="1"/>
          </p:cNvSpPr>
          <p:nvPr>
            <p:ph type="ftr" sz="quarter" idx="12"/>
          </p:nvPr>
        </p:nvSpPr>
        <p:spPr/>
        <p:txBody>
          <a:bodyPr/>
          <a:lstStyle/>
          <a:p>
            <a:endParaRPr lang="en-AU"/>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6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47ED32D8-8BFC-4532-88D3-8D83BEC4CEF4}" type="datetimeFigureOut">
              <a:rPr lang="en-AU" smtClean="0"/>
              <a:pPr/>
              <a:t>5/09/2013</a:t>
            </a:fld>
            <a:endParaRPr lang="en-AU"/>
          </a:p>
        </p:txBody>
      </p:sp>
      <p:sp>
        <p:nvSpPr>
          <p:cNvPr id="10" name="Slide Number Placeholder 9"/>
          <p:cNvSpPr>
            <a:spLocks noGrp="1"/>
          </p:cNvSpPr>
          <p:nvPr>
            <p:ph type="sldNum" sz="quarter" idx="16"/>
          </p:nvPr>
        </p:nvSpPr>
        <p:spPr/>
        <p:txBody>
          <a:bodyPr rtlCol="0"/>
          <a:lstStyle/>
          <a:p>
            <a:fld id="{63526C6B-5EAE-495E-8613-70883B1CDC9D}" type="slidenum">
              <a:rPr lang="en-AU" smtClean="0"/>
              <a:pPr/>
              <a:t>‹#›</a:t>
            </a:fld>
            <a:endParaRPr lang="en-AU" dirty="0"/>
          </a:p>
        </p:txBody>
      </p:sp>
      <p:sp>
        <p:nvSpPr>
          <p:cNvPr id="12" name="Footer Placeholder 11"/>
          <p:cNvSpPr>
            <a:spLocks noGrp="1"/>
          </p:cNvSpPr>
          <p:nvPr>
            <p:ph type="ftr" sz="quarter" idx="17"/>
          </p:nvPr>
        </p:nvSpPr>
        <p:spPr/>
        <p:txBody>
          <a:bodyPr rtlCol="0"/>
          <a:lstStyle/>
          <a:p>
            <a:endParaRPr lang="en-AU"/>
          </a:p>
        </p:txBody>
      </p:sp>
    </p:spTree>
  </p:cSld>
  <p:clrMapOvr>
    <a:masterClrMapping/>
  </p:clrMapOvr>
  <p:hf hdr="0" ftr="0" dt="0"/>
</p:sldLayout>
</file>

<file path=ppt/slideLayouts/slideLayout6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47ED32D8-8BFC-4532-88D3-8D83BEC4CEF4}" type="datetimeFigureOut">
              <a:rPr lang="en-AU" smtClean="0"/>
              <a:pPr/>
              <a:t>5/09/2013</a:t>
            </a:fld>
            <a:endParaRPr lang="en-AU"/>
          </a:p>
        </p:txBody>
      </p:sp>
      <p:sp>
        <p:nvSpPr>
          <p:cNvPr id="12" name="Slide Number Placeholder 11"/>
          <p:cNvSpPr>
            <a:spLocks noGrp="1"/>
          </p:cNvSpPr>
          <p:nvPr>
            <p:ph type="sldNum" sz="quarter" idx="16"/>
          </p:nvPr>
        </p:nvSpPr>
        <p:spPr/>
        <p:txBody>
          <a:bodyPr rtlCol="0"/>
          <a:lstStyle/>
          <a:p>
            <a:fld id="{63526C6B-5EAE-495E-8613-70883B1CDC9D}" type="slidenum">
              <a:rPr lang="en-AU" smtClean="0"/>
              <a:pPr/>
              <a:t>‹#›</a:t>
            </a:fld>
            <a:endParaRPr lang="en-AU" dirty="0"/>
          </a:p>
        </p:txBody>
      </p:sp>
      <p:sp>
        <p:nvSpPr>
          <p:cNvPr id="14" name="Footer Placeholder 13"/>
          <p:cNvSpPr>
            <a:spLocks noGrp="1"/>
          </p:cNvSpPr>
          <p:nvPr>
            <p:ph type="ftr" sz="quarter" idx="17"/>
          </p:nvPr>
        </p:nvSpPr>
        <p:spPr/>
        <p:txBody>
          <a:bodyPr rtlCol="0"/>
          <a:lstStyle/>
          <a:p>
            <a:endParaRPr lang="en-AU"/>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hf hdr="0" ftr="0" dt="0"/>
</p:sldLayout>
</file>

<file path=ppt/slideLayouts/slideLayout6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ED32D8-8BFC-4532-88D3-8D83BEC4CEF4}" type="datetimeFigureOut">
              <a:rPr lang="en-AU" smtClean="0"/>
              <a:pPr/>
              <a:t>5/09/2013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63526C6B-5EAE-495E-8613-70883B1CDC9D}" type="slidenum">
              <a:rPr lang="en-AU" smtClean="0"/>
              <a:pPr/>
              <a:t>‹#›</a:t>
            </a:fld>
            <a:endParaRPr lang="en-AU" dirty="0"/>
          </a:p>
        </p:txBody>
      </p:sp>
    </p:spTree>
  </p:cSld>
  <p:clrMapOvr>
    <a:masterClrMapping/>
  </p:clrMapOvr>
  <p:hf hdr="0" ftr="0" dt="0"/>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ED32D8-8BFC-4532-88D3-8D83BEC4CEF4}" type="datetimeFigureOut">
              <a:rPr lang="en-AU" smtClean="0"/>
              <a:pPr/>
              <a:t>5/09/2013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63526C6B-5EAE-495E-8613-70883B1CDC9D}" type="slidenum">
              <a:rPr lang="en-AU" smtClean="0"/>
              <a:pPr/>
              <a:t>‹#›</a:t>
            </a:fld>
            <a:endParaRPr lang="en-AU" dirty="0"/>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Blue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95287" y="1484313"/>
            <a:ext cx="4162425" cy="4968875"/>
          </a:xfrm>
        </p:spPr>
        <p:txBody>
          <a:bodyPr>
            <a:normAutofit/>
          </a:bodyPr>
          <a:lstStyle>
            <a:lvl1pPr algn="l" defTabSz="914400" rtl="0" eaLnBrk="1" latinLnBrk="0" hangingPunct="1">
              <a:spcBef>
                <a:spcPct val="20000"/>
              </a:spcBef>
              <a:buClr>
                <a:srgbClr val="0273BA"/>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0273BA"/>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4586287" y="1484313"/>
            <a:ext cx="4162425" cy="4968875"/>
          </a:xfrm>
        </p:spPr>
        <p:txBody>
          <a:bodyPr>
            <a:normAutofit/>
          </a:bodyPr>
          <a:lstStyle>
            <a:lvl1pPr algn="l" defTabSz="914400" rtl="0" eaLnBrk="1" latinLnBrk="0" hangingPunct="1">
              <a:spcBef>
                <a:spcPct val="20000"/>
              </a:spcBef>
              <a:buClr>
                <a:srgbClr val="0273BA"/>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0273BA"/>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7" name="Slide Number Placeholder 6"/>
          <p:cNvSpPr>
            <a:spLocks noGrp="1"/>
          </p:cNvSpPr>
          <p:nvPr>
            <p:ph type="sldNum" sz="quarter" idx="12"/>
          </p:nvPr>
        </p:nvSpPr>
        <p:spPr/>
        <p:txBody>
          <a:bodyPr/>
          <a:lstStyle/>
          <a:p>
            <a:fld id="{CD88D163-8FEE-4B6A-977D-600E3843CE6C}" type="slidenum">
              <a:rPr lang="en-GB" smtClean="0"/>
              <a:pPr/>
              <a:t>‹#›</a:t>
            </a:fld>
            <a:endParaRPr lang="en-GB"/>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7ED32D8-8BFC-4532-88D3-8D83BEC4CEF4}" type="datetimeFigureOut">
              <a:rPr lang="en-AU" smtClean="0"/>
              <a:pPr/>
              <a:t>5/09/2013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63526C6B-5EAE-495E-8613-70883B1CDC9D}" type="slidenum">
              <a:rPr lang="en-AU" smtClean="0"/>
              <a:pPr/>
              <a:t>‹#›</a:t>
            </a:fld>
            <a:endParaRPr lang="en-AU"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hf hdr="0" ftr="0" dt="0"/>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7ED32D8-8BFC-4532-88D3-8D83BEC4CEF4}" type="datetimeFigureOut">
              <a:rPr lang="en-AU" smtClean="0"/>
              <a:pPr/>
              <a:t>5/09/2013</a:t>
            </a:fld>
            <a:endParaRPr lang="en-AU"/>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63526C6B-5EAE-495E-8613-70883B1CDC9D}" type="slidenum">
              <a:rPr lang="en-AU" smtClean="0"/>
              <a:pPr/>
              <a:t>‹#›</a:t>
            </a:fld>
            <a:endParaRPr lang="en-AU"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AU"/>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7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ED32D8-8BFC-4532-88D3-8D83BEC4CEF4}" type="datetimeFigureOut">
              <a:rPr lang="en-AU" smtClean="0"/>
              <a:pPr/>
              <a:t>5/09/2013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3526C6B-5EAE-495E-8613-70883B1CDC9D}" type="slidenum">
              <a:rPr lang="en-AU" smtClean="0"/>
              <a:pPr/>
              <a:t>‹#›</a:t>
            </a:fld>
            <a:endParaRPr lang="en-AU" dirty="0"/>
          </a:p>
        </p:txBody>
      </p:sp>
    </p:spTree>
  </p:cSld>
  <p:clrMapOvr>
    <a:masterClrMapping/>
  </p:clrMapOvr>
  <p:hf hdr="0" ftr="0" dt="0"/>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7ED32D8-8BFC-4532-88D3-8D83BEC4CEF4}" type="datetimeFigureOut">
              <a:rPr lang="en-AU" smtClean="0"/>
              <a:pPr/>
              <a:t>5/09/2013</a:t>
            </a:fld>
            <a:endParaRPr lang="en-AU"/>
          </a:p>
        </p:txBody>
      </p:sp>
      <p:sp>
        <p:nvSpPr>
          <p:cNvPr id="5" name="Footer Placeholder 4"/>
          <p:cNvSpPr>
            <a:spLocks noGrp="1"/>
          </p:cNvSpPr>
          <p:nvPr>
            <p:ph type="ftr" sz="quarter" idx="11"/>
          </p:nvPr>
        </p:nvSpPr>
        <p:spPr>
          <a:xfrm>
            <a:off x="457201" y="6248207"/>
            <a:ext cx="5573483" cy="365125"/>
          </a:xfrm>
        </p:spPr>
        <p:txBody>
          <a:bodyPr/>
          <a:lstStyle/>
          <a:p>
            <a:endParaRPr lang="en-AU"/>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63526C6B-5EAE-495E-8613-70883B1CDC9D}" type="slidenum">
              <a:rPr lang="en-AU" smtClean="0"/>
              <a:pPr/>
              <a:t>‹#›</a:t>
            </a:fld>
            <a:endParaRPr lang="en-AU" dirty="0"/>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Blue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lgn="l" defTabSz="914400" rtl="0" eaLnBrk="1" latinLnBrk="0" hangingPunct="1">
              <a:spcBef>
                <a:spcPct val="20000"/>
              </a:spcBef>
              <a:buClr>
                <a:srgbClr val="0273BA"/>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0273BA"/>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914400" rtl="0" eaLnBrk="1" latinLnBrk="0" hangingPunct="1">
              <a:spcBef>
                <a:spcPct val="20000"/>
              </a:spcBef>
              <a:buClr>
                <a:srgbClr val="0273BA"/>
              </a:buClr>
              <a:buFont typeface="Arial" pitchFamily="34" charset="0"/>
              <a:defRPr lang="en-US" sz="200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Clr>
                <a:srgbClr val="0273BA"/>
              </a:buClr>
              <a:buFont typeface="Arial" pitchFamily="34" charset="0"/>
              <a:defRPr lang="en-US" sz="18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Clr>
                <a:srgbClr val="0273BA"/>
              </a:buClr>
              <a:buFont typeface="Arial" pitchFamily="34" charset="0"/>
              <a:defRPr lang="en-AU" sz="1800" kern="1200" dirty="0" smtClean="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Slide Number Placeholder 8"/>
          <p:cNvSpPr>
            <a:spLocks noGrp="1"/>
          </p:cNvSpPr>
          <p:nvPr>
            <p:ph type="sldNum" sz="quarter" idx="12"/>
          </p:nvPr>
        </p:nvSpPr>
        <p:spPr/>
        <p:txBody>
          <a:bodyPr/>
          <a:lstStyle/>
          <a:p>
            <a:fld id="{CD88D163-8FEE-4B6A-977D-600E3843CE6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Blue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5" name="Slide Number Placeholder 4"/>
          <p:cNvSpPr>
            <a:spLocks noGrp="1"/>
          </p:cNvSpPr>
          <p:nvPr>
            <p:ph type="sldNum" sz="quarter" idx="12"/>
          </p:nvPr>
        </p:nvSpPr>
        <p:spPr/>
        <p:txBody>
          <a:bodyPr/>
          <a:lstStyle/>
          <a:p>
            <a:fld id="{CD88D163-8FEE-4B6A-977D-600E3843CE6C}"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image" Target="../media/image1.png"/><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0.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image" Target="../media/image1.png"/><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theme" Target="../theme/theme4.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0.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image" Target="../media/image1.png"/><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theme" Target="../theme/theme5.xml"/><Relationship Id="rId5" Type="http://schemas.openxmlformats.org/officeDocument/2006/relationships/slideLayout" Target="../slideLayouts/slideLayout47.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0.xml"/><Relationship Id="rId3" Type="http://schemas.openxmlformats.org/officeDocument/2006/relationships/slideLayout" Target="../slideLayouts/slideLayout55.xml"/><Relationship Id="rId7" Type="http://schemas.openxmlformats.org/officeDocument/2006/relationships/slideLayout" Target="../slideLayouts/slideLayout59.xml"/><Relationship Id="rId12" Type="http://schemas.openxmlformats.org/officeDocument/2006/relationships/image" Target="../media/image1.png"/><Relationship Id="rId2" Type="http://schemas.openxmlformats.org/officeDocument/2006/relationships/slideLayout" Target="../slideLayouts/slideLayout54.xml"/><Relationship Id="rId1" Type="http://schemas.openxmlformats.org/officeDocument/2006/relationships/slideLayout" Target="../slideLayouts/slideLayout53.xml"/><Relationship Id="rId6" Type="http://schemas.openxmlformats.org/officeDocument/2006/relationships/slideLayout" Target="../slideLayouts/slideLayout58.xml"/><Relationship Id="rId11" Type="http://schemas.openxmlformats.org/officeDocument/2006/relationships/theme" Target="../theme/theme6.xml"/><Relationship Id="rId5" Type="http://schemas.openxmlformats.org/officeDocument/2006/relationships/slideLayout" Target="../slideLayouts/slideLayout57.xml"/><Relationship Id="rId10" Type="http://schemas.openxmlformats.org/officeDocument/2006/relationships/slideLayout" Target="../slideLayouts/slideLayout62.xml"/><Relationship Id="rId4" Type="http://schemas.openxmlformats.org/officeDocument/2006/relationships/slideLayout" Target="../slideLayouts/slideLayout56.xml"/><Relationship Id="rId9" Type="http://schemas.openxmlformats.org/officeDocument/2006/relationships/slideLayout" Target="../slideLayouts/slideLayout61.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0.xml"/><Relationship Id="rId3" Type="http://schemas.openxmlformats.org/officeDocument/2006/relationships/slideLayout" Target="../slideLayouts/slideLayout65.xml"/><Relationship Id="rId7" Type="http://schemas.openxmlformats.org/officeDocument/2006/relationships/slideLayout" Target="../slideLayouts/slideLayout69.xml"/><Relationship Id="rId12" Type="http://schemas.openxmlformats.org/officeDocument/2006/relationships/theme" Target="../theme/theme7.xml"/><Relationship Id="rId2" Type="http://schemas.openxmlformats.org/officeDocument/2006/relationships/slideLayout" Target="../slideLayouts/slideLayout64.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slideLayout" Target="../slideLayouts/slideLayout73.xml"/><Relationship Id="rId5" Type="http://schemas.openxmlformats.org/officeDocument/2006/relationships/slideLayout" Target="../slideLayouts/slideLayout67.xml"/><Relationship Id="rId10" Type="http://schemas.openxmlformats.org/officeDocument/2006/relationships/slideLayout" Target="../slideLayouts/slideLayout72.xml"/><Relationship Id="rId4" Type="http://schemas.openxmlformats.org/officeDocument/2006/relationships/slideLayout" Target="../slideLayouts/slideLayout66.xml"/><Relationship Id="rId9" Type="http://schemas.openxmlformats.org/officeDocument/2006/relationships/slideLayout" Target="../slideLayouts/slideLayout7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p:cNvSpPr/>
          <p:nvPr/>
        </p:nvSpPr>
        <p:spPr bwMode="ltGray">
          <a:xfrm>
            <a:off x="0" y="0"/>
            <a:ext cx="9144000" cy="714356"/>
          </a:xfrm>
          <a:prstGeom prst="rect">
            <a:avLst/>
          </a:prstGeom>
          <a:solidFill>
            <a:srgbClr val="069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p:nvPicPr>
        <p:blipFill>
          <a:blip r:embed="rId13" cstate="print"/>
          <a:srcRect l="22172"/>
          <a:stretch>
            <a:fillRect/>
          </a:stretch>
        </p:blipFill>
        <p:spPr>
          <a:xfrm>
            <a:off x="395288" y="141646"/>
            <a:ext cx="1235136" cy="431064"/>
          </a:xfrm>
          <a:prstGeom prst="rect">
            <a:avLst/>
          </a:prstGeom>
        </p:spPr>
      </p:pic>
      <p:sp>
        <p:nvSpPr>
          <p:cNvPr id="2" name="Title Placeholder 1"/>
          <p:cNvSpPr>
            <a:spLocks noGrp="1"/>
          </p:cNvSpPr>
          <p:nvPr>
            <p:ph type="title"/>
          </p:nvPr>
        </p:nvSpPr>
        <p:spPr>
          <a:xfrm>
            <a:off x="395287" y="808038"/>
            <a:ext cx="8353425" cy="676275"/>
          </a:xfrm>
          <a:prstGeom prst="rect">
            <a:avLst/>
          </a:prstGeom>
        </p:spPr>
        <p:txBody>
          <a:bodyPr vert="horz" lIns="91440" tIns="45720" rIns="91440" bIns="45720" rtlCol="0" anchor="ctr">
            <a:normAutofit/>
          </a:bodyPr>
          <a:lstStyle/>
          <a:p>
            <a:r>
              <a:rPr lang="en-US" smtClean="0"/>
              <a:t>Click to edit Master title style</a:t>
            </a:r>
            <a:endParaRPr lang="en-AU" dirty="0"/>
          </a:p>
        </p:txBody>
      </p:sp>
      <p:sp>
        <p:nvSpPr>
          <p:cNvPr id="3" name="Text Placeholder 2"/>
          <p:cNvSpPr>
            <a:spLocks noGrp="1"/>
          </p:cNvSpPr>
          <p:nvPr>
            <p:ph type="body" idx="1"/>
          </p:nvPr>
        </p:nvSpPr>
        <p:spPr>
          <a:xfrm>
            <a:off x="395287" y="1484314"/>
            <a:ext cx="8353425" cy="496887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Rectangle 8"/>
          <p:cNvSpPr/>
          <p:nvPr/>
        </p:nvSpPr>
        <p:spPr>
          <a:xfrm>
            <a:off x="0" y="6511542"/>
            <a:ext cx="393078" cy="346458"/>
          </a:xfrm>
          <a:prstGeom prst="rect">
            <a:avLst/>
          </a:prstGeom>
          <a:solidFill>
            <a:srgbClr val="EEEEE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dirty="0">
              <a:solidFill>
                <a:schemeClr val="tx1"/>
              </a:solidFill>
              <a:latin typeface="+mj-lt"/>
              <a:cs typeface="Arial" pitchFamily="34" charset="0"/>
            </a:endParaRPr>
          </a:p>
        </p:txBody>
      </p:sp>
      <p:sp>
        <p:nvSpPr>
          <p:cNvPr id="10" name="Rectangle 9"/>
          <p:cNvSpPr/>
          <p:nvPr/>
        </p:nvSpPr>
        <p:spPr>
          <a:xfrm>
            <a:off x="5643570" y="6714252"/>
            <a:ext cx="3500430" cy="158738"/>
          </a:xfrm>
          <a:prstGeom prst="rect">
            <a:avLst/>
          </a:prstGeom>
          <a:solidFill>
            <a:srgbClr val="069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atin typeface="Arial" pitchFamily="34" charset="0"/>
              <a:cs typeface="Arial" pitchFamily="34" charset="0"/>
            </a:endParaRPr>
          </a:p>
        </p:txBody>
      </p:sp>
      <p:sp>
        <p:nvSpPr>
          <p:cNvPr id="6" name="Slide Number Placeholder 5"/>
          <p:cNvSpPr>
            <a:spLocks noGrp="1"/>
          </p:cNvSpPr>
          <p:nvPr>
            <p:ph type="sldNum" sz="quarter" idx="4"/>
          </p:nvPr>
        </p:nvSpPr>
        <p:spPr>
          <a:xfrm>
            <a:off x="0" y="6510338"/>
            <a:ext cx="395288" cy="347662"/>
          </a:xfrm>
          <a:prstGeom prst="rect">
            <a:avLst/>
          </a:prstGeom>
        </p:spPr>
        <p:txBody>
          <a:bodyPr vert="horz" lIns="91440" tIns="45720" rIns="91440" bIns="45720" rtlCol="0" anchor="ctr"/>
          <a:lstStyle>
            <a:lvl1pPr algn="ctr">
              <a:defRPr sz="1000">
                <a:solidFill>
                  <a:schemeClr val="tx1">
                    <a:tint val="75000"/>
                  </a:schemeClr>
                </a:solidFill>
                <a:latin typeface="+mj-lt"/>
              </a:defRPr>
            </a:lvl1pPr>
          </a:lstStyle>
          <a:p>
            <a:fld id="{CD88D163-8FEE-4B6A-977D-600E3843CE6C}" type="slidenum">
              <a:rPr lang="en-GB" smtClean="0"/>
              <a:pPr/>
              <a:t>‹#›</a:t>
            </a:fld>
            <a:endParaRPr lang="en-GB"/>
          </a:p>
        </p:txBody>
      </p:sp>
      <p:sp>
        <p:nvSpPr>
          <p:cNvPr id="11" name="TextBox 10"/>
          <p:cNvSpPr txBox="1"/>
          <p:nvPr/>
        </p:nvSpPr>
        <p:spPr>
          <a:xfrm>
            <a:off x="5643570" y="6530482"/>
            <a:ext cx="3500430" cy="184666"/>
          </a:xfrm>
          <a:prstGeom prst="rect">
            <a:avLst/>
          </a:prstGeom>
          <a:noFill/>
        </p:spPr>
        <p:txBody>
          <a:bodyPr wrap="square" lIns="0" tIns="0" rIns="144000" bIns="0" rtlCol="0" anchor="ctr" anchorCtr="0">
            <a:spAutoFit/>
          </a:bodyPr>
          <a:lstStyle/>
          <a:p>
            <a:pPr algn="r"/>
            <a:r>
              <a:rPr lang="en-AU" sz="1200" kern="1200" dirty="0" smtClean="0">
                <a:solidFill>
                  <a:schemeClr val="tx1">
                    <a:lumMod val="65000"/>
                    <a:lumOff val="35000"/>
                  </a:schemeClr>
                </a:solidFill>
                <a:latin typeface="+mn-lt"/>
                <a:ea typeface="+mn-ea"/>
                <a:cs typeface="+mn-cs"/>
              </a:rPr>
              <a:t>faculty of </a:t>
            </a:r>
            <a:r>
              <a:rPr lang="en-AU" sz="1200" kern="1200" dirty="0" smtClean="0">
                <a:solidFill>
                  <a:schemeClr val="accent1"/>
                </a:solidFill>
                <a:latin typeface="+mn-lt"/>
                <a:ea typeface="+mn-ea"/>
                <a:cs typeface="+mn-cs"/>
              </a:rPr>
              <a:t>science</a:t>
            </a: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lang="en-AU" sz="2400" kern="1200" dirty="0" smtClean="0">
          <a:solidFill>
            <a:srgbClr val="0698C6"/>
          </a:solidFill>
          <a:latin typeface="Arial" pitchFamily="34" charset="0"/>
          <a:ea typeface="+mj-ea"/>
          <a:cs typeface="Arial" pitchFamily="34" charset="0"/>
        </a:defRPr>
      </a:lvl1pPr>
    </p:titleStyle>
    <p:bodyStyle>
      <a:lvl1pPr marL="182563" indent="-182563" algn="l" defTabSz="914400" rtl="0" eaLnBrk="1" latinLnBrk="0" hangingPunct="1">
        <a:spcBef>
          <a:spcPct val="20000"/>
        </a:spcBef>
        <a:buClr>
          <a:srgbClr val="0273BA"/>
        </a:buClr>
        <a:buFont typeface="Arial" pitchFamily="34" charset="0"/>
        <a:buChar char="•"/>
        <a:defRPr lang="en-US" sz="2000" kern="1200" dirty="0" smtClean="0">
          <a:solidFill>
            <a:schemeClr val="tx1"/>
          </a:solidFill>
          <a:latin typeface="Arial" pitchFamily="34" charset="0"/>
          <a:ea typeface="+mn-ea"/>
          <a:cs typeface="Arial" pitchFamily="34" charset="0"/>
        </a:defRPr>
      </a:lvl1pPr>
      <a:lvl2pPr marL="358775" indent="-176213" algn="l" defTabSz="914400" rtl="0" eaLnBrk="1" latinLnBrk="0" hangingPunct="1">
        <a:spcBef>
          <a:spcPct val="20000"/>
        </a:spcBef>
        <a:buClr>
          <a:srgbClr val="0273BA"/>
        </a:buClr>
        <a:buFont typeface="Arial" pitchFamily="34" charset="0"/>
        <a:buChar char="–"/>
        <a:defRPr lang="en-US" sz="1800" kern="1200" dirty="0" smtClean="0">
          <a:solidFill>
            <a:schemeClr val="tx1"/>
          </a:solidFill>
          <a:latin typeface="Arial" pitchFamily="34" charset="0"/>
          <a:ea typeface="+mn-ea"/>
          <a:cs typeface="Arial" pitchFamily="34" charset="0"/>
        </a:defRPr>
      </a:lvl2pPr>
      <a:lvl3pPr marL="541338" indent="-182563" algn="l" defTabSz="914400" rtl="0" eaLnBrk="1" latinLnBrk="0" hangingPunct="1">
        <a:spcBef>
          <a:spcPct val="20000"/>
        </a:spcBef>
        <a:buClr>
          <a:srgbClr val="0273BA"/>
        </a:buClr>
        <a:buFont typeface="Arial" pitchFamily="34" charset="0"/>
        <a:buChar char="•"/>
        <a:defRPr lang="en-US" sz="1800" kern="1200" dirty="0" smtClean="0">
          <a:solidFill>
            <a:schemeClr val="tx1"/>
          </a:solidFill>
          <a:latin typeface="Arial" pitchFamily="34" charset="0"/>
          <a:ea typeface="+mn-ea"/>
          <a:cs typeface="Arial" pitchFamily="34" charset="0"/>
        </a:defRPr>
      </a:lvl3pPr>
      <a:lvl4pPr marL="715963" indent="-174625" algn="l" defTabSz="914400" rtl="0" eaLnBrk="1" latinLnBrk="0" hangingPunct="1">
        <a:spcBef>
          <a:spcPct val="20000"/>
        </a:spcBef>
        <a:buClr>
          <a:srgbClr val="0273BA"/>
        </a:buClr>
        <a:buFont typeface="Arial" pitchFamily="34" charset="0"/>
        <a:buChar char="–"/>
        <a:defRPr lang="en-US" sz="1800" kern="1200" dirty="0" smtClean="0">
          <a:solidFill>
            <a:schemeClr val="tx1"/>
          </a:solidFill>
          <a:latin typeface="Arial" pitchFamily="34" charset="0"/>
          <a:ea typeface="+mn-ea"/>
          <a:cs typeface="Arial" pitchFamily="34" charset="0"/>
        </a:defRPr>
      </a:lvl4pPr>
      <a:lvl5pPr marL="898525" indent="-182563" algn="l" defTabSz="914400" rtl="0" eaLnBrk="1" latinLnBrk="0" hangingPunct="1">
        <a:spcBef>
          <a:spcPct val="20000"/>
        </a:spcBef>
        <a:buClr>
          <a:srgbClr val="0273BA"/>
        </a:buClr>
        <a:buFont typeface="Arial" pitchFamily="34" charset="0"/>
        <a:buChar char="»"/>
        <a:defRPr lang="en-AU" sz="1800" kern="1200" dirty="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p:cNvSpPr/>
          <p:nvPr/>
        </p:nvSpPr>
        <p:spPr bwMode="ltGray">
          <a:xfrm>
            <a:off x="0" y="0"/>
            <a:ext cx="9144000" cy="7143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p:nvPicPr>
        <p:blipFill>
          <a:blip r:embed="rId12" cstate="print"/>
          <a:srcRect l="22172"/>
          <a:stretch>
            <a:fillRect/>
          </a:stretch>
        </p:blipFill>
        <p:spPr>
          <a:xfrm>
            <a:off x="395288" y="141646"/>
            <a:ext cx="1235136" cy="431064"/>
          </a:xfrm>
          <a:prstGeom prst="rect">
            <a:avLst/>
          </a:prstGeom>
        </p:spPr>
      </p:pic>
      <p:sp>
        <p:nvSpPr>
          <p:cNvPr id="2" name="Title Placeholder 1"/>
          <p:cNvSpPr>
            <a:spLocks noGrp="1"/>
          </p:cNvSpPr>
          <p:nvPr>
            <p:ph type="title"/>
          </p:nvPr>
        </p:nvSpPr>
        <p:spPr>
          <a:xfrm>
            <a:off x="395287" y="808038"/>
            <a:ext cx="8353425" cy="676275"/>
          </a:xfrm>
          <a:prstGeom prst="rect">
            <a:avLst/>
          </a:prstGeom>
        </p:spPr>
        <p:txBody>
          <a:bodyPr vert="horz" lIns="91440" tIns="45720" rIns="91440" bIns="45720" rtlCol="0" anchor="ctr">
            <a:normAutofit/>
          </a:bodyPr>
          <a:lstStyle/>
          <a:p>
            <a:r>
              <a:rPr lang="en-US" smtClean="0"/>
              <a:t>Click to edit Master title style</a:t>
            </a:r>
            <a:endParaRPr lang="en-AU" dirty="0"/>
          </a:p>
        </p:txBody>
      </p:sp>
      <p:sp>
        <p:nvSpPr>
          <p:cNvPr id="3" name="Text Placeholder 2"/>
          <p:cNvSpPr>
            <a:spLocks noGrp="1"/>
          </p:cNvSpPr>
          <p:nvPr>
            <p:ph type="body" idx="1"/>
          </p:nvPr>
        </p:nvSpPr>
        <p:spPr>
          <a:xfrm>
            <a:off x="395287" y="1484314"/>
            <a:ext cx="8353425" cy="496887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Rectangle 8"/>
          <p:cNvSpPr/>
          <p:nvPr/>
        </p:nvSpPr>
        <p:spPr>
          <a:xfrm>
            <a:off x="0" y="6511542"/>
            <a:ext cx="393078" cy="346458"/>
          </a:xfrm>
          <a:prstGeom prst="rect">
            <a:avLst/>
          </a:prstGeom>
          <a:solidFill>
            <a:srgbClr val="EEEEE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dirty="0">
              <a:solidFill>
                <a:schemeClr val="tx1"/>
              </a:solidFill>
              <a:latin typeface="+mj-lt"/>
              <a:cs typeface="Arial" pitchFamily="34" charset="0"/>
            </a:endParaRPr>
          </a:p>
        </p:txBody>
      </p:sp>
      <p:sp>
        <p:nvSpPr>
          <p:cNvPr id="10" name="Rectangle 9"/>
          <p:cNvSpPr/>
          <p:nvPr/>
        </p:nvSpPr>
        <p:spPr>
          <a:xfrm>
            <a:off x="5643570" y="6714252"/>
            <a:ext cx="3500430" cy="1587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atin typeface="Arial" pitchFamily="34" charset="0"/>
              <a:cs typeface="Arial" pitchFamily="34" charset="0"/>
            </a:endParaRPr>
          </a:p>
        </p:txBody>
      </p:sp>
      <p:sp>
        <p:nvSpPr>
          <p:cNvPr id="6" name="Slide Number Placeholder 5"/>
          <p:cNvSpPr>
            <a:spLocks noGrp="1"/>
          </p:cNvSpPr>
          <p:nvPr>
            <p:ph type="sldNum" sz="quarter" idx="4"/>
          </p:nvPr>
        </p:nvSpPr>
        <p:spPr>
          <a:xfrm>
            <a:off x="0" y="6510338"/>
            <a:ext cx="395288" cy="347662"/>
          </a:xfrm>
          <a:prstGeom prst="rect">
            <a:avLst/>
          </a:prstGeom>
        </p:spPr>
        <p:txBody>
          <a:bodyPr vert="horz" lIns="91440" tIns="45720" rIns="91440" bIns="45720" rtlCol="0" anchor="ctr"/>
          <a:lstStyle>
            <a:lvl1pPr algn="ctr">
              <a:defRPr sz="1000">
                <a:solidFill>
                  <a:schemeClr val="tx1">
                    <a:tint val="75000"/>
                  </a:schemeClr>
                </a:solidFill>
                <a:latin typeface="+mj-lt"/>
              </a:defRPr>
            </a:lvl1pPr>
          </a:lstStyle>
          <a:p>
            <a:fld id="{63526C6B-5EAE-495E-8613-70883B1CDC9D}" type="slidenum">
              <a:rPr lang="en-AU" smtClean="0"/>
              <a:pPr/>
              <a:t>‹#›</a:t>
            </a:fld>
            <a:endParaRPr lang="en-AU" dirty="0"/>
          </a:p>
        </p:txBody>
      </p:sp>
      <p:sp>
        <p:nvSpPr>
          <p:cNvPr id="11" name="TextBox 10"/>
          <p:cNvSpPr txBox="1"/>
          <p:nvPr/>
        </p:nvSpPr>
        <p:spPr>
          <a:xfrm>
            <a:off x="5643570" y="6530482"/>
            <a:ext cx="3500430" cy="184666"/>
          </a:xfrm>
          <a:prstGeom prst="rect">
            <a:avLst/>
          </a:prstGeom>
          <a:noFill/>
        </p:spPr>
        <p:txBody>
          <a:bodyPr wrap="square" lIns="0" tIns="0" rIns="144000" bIns="0" rtlCol="0" anchor="ctr" anchorCtr="0">
            <a:spAutoFit/>
          </a:bodyPr>
          <a:lstStyle/>
          <a:p>
            <a:pPr algn="r"/>
            <a:r>
              <a:rPr lang="en-AU" sz="1200" kern="1200" dirty="0" smtClean="0">
                <a:solidFill>
                  <a:schemeClr val="tx1">
                    <a:lumMod val="65000"/>
                    <a:lumOff val="35000"/>
                  </a:schemeClr>
                </a:solidFill>
                <a:latin typeface="+mn-lt"/>
                <a:ea typeface="+mn-ea"/>
                <a:cs typeface="+mn-cs"/>
              </a:rPr>
              <a:t>faculty of </a:t>
            </a:r>
            <a:r>
              <a:rPr lang="en-AU" sz="1200" kern="1200" dirty="0" smtClean="0">
                <a:solidFill>
                  <a:schemeClr val="accent2"/>
                </a:solidFill>
                <a:latin typeface="+mn-lt"/>
                <a:ea typeface="+mn-ea"/>
                <a:cs typeface="+mn-cs"/>
              </a:rPr>
              <a:t>science</a:t>
            </a: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Lst>
  <p:hf hdr="0" ftr="0" dt="0"/>
  <p:txStyles>
    <p:titleStyle>
      <a:lvl1pPr algn="l" defTabSz="914400" rtl="0" eaLnBrk="1" latinLnBrk="0" hangingPunct="1">
        <a:spcBef>
          <a:spcPct val="0"/>
        </a:spcBef>
        <a:buNone/>
        <a:defRPr lang="en-AU" sz="2400" kern="1200" dirty="0" smtClean="0">
          <a:solidFill>
            <a:schemeClr val="accent2"/>
          </a:solidFill>
          <a:latin typeface="Arial" pitchFamily="34" charset="0"/>
          <a:ea typeface="+mj-ea"/>
          <a:cs typeface="Arial" pitchFamily="34" charset="0"/>
        </a:defRPr>
      </a:lvl1pPr>
    </p:titleStyle>
    <p:bodyStyle>
      <a:lvl1pPr marL="182563" indent="-182563" algn="l" defTabSz="914400" rtl="0" eaLnBrk="1" latinLnBrk="0" hangingPunct="1">
        <a:spcBef>
          <a:spcPct val="20000"/>
        </a:spcBef>
        <a:buClr>
          <a:schemeClr val="accent2"/>
        </a:buClr>
        <a:buFont typeface="Arial" pitchFamily="34" charset="0"/>
        <a:buChar char="•"/>
        <a:defRPr lang="en-US" sz="2000" kern="1200" dirty="0" smtClean="0">
          <a:solidFill>
            <a:schemeClr val="tx1"/>
          </a:solidFill>
          <a:latin typeface="Arial" pitchFamily="34" charset="0"/>
          <a:ea typeface="+mn-ea"/>
          <a:cs typeface="Arial" pitchFamily="34" charset="0"/>
        </a:defRPr>
      </a:lvl1pPr>
      <a:lvl2pPr marL="358775" indent="-176213" algn="l" defTabSz="914400" rtl="0" eaLnBrk="1" latinLnBrk="0" hangingPunct="1">
        <a:spcBef>
          <a:spcPct val="20000"/>
        </a:spcBef>
        <a:buClr>
          <a:schemeClr val="accent2"/>
        </a:buClr>
        <a:buFont typeface="Arial" pitchFamily="34" charset="0"/>
        <a:buChar char="–"/>
        <a:defRPr lang="en-US" sz="1800" kern="1200" dirty="0" smtClean="0">
          <a:solidFill>
            <a:schemeClr val="tx1"/>
          </a:solidFill>
          <a:latin typeface="Arial" pitchFamily="34" charset="0"/>
          <a:ea typeface="+mn-ea"/>
          <a:cs typeface="Arial" pitchFamily="34" charset="0"/>
        </a:defRPr>
      </a:lvl2pPr>
      <a:lvl3pPr marL="541338" indent="-182563" algn="l" defTabSz="914400" rtl="0" eaLnBrk="1" latinLnBrk="0" hangingPunct="1">
        <a:spcBef>
          <a:spcPct val="20000"/>
        </a:spcBef>
        <a:buClr>
          <a:schemeClr val="accent2"/>
        </a:buClr>
        <a:buFont typeface="Arial" pitchFamily="34" charset="0"/>
        <a:buChar char="•"/>
        <a:defRPr lang="en-US" sz="1800" kern="1200" dirty="0" smtClean="0">
          <a:solidFill>
            <a:schemeClr val="tx1"/>
          </a:solidFill>
          <a:latin typeface="Arial" pitchFamily="34" charset="0"/>
          <a:ea typeface="+mn-ea"/>
          <a:cs typeface="Arial" pitchFamily="34" charset="0"/>
        </a:defRPr>
      </a:lvl3pPr>
      <a:lvl4pPr marL="715963" indent="-174625" algn="l" defTabSz="914400" rtl="0" eaLnBrk="1" latinLnBrk="0" hangingPunct="1">
        <a:spcBef>
          <a:spcPct val="20000"/>
        </a:spcBef>
        <a:buClr>
          <a:schemeClr val="accent2"/>
        </a:buClr>
        <a:buFont typeface="Arial" pitchFamily="34" charset="0"/>
        <a:buChar char="–"/>
        <a:defRPr lang="en-US" sz="1800" kern="1200" dirty="0" smtClean="0">
          <a:solidFill>
            <a:schemeClr val="tx1"/>
          </a:solidFill>
          <a:latin typeface="Arial" pitchFamily="34" charset="0"/>
          <a:ea typeface="+mn-ea"/>
          <a:cs typeface="Arial" pitchFamily="34" charset="0"/>
        </a:defRPr>
      </a:lvl4pPr>
      <a:lvl5pPr marL="898525" indent="-182563" algn="l" defTabSz="914400" rtl="0" eaLnBrk="1" latinLnBrk="0" hangingPunct="1">
        <a:spcBef>
          <a:spcPct val="20000"/>
        </a:spcBef>
        <a:buClr>
          <a:schemeClr val="accent2"/>
        </a:buClr>
        <a:buFont typeface="Arial" pitchFamily="34" charset="0"/>
        <a:buChar char="»"/>
        <a:defRPr lang="en-AU" sz="1800" kern="1200" dirty="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p:cNvSpPr/>
          <p:nvPr/>
        </p:nvSpPr>
        <p:spPr bwMode="ltGray">
          <a:xfrm>
            <a:off x="0" y="0"/>
            <a:ext cx="9144000" cy="71435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p:nvPicPr>
        <p:blipFill>
          <a:blip r:embed="rId13" cstate="print"/>
          <a:srcRect l="22172"/>
          <a:stretch>
            <a:fillRect/>
          </a:stretch>
        </p:blipFill>
        <p:spPr>
          <a:xfrm>
            <a:off x="395288" y="141646"/>
            <a:ext cx="1235136" cy="431064"/>
          </a:xfrm>
          <a:prstGeom prst="rect">
            <a:avLst/>
          </a:prstGeom>
        </p:spPr>
      </p:pic>
      <p:sp>
        <p:nvSpPr>
          <p:cNvPr id="2" name="Title Placeholder 1"/>
          <p:cNvSpPr>
            <a:spLocks noGrp="1"/>
          </p:cNvSpPr>
          <p:nvPr>
            <p:ph type="title"/>
          </p:nvPr>
        </p:nvSpPr>
        <p:spPr>
          <a:xfrm>
            <a:off x="395287" y="808038"/>
            <a:ext cx="8353425" cy="676275"/>
          </a:xfrm>
          <a:prstGeom prst="rect">
            <a:avLst/>
          </a:prstGeom>
        </p:spPr>
        <p:txBody>
          <a:bodyPr vert="horz" lIns="91440" tIns="45720" rIns="91440" bIns="45720" rtlCol="0" anchor="ctr">
            <a:normAutofit/>
          </a:bodyPr>
          <a:lstStyle/>
          <a:p>
            <a:r>
              <a:rPr lang="en-US" smtClean="0"/>
              <a:t>Click to edit Master title style</a:t>
            </a:r>
            <a:endParaRPr lang="en-AU" dirty="0"/>
          </a:p>
        </p:txBody>
      </p:sp>
      <p:sp>
        <p:nvSpPr>
          <p:cNvPr id="3" name="Text Placeholder 2"/>
          <p:cNvSpPr>
            <a:spLocks noGrp="1"/>
          </p:cNvSpPr>
          <p:nvPr>
            <p:ph type="body" idx="1"/>
          </p:nvPr>
        </p:nvSpPr>
        <p:spPr>
          <a:xfrm>
            <a:off x="395287" y="1484314"/>
            <a:ext cx="8353425" cy="496887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Rectangle 8"/>
          <p:cNvSpPr/>
          <p:nvPr/>
        </p:nvSpPr>
        <p:spPr>
          <a:xfrm>
            <a:off x="0" y="6511542"/>
            <a:ext cx="393078" cy="346458"/>
          </a:xfrm>
          <a:prstGeom prst="rect">
            <a:avLst/>
          </a:prstGeom>
          <a:solidFill>
            <a:srgbClr val="EEEEE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dirty="0">
              <a:solidFill>
                <a:schemeClr val="tx1"/>
              </a:solidFill>
              <a:latin typeface="+mj-lt"/>
              <a:cs typeface="Arial" pitchFamily="34" charset="0"/>
            </a:endParaRPr>
          </a:p>
        </p:txBody>
      </p:sp>
      <p:sp>
        <p:nvSpPr>
          <p:cNvPr id="10" name="Rectangle 9"/>
          <p:cNvSpPr/>
          <p:nvPr/>
        </p:nvSpPr>
        <p:spPr>
          <a:xfrm>
            <a:off x="5643570" y="6714252"/>
            <a:ext cx="3500430" cy="15873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atin typeface="Arial" pitchFamily="34" charset="0"/>
              <a:cs typeface="Arial" pitchFamily="34" charset="0"/>
            </a:endParaRPr>
          </a:p>
        </p:txBody>
      </p:sp>
      <p:sp>
        <p:nvSpPr>
          <p:cNvPr id="6" name="Slide Number Placeholder 5"/>
          <p:cNvSpPr>
            <a:spLocks noGrp="1"/>
          </p:cNvSpPr>
          <p:nvPr>
            <p:ph type="sldNum" sz="quarter" idx="4"/>
          </p:nvPr>
        </p:nvSpPr>
        <p:spPr>
          <a:xfrm>
            <a:off x="0" y="6510338"/>
            <a:ext cx="395288" cy="347662"/>
          </a:xfrm>
          <a:prstGeom prst="rect">
            <a:avLst/>
          </a:prstGeom>
        </p:spPr>
        <p:txBody>
          <a:bodyPr vert="horz" lIns="91440" tIns="45720" rIns="91440" bIns="45720" rtlCol="0" anchor="ctr"/>
          <a:lstStyle>
            <a:lvl1pPr algn="ctr">
              <a:defRPr sz="1000">
                <a:solidFill>
                  <a:schemeClr val="tx1">
                    <a:tint val="75000"/>
                  </a:schemeClr>
                </a:solidFill>
                <a:latin typeface="+mj-lt"/>
              </a:defRPr>
            </a:lvl1pPr>
          </a:lstStyle>
          <a:p>
            <a:fld id="{63526C6B-5EAE-495E-8613-70883B1CDC9D}" type="slidenum">
              <a:rPr lang="en-AU" smtClean="0"/>
              <a:pPr/>
              <a:t>‹#›</a:t>
            </a:fld>
            <a:endParaRPr lang="en-AU" dirty="0"/>
          </a:p>
        </p:txBody>
      </p:sp>
      <p:sp>
        <p:nvSpPr>
          <p:cNvPr id="11" name="TextBox 10"/>
          <p:cNvSpPr txBox="1"/>
          <p:nvPr/>
        </p:nvSpPr>
        <p:spPr>
          <a:xfrm>
            <a:off x="5643570" y="6530482"/>
            <a:ext cx="3500430" cy="184666"/>
          </a:xfrm>
          <a:prstGeom prst="rect">
            <a:avLst/>
          </a:prstGeom>
          <a:noFill/>
        </p:spPr>
        <p:txBody>
          <a:bodyPr wrap="square" lIns="0" tIns="0" rIns="144000" bIns="0" rtlCol="0" anchor="ctr" anchorCtr="0">
            <a:spAutoFit/>
          </a:bodyPr>
          <a:lstStyle/>
          <a:p>
            <a:pPr algn="r"/>
            <a:r>
              <a:rPr lang="en-AU" sz="1200" kern="1200" dirty="0" smtClean="0">
                <a:solidFill>
                  <a:schemeClr val="tx1">
                    <a:lumMod val="65000"/>
                    <a:lumOff val="35000"/>
                  </a:schemeClr>
                </a:solidFill>
                <a:latin typeface="+mn-lt"/>
                <a:ea typeface="+mn-ea"/>
                <a:cs typeface="+mn-cs"/>
              </a:rPr>
              <a:t>faculty of </a:t>
            </a:r>
            <a:r>
              <a:rPr lang="en-AU" sz="1200" kern="1200" dirty="0" smtClean="0">
                <a:solidFill>
                  <a:schemeClr val="accent3"/>
                </a:solidFill>
                <a:latin typeface="+mn-lt"/>
                <a:ea typeface="+mn-ea"/>
                <a:cs typeface="+mn-cs"/>
              </a:rPr>
              <a:t>science</a:t>
            </a:r>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63" r:id="rId11"/>
  </p:sldLayoutIdLst>
  <p:hf hdr="0" ftr="0" dt="0"/>
  <p:txStyles>
    <p:titleStyle>
      <a:lvl1pPr algn="l" defTabSz="914400" rtl="0" eaLnBrk="1" latinLnBrk="0" hangingPunct="1">
        <a:spcBef>
          <a:spcPct val="0"/>
        </a:spcBef>
        <a:buNone/>
        <a:defRPr lang="en-AU" sz="2400" kern="1200" dirty="0" smtClean="0">
          <a:solidFill>
            <a:schemeClr val="accent3"/>
          </a:solidFill>
          <a:latin typeface="Arial" pitchFamily="34" charset="0"/>
          <a:ea typeface="+mj-ea"/>
          <a:cs typeface="Arial" pitchFamily="34" charset="0"/>
        </a:defRPr>
      </a:lvl1pPr>
    </p:titleStyle>
    <p:bodyStyle>
      <a:lvl1pPr marL="182563" indent="-182563" algn="l" defTabSz="914400" rtl="0" eaLnBrk="1" latinLnBrk="0" hangingPunct="1">
        <a:spcBef>
          <a:spcPct val="20000"/>
        </a:spcBef>
        <a:buClr>
          <a:schemeClr val="accent3"/>
        </a:buClr>
        <a:buFont typeface="Arial" pitchFamily="34" charset="0"/>
        <a:buChar char="•"/>
        <a:defRPr lang="en-US" sz="2000" kern="1200" dirty="0" smtClean="0">
          <a:solidFill>
            <a:schemeClr val="tx1"/>
          </a:solidFill>
          <a:latin typeface="Arial" pitchFamily="34" charset="0"/>
          <a:ea typeface="+mn-ea"/>
          <a:cs typeface="Arial" pitchFamily="34" charset="0"/>
        </a:defRPr>
      </a:lvl1pPr>
      <a:lvl2pPr marL="358775" indent="-176213" algn="l" defTabSz="914400" rtl="0" eaLnBrk="1" latinLnBrk="0" hangingPunct="1">
        <a:spcBef>
          <a:spcPct val="20000"/>
        </a:spcBef>
        <a:buClr>
          <a:schemeClr val="accent3"/>
        </a:buClr>
        <a:buFont typeface="Arial" pitchFamily="34" charset="0"/>
        <a:buChar char="–"/>
        <a:defRPr lang="en-US" sz="1800" kern="1200" dirty="0" smtClean="0">
          <a:solidFill>
            <a:schemeClr val="tx1"/>
          </a:solidFill>
          <a:latin typeface="Arial" pitchFamily="34" charset="0"/>
          <a:ea typeface="+mn-ea"/>
          <a:cs typeface="Arial" pitchFamily="34" charset="0"/>
        </a:defRPr>
      </a:lvl2pPr>
      <a:lvl3pPr marL="541338" indent="-182563" algn="l" defTabSz="914400" rtl="0" eaLnBrk="1" latinLnBrk="0" hangingPunct="1">
        <a:spcBef>
          <a:spcPct val="20000"/>
        </a:spcBef>
        <a:buClr>
          <a:schemeClr val="accent3"/>
        </a:buClr>
        <a:buFont typeface="Arial" pitchFamily="34" charset="0"/>
        <a:buChar char="•"/>
        <a:defRPr lang="en-US" sz="1800" kern="1200" dirty="0" smtClean="0">
          <a:solidFill>
            <a:schemeClr val="tx1"/>
          </a:solidFill>
          <a:latin typeface="Arial" pitchFamily="34" charset="0"/>
          <a:ea typeface="+mn-ea"/>
          <a:cs typeface="Arial" pitchFamily="34" charset="0"/>
        </a:defRPr>
      </a:lvl3pPr>
      <a:lvl4pPr marL="715963" indent="-174625" algn="l" defTabSz="914400" rtl="0" eaLnBrk="1" latinLnBrk="0" hangingPunct="1">
        <a:spcBef>
          <a:spcPct val="20000"/>
        </a:spcBef>
        <a:buClr>
          <a:schemeClr val="accent3"/>
        </a:buClr>
        <a:buFont typeface="Arial" pitchFamily="34" charset="0"/>
        <a:buChar char="–"/>
        <a:defRPr lang="en-US" sz="1800" kern="1200" dirty="0" smtClean="0">
          <a:solidFill>
            <a:schemeClr val="tx1"/>
          </a:solidFill>
          <a:latin typeface="Arial" pitchFamily="34" charset="0"/>
          <a:ea typeface="+mn-ea"/>
          <a:cs typeface="Arial" pitchFamily="34" charset="0"/>
        </a:defRPr>
      </a:lvl4pPr>
      <a:lvl5pPr marL="898525" indent="-182563" algn="l" defTabSz="914400" rtl="0" eaLnBrk="1" latinLnBrk="0" hangingPunct="1">
        <a:spcBef>
          <a:spcPct val="20000"/>
        </a:spcBef>
        <a:buClr>
          <a:schemeClr val="accent3"/>
        </a:buClr>
        <a:buFont typeface="Arial" pitchFamily="34" charset="0"/>
        <a:buChar char="»"/>
        <a:defRPr lang="en-AU" sz="1800" kern="1200" dirty="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p:cNvSpPr/>
          <p:nvPr/>
        </p:nvSpPr>
        <p:spPr bwMode="ltGray">
          <a:xfrm>
            <a:off x="0" y="0"/>
            <a:ext cx="9144000" cy="714356"/>
          </a:xfrm>
          <a:prstGeom prst="rect">
            <a:avLst/>
          </a:prstGeom>
          <a:solidFill>
            <a:srgbClr val="069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p:nvPicPr>
        <p:blipFill>
          <a:blip r:embed="rId12" cstate="print"/>
          <a:srcRect l="22172"/>
          <a:stretch>
            <a:fillRect/>
          </a:stretch>
        </p:blipFill>
        <p:spPr>
          <a:xfrm>
            <a:off x="395288" y="141646"/>
            <a:ext cx="1235136" cy="431064"/>
          </a:xfrm>
          <a:prstGeom prst="rect">
            <a:avLst/>
          </a:prstGeom>
        </p:spPr>
      </p:pic>
      <p:sp>
        <p:nvSpPr>
          <p:cNvPr id="2" name="Title Placeholder 1"/>
          <p:cNvSpPr>
            <a:spLocks noGrp="1"/>
          </p:cNvSpPr>
          <p:nvPr>
            <p:ph type="title"/>
          </p:nvPr>
        </p:nvSpPr>
        <p:spPr>
          <a:xfrm>
            <a:off x="395287" y="808038"/>
            <a:ext cx="8353425" cy="676275"/>
          </a:xfrm>
          <a:prstGeom prst="rect">
            <a:avLst/>
          </a:prstGeom>
        </p:spPr>
        <p:txBody>
          <a:bodyPr vert="horz" lIns="91440" tIns="45720" rIns="91440" bIns="45720" rtlCol="0" anchor="ctr">
            <a:normAutofit/>
          </a:bodyPr>
          <a:lstStyle/>
          <a:p>
            <a:r>
              <a:rPr lang="en-US" smtClean="0"/>
              <a:t>Click to edit Master title style</a:t>
            </a:r>
            <a:endParaRPr lang="en-AU" dirty="0"/>
          </a:p>
        </p:txBody>
      </p:sp>
      <p:sp>
        <p:nvSpPr>
          <p:cNvPr id="3" name="Text Placeholder 2"/>
          <p:cNvSpPr>
            <a:spLocks noGrp="1"/>
          </p:cNvSpPr>
          <p:nvPr>
            <p:ph type="body" idx="1"/>
          </p:nvPr>
        </p:nvSpPr>
        <p:spPr>
          <a:xfrm>
            <a:off x="395287" y="1484314"/>
            <a:ext cx="8353425" cy="496887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Rectangle 8"/>
          <p:cNvSpPr/>
          <p:nvPr/>
        </p:nvSpPr>
        <p:spPr>
          <a:xfrm>
            <a:off x="0" y="6511542"/>
            <a:ext cx="393078" cy="346458"/>
          </a:xfrm>
          <a:prstGeom prst="rect">
            <a:avLst/>
          </a:prstGeom>
          <a:solidFill>
            <a:srgbClr val="EEEEE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dirty="0">
              <a:solidFill>
                <a:schemeClr val="tx1"/>
              </a:solidFill>
              <a:latin typeface="+mj-lt"/>
              <a:cs typeface="Arial" pitchFamily="34" charset="0"/>
            </a:endParaRPr>
          </a:p>
        </p:txBody>
      </p:sp>
      <p:sp>
        <p:nvSpPr>
          <p:cNvPr id="10" name="Rectangle 9"/>
          <p:cNvSpPr/>
          <p:nvPr/>
        </p:nvSpPr>
        <p:spPr>
          <a:xfrm>
            <a:off x="5643570" y="6714252"/>
            <a:ext cx="3500430" cy="158738"/>
          </a:xfrm>
          <a:prstGeom prst="rect">
            <a:avLst/>
          </a:prstGeom>
          <a:solidFill>
            <a:srgbClr val="069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atin typeface="Arial" pitchFamily="34" charset="0"/>
              <a:cs typeface="Arial" pitchFamily="34" charset="0"/>
            </a:endParaRPr>
          </a:p>
        </p:txBody>
      </p:sp>
      <p:sp>
        <p:nvSpPr>
          <p:cNvPr id="6" name="Slide Number Placeholder 5"/>
          <p:cNvSpPr>
            <a:spLocks noGrp="1"/>
          </p:cNvSpPr>
          <p:nvPr>
            <p:ph type="sldNum" sz="quarter" idx="4"/>
          </p:nvPr>
        </p:nvSpPr>
        <p:spPr>
          <a:xfrm>
            <a:off x="0" y="6510338"/>
            <a:ext cx="395288" cy="347662"/>
          </a:xfrm>
          <a:prstGeom prst="rect">
            <a:avLst/>
          </a:prstGeom>
        </p:spPr>
        <p:txBody>
          <a:bodyPr vert="horz" lIns="91440" tIns="45720" rIns="91440" bIns="45720" rtlCol="0" anchor="ctr"/>
          <a:lstStyle>
            <a:lvl1pPr algn="ctr">
              <a:defRPr sz="1000">
                <a:solidFill>
                  <a:schemeClr val="tx1">
                    <a:tint val="75000"/>
                  </a:schemeClr>
                </a:solidFill>
                <a:latin typeface="+mj-lt"/>
              </a:defRPr>
            </a:lvl1pPr>
          </a:lstStyle>
          <a:p>
            <a:fld id="{63526C6B-5EAE-495E-8613-70883B1CDC9D}" type="slidenum">
              <a:rPr lang="en-AU" smtClean="0"/>
              <a:pPr/>
              <a:t>‹#›</a:t>
            </a:fld>
            <a:endParaRPr lang="en-AU" dirty="0"/>
          </a:p>
        </p:txBody>
      </p:sp>
      <p:sp>
        <p:nvSpPr>
          <p:cNvPr id="11" name="TextBox 10"/>
          <p:cNvSpPr txBox="1"/>
          <p:nvPr/>
        </p:nvSpPr>
        <p:spPr>
          <a:xfrm>
            <a:off x="5643570" y="6530482"/>
            <a:ext cx="3500430" cy="184666"/>
          </a:xfrm>
          <a:prstGeom prst="rect">
            <a:avLst/>
          </a:prstGeom>
          <a:noFill/>
        </p:spPr>
        <p:txBody>
          <a:bodyPr wrap="square" lIns="0" tIns="0" rIns="144000" bIns="0" rtlCol="0" anchor="ctr" anchorCtr="0">
            <a:spAutoFit/>
          </a:bodyPr>
          <a:lstStyle/>
          <a:p>
            <a:pPr algn="r"/>
            <a:r>
              <a:rPr lang="en-AU" sz="1200" kern="1200" dirty="0" smtClean="0">
                <a:solidFill>
                  <a:schemeClr val="tx1">
                    <a:lumMod val="65000"/>
                    <a:lumOff val="35000"/>
                  </a:schemeClr>
                </a:solidFill>
                <a:latin typeface="+mn-lt"/>
                <a:ea typeface="+mn-ea"/>
                <a:cs typeface="+mn-cs"/>
              </a:rPr>
              <a:t>faculty of </a:t>
            </a:r>
            <a:r>
              <a:rPr lang="en-AU" sz="1200" kern="1200" dirty="0" smtClean="0">
                <a:solidFill>
                  <a:schemeClr val="accent1"/>
                </a:solidFill>
                <a:latin typeface="+mn-lt"/>
                <a:ea typeface="+mn-ea"/>
                <a:cs typeface="+mn-cs"/>
              </a:rPr>
              <a:t>science</a:t>
            </a:r>
          </a:p>
        </p:txBody>
      </p:sp>
      <p:sp>
        <p:nvSpPr>
          <p:cNvPr id="12" name="Rectangle 11"/>
          <p:cNvSpPr/>
          <p:nvPr/>
        </p:nvSpPr>
        <p:spPr bwMode="ltGray">
          <a:xfrm>
            <a:off x="0" y="0"/>
            <a:ext cx="9144000" cy="714356"/>
          </a:xfrm>
          <a:prstGeom prst="rect">
            <a:avLst/>
          </a:prstGeom>
          <a:solidFill>
            <a:srgbClr val="069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3" name="Picture 12" descr="White UNSW.png"/>
          <p:cNvPicPr>
            <a:picLocks noChangeAspect="1"/>
          </p:cNvPicPr>
          <p:nvPr/>
        </p:nvPicPr>
        <p:blipFill>
          <a:blip r:embed="rId12" cstate="print"/>
          <a:srcRect l="22172"/>
          <a:stretch>
            <a:fillRect/>
          </a:stretch>
        </p:blipFill>
        <p:spPr>
          <a:xfrm>
            <a:off x="395288" y="141646"/>
            <a:ext cx="1235136" cy="431064"/>
          </a:xfrm>
          <a:prstGeom prst="rect">
            <a:avLst/>
          </a:prstGeom>
        </p:spPr>
      </p:pic>
      <p:sp>
        <p:nvSpPr>
          <p:cNvPr id="14" name="Rectangle 13"/>
          <p:cNvSpPr/>
          <p:nvPr/>
        </p:nvSpPr>
        <p:spPr>
          <a:xfrm>
            <a:off x="0" y="6511542"/>
            <a:ext cx="393078" cy="346458"/>
          </a:xfrm>
          <a:prstGeom prst="rect">
            <a:avLst/>
          </a:prstGeom>
          <a:solidFill>
            <a:srgbClr val="EEEEE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dirty="0">
              <a:solidFill>
                <a:schemeClr val="tx1"/>
              </a:solidFill>
              <a:latin typeface="+mj-lt"/>
              <a:cs typeface="Arial" pitchFamily="34" charset="0"/>
            </a:endParaRPr>
          </a:p>
        </p:txBody>
      </p:sp>
      <p:sp>
        <p:nvSpPr>
          <p:cNvPr id="15" name="Rectangle 14"/>
          <p:cNvSpPr/>
          <p:nvPr/>
        </p:nvSpPr>
        <p:spPr>
          <a:xfrm>
            <a:off x="5643570" y="6714252"/>
            <a:ext cx="3500430" cy="158738"/>
          </a:xfrm>
          <a:prstGeom prst="rect">
            <a:avLst/>
          </a:prstGeom>
          <a:solidFill>
            <a:srgbClr val="069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atin typeface="Arial" pitchFamily="34" charset="0"/>
              <a:cs typeface="Arial" pitchFamily="34" charset="0"/>
            </a:endParaRPr>
          </a:p>
        </p:txBody>
      </p:sp>
      <p:sp>
        <p:nvSpPr>
          <p:cNvPr id="16" name="TextBox 15"/>
          <p:cNvSpPr txBox="1"/>
          <p:nvPr/>
        </p:nvSpPr>
        <p:spPr>
          <a:xfrm>
            <a:off x="5643570" y="6530482"/>
            <a:ext cx="3500430" cy="184666"/>
          </a:xfrm>
          <a:prstGeom prst="rect">
            <a:avLst/>
          </a:prstGeom>
          <a:noFill/>
        </p:spPr>
        <p:txBody>
          <a:bodyPr wrap="square" lIns="0" tIns="0" rIns="144000" bIns="0" rtlCol="0" anchor="ctr" anchorCtr="0">
            <a:spAutoFit/>
          </a:bodyPr>
          <a:lstStyle/>
          <a:p>
            <a:pPr algn="r"/>
            <a:r>
              <a:rPr lang="en-AU" sz="1200" kern="1200" dirty="0" smtClean="0">
                <a:solidFill>
                  <a:schemeClr val="tx1">
                    <a:lumMod val="65000"/>
                    <a:lumOff val="35000"/>
                  </a:schemeClr>
                </a:solidFill>
                <a:latin typeface="+mn-lt"/>
                <a:ea typeface="+mn-ea"/>
                <a:cs typeface="+mn-cs"/>
              </a:rPr>
              <a:t>faculty of </a:t>
            </a:r>
            <a:r>
              <a:rPr lang="en-AU" sz="1200" kern="1200" dirty="0" smtClean="0">
                <a:solidFill>
                  <a:schemeClr val="accent1"/>
                </a:solidFill>
                <a:latin typeface="+mn-lt"/>
                <a:ea typeface="+mn-ea"/>
                <a:cs typeface="+mn-cs"/>
              </a:rPr>
              <a:t>science</a:t>
            </a:r>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Lst>
  <p:hf hdr="0" ftr="0" dt="0"/>
  <p:txStyles>
    <p:titleStyle>
      <a:lvl1pPr algn="l" defTabSz="914400" rtl="0" eaLnBrk="1" latinLnBrk="0" hangingPunct="1">
        <a:spcBef>
          <a:spcPct val="0"/>
        </a:spcBef>
        <a:buNone/>
        <a:defRPr lang="en-AU" sz="2400" kern="1200" dirty="0" smtClean="0">
          <a:solidFill>
            <a:srgbClr val="0698C6"/>
          </a:solidFill>
          <a:latin typeface="Arial" pitchFamily="34" charset="0"/>
          <a:ea typeface="+mj-ea"/>
          <a:cs typeface="Arial" pitchFamily="34" charset="0"/>
        </a:defRPr>
      </a:lvl1pPr>
    </p:titleStyle>
    <p:bodyStyle>
      <a:lvl1pPr marL="182563" indent="-182563" algn="l" defTabSz="914400" rtl="0" eaLnBrk="1" latinLnBrk="0" hangingPunct="1">
        <a:spcBef>
          <a:spcPct val="20000"/>
        </a:spcBef>
        <a:buClr>
          <a:srgbClr val="0273BA"/>
        </a:buClr>
        <a:buFont typeface="Arial" pitchFamily="34" charset="0"/>
        <a:buChar char="•"/>
        <a:defRPr lang="en-US" sz="2000" kern="1200" dirty="0" smtClean="0">
          <a:solidFill>
            <a:schemeClr val="tx1"/>
          </a:solidFill>
          <a:latin typeface="Arial" pitchFamily="34" charset="0"/>
          <a:ea typeface="+mn-ea"/>
          <a:cs typeface="Arial" pitchFamily="34" charset="0"/>
        </a:defRPr>
      </a:lvl1pPr>
      <a:lvl2pPr marL="358775" indent="-176213" algn="l" defTabSz="914400" rtl="0" eaLnBrk="1" latinLnBrk="0" hangingPunct="1">
        <a:spcBef>
          <a:spcPct val="20000"/>
        </a:spcBef>
        <a:buClr>
          <a:srgbClr val="0273BA"/>
        </a:buClr>
        <a:buFont typeface="Arial" pitchFamily="34" charset="0"/>
        <a:buChar char="–"/>
        <a:defRPr lang="en-US" sz="1800" kern="1200" dirty="0" smtClean="0">
          <a:solidFill>
            <a:schemeClr val="tx1"/>
          </a:solidFill>
          <a:latin typeface="Arial" pitchFamily="34" charset="0"/>
          <a:ea typeface="+mn-ea"/>
          <a:cs typeface="Arial" pitchFamily="34" charset="0"/>
        </a:defRPr>
      </a:lvl2pPr>
      <a:lvl3pPr marL="541338" indent="-182563" algn="l" defTabSz="914400" rtl="0" eaLnBrk="1" latinLnBrk="0" hangingPunct="1">
        <a:spcBef>
          <a:spcPct val="20000"/>
        </a:spcBef>
        <a:buClr>
          <a:srgbClr val="0273BA"/>
        </a:buClr>
        <a:buFont typeface="Arial" pitchFamily="34" charset="0"/>
        <a:buChar char="•"/>
        <a:defRPr lang="en-US" sz="1800" kern="1200" dirty="0" smtClean="0">
          <a:solidFill>
            <a:schemeClr val="tx1"/>
          </a:solidFill>
          <a:latin typeface="Arial" pitchFamily="34" charset="0"/>
          <a:ea typeface="+mn-ea"/>
          <a:cs typeface="Arial" pitchFamily="34" charset="0"/>
        </a:defRPr>
      </a:lvl3pPr>
      <a:lvl4pPr marL="715963" indent="-174625" algn="l" defTabSz="914400" rtl="0" eaLnBrk="1" latinLnBrk="0" hangingPunct="1">
        <a:spcBef>
          <a:spcPct val="20000"/>
        </a:spcBef>
        <a:buClr>
          <a:srgbClr val="0273BA"/>
        </a:buClr>
        <a:buFont typeface="Arial" pitchFamily="34" charset="0"/>
        <a:buChar char="–"/>
        <a:defRPr lang="en-US" sz="1800" kern="1200" dirty="0" smtClean="0">
          <a:solidFill>
            <a:schemeClr val="tx1"/>
          </a:solidFill>
          <a:latin typeface="Arial" pitchFamily="34" charset="0"/>
          <a:ea typeface="+mn-ea"/>
          <a:cs typeface="Arial" pitchFamily="34" charset="0"/>
        </a:defRPr>
      </a:lvl4pPr>
      <a:lvl5pPr marL="898525" indent="-182563" algn="l" defTabSz="914400" rtl="0" eaLnBrk="1" latinLnBrk="0" hangingPunct="1">
        <a:spcBef>
          <a:spcPct val="20000"/>
        </a:spcBef>
        <a:buClr>
          <a:srgbClr val="0273BA"/>
        </a:buClr>
        <a:buFont typeface="Arial" pitchFamily="34" charset="0"/>
        <a:buChar char="»"/>
        <a:defRPr lang="en-AU" sz="1800" kern="1200" dirty="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p:cNvSpPr/>
          <p:nvPr/>
        </p:nvSpPr>
        <p:spPr bwMode="ltGray">
          <a:xfrm>
            <a:off x="0" y="0"/>
            <a:ext cx="9144000" cy="7143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p:nvPicPr>
        <p:blipFill>
          <a:blip r:embed="rId12" cstate="print"/>
          <a:srcRect l="22172"/>
          <a:stretch>
            <a:fillRect/>
          </a:stretch>
        </p:blipFill>
        <p:spPr>
          <a:xfrm>
            <a:off x="395288" y="141646"/>
            <a:ext cx="1235136" cy="431064"/>
          </a:xfrm>
          <a:prstGeom prst="rect">
            <a:avLst/>
          </a:prstGeom>
        </p:spPr>
      </p:pic>
      <p:sp>
        <p:nvSpPr>
          <p:cNvPr id="2" name="Title Placeholder 1"/>
          <p:cNvSpPr>
            <a:spLocks noGrp="1"/>
          </p:cNvSpPr>
          <p:nvPr>
            <p:ph type="title"/>
          </p:nvPr>
        </p:nvSpPr>
        <p:spPr>
          <a:xfrm>
            <a:off x="395287" y="808038"/>
            <a:ext cx="8353425" cy="676275"/>
          </a:xfrm>
          <a:prstGeom prst="rect">
            <a:avLst/>
          </a:prstGeom>
        </p:spPr>
        <p:txBody>
          <a:bodyPr vert="horz" lIns="91440" tIns="45720" rIns="91440" bIns="45720" rtlCol="0" anchor="ctr">
            <a:normAutofit/>
          </a:bodyPr>
          <a:lstStyle/>
          <a:p>
            <a:r>
              <a:rPr lang="en-US" smtClean="0"/>
              <a:t>Click to edit Master title style</a:t>
            </a:r>
            <a:endParaRPr lang="en-AU" dirty="0"/>
          </a:p>
        </p:txBody>
      </p:sp>
      <p:sp>
        <p:nvSpPr>
          <p:cNvPr id="3" name="Text Placeholder 2"/>
          <p:cNvSpPr>
            <a:spLocks noGrp="1"/>
          </p:cNvSpPr>
          <p:nvPr>
            <p:ph type="body" idx="1"/>
          </p:nvPr>
        </p:nvSpPr>
        <p:spPr>
          <a:xfrm>
            <a:off x="395287" y="1484314"/>
            <a:ext cx="8353425" cy="496887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Rectangle 8"/>
          <p:cNvSpPr/>
          <p:nvPr/>
        </p:nvSpPr>
        <p:spPr>
          <a:xfrm>
            <a:off x="0" y="6511542"/>
            <a:ext cx="393078" cy="346458"/>
          </a:xfrm>
          <a:prstGeom prst="rect">
            <a:avLst/>
          </a:prstGeom>
          <a:solidFill>
            <a:srgbClr val="EEEEE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dirty="0">
              <a:solidFill>
                <a:schemeClr val="tx1"/>
              </a:solidFill>
              <a:latin typeface="+mj-lt"/>
              <a:cs typeface="Arial" pitchFamily="34" charset="0"/>
            </a:endParaRPr>
          </a:p>
        </p:txBody>
      </p:sp>
      <p:sp>
        <p:nvSpPr>
          <p:cNvPr id="10" name="Rectangle 9"/>
          <p:cNvSpPr/>
          <p:nvPr/>
        </p:nvSpPr>
        <p:spPr>
          <a:xfrm>
            <a:off x="5643570" y="6714252"/>
            <a:ext cx="3500430" cy="1587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atin typeface="Arial" pitchFamily="34" charset="0"/>
              <a:cs typeface="Arial" pitchFamily="34" charset="0"/>
            </a:endParaRPr>
          </a:p>
        </p:txBody>
      </p:sp>
      <p:sp>
        <p:nvSpPr>
          <p:cNvPr id="6" name="Slide Number Placeholder 5"/>
          <p:cNvSpPr>
            <a:spLocks noGrp="1"/>
          </p:cNvSpPr>
          <p:nvPr>
            <p:ph type="sldNum" sz="quarter" idx="4"/>
          </p:nvPr>
        </p:nvSpPr>
        <p:spPr>
          <a:xfrm>
            <a:off x="0" y="6510338"/>
            <a:ext cx="395288" cy="347662"/>
          </a:xfrm>
          <a:prstGeom prst="rect">
            <a:avLst/>
          </a:prstGeom>
        </p:spPr>
        <p:txBody>
          <a:bodyPr vert="horz" lIns="91440" tIns="45720" rIns="91440" bIns="45720" rtlCol="0" anchor="ctr"/>
          <a:lstStyle>
            <a:lvl1pPr algn="ctr">
              <a:defRPr sz="1000">
                <a:solidFill>
                  <a:schemeClr val="tx1">
                    <a:tint val="75000"/>
                  </a:schemeClr>
                </a:solidFill>
                <a:latin typeface="+mj-lt"/>
              </a:defRPr>
            </a:lvl1pPr>
          </a:lstStyle>
          <a:p>
            <a:fld id="{63526C6B-5EAE-495E-8613-70883B1CDC9D}" type="slidenum">
              <a:rPr lang="en-AU" smtClean="0"/>
              <a:pPr/>
              <a:t>‹#›</a:t>
            </a:fld>
            <a:endParaRPr lang="en-AU" dirty="0"/>
          </a:p>
        </p:txBody>
      </p:sp>
      <p:sp>
        <p:nvSpPr>
          <p:cNvPr id="11" name="TextBox 10"/>
          <p:cNvSpPr txBox="1"/>
          <p:nvPr/>
        </p:nvSpPr>
        <p:spPr>
          <a:xfrm>
            <a:off x="5643570" y="6530482"/>
            <a:ext cx="3500430" cy="184666"/>
          </a:xfrm>
          <a:prstGeom prst="rect">
            <a:avLst/>
          </a:prstGeom>
          <a:noFill/>
        </p:spPr>
        <p:txBody>
          <a:bodyPr wrap="square" lIns="0" tIns="0" rIns="144000" bIns="0" rtlCol="0" anchor="ctr" anchorCtr="0">
            <a:spAutoFit/>
          </a:bodyPr>
          <a:lstStyle/>
          <a:p>
            <a:pPr algn="r"/>
            <a:r>
              <a:rPr lang="en-AU" sz="1200" kern="1200" dirty="0" smtClean="0">
                <a:solidFill>
                  <a:schemeClr val="tx1">
                    <a:lumMod val="65000"/>
                    <a:lumOff val="35000"/>
                  </a:schemeClr>
                </a:solidFill>
                <a:latin typeface="+mn-lt"/>
                <a:ea typeface="+mn-ea"/>
                <a:cs typeface="+mn-cs"/>
              </a:rPr>
              <a:t>faculty of </a:t>
            </a:r>
            <a:r>
              <a:rPr lang="en-AU" sz="1200" kern="1200" dirty="0" smtClean="0">
                <a:solidFill>
                  <a:schemeClr val="accent2"/>
                </a:solidFill>
                <a:latin typeface="+mn-lt"/>
                <a:ea typeface="+mn-ea"/>
                <a:cs typeface="+mn-cs"/>
              </a:rPr>
              <a:t>science</a:t>
            </a:r>
          </a:p>
        </p:txBody>
      </p:sp>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Lst>
  <p:hf hdr="0" ftr="0" dt="0"/>
  <p:txStyles>
    <p:titleStyle>
      <a:lvl1pPr algn="l" defTabSz="914400" rtl="0" eaLnBrk="1" latinLnBrk="0" hangingPunct="1">
        <a:spcBef>
          <a:spcPct val="0"/>
        </a:spcBef>
        <a:buNone/>
        <a:defRPr lang="en-AU" sz="2400" kern="1200" dirty="0" smtClean="0">
          <a:solidFill>
            <a:schemeClr val="accent2"/>
          </a:solidFill>
          <a:latin typeface="Arial" pitchFamily="34" charset="0"/>
          <a:ea typeface="+mj-ea"/>
          <a:cs typeface="Arial" pitchFamily="34" charset="0"/>
        </a:defRPr>
      </a:lvl1pPr>
    </p:titleStyle>
    <p:bodyStyle>
      <a:lvl1pPr marL="182563" indent="-182563" algn="l" defTabSz="914400" rtl="0" eaLnBrk="1" latinLnBrk="0" hangingPunct="1">
        <a:spcBef>
          <a:spcPct val="20000"/>
        </a:spcBef>
        <a:buClr>
          <a:schemeClr val="accent2"/>
        </a:buClr>
        <a:buFont typeface="Arial" pitchFamily="34" charset="0"/>
        <a:buChar char="•"/>
        <a:defRPr lang="en-US" sz="2000" kern="1200" dirty="0" smtClean="0">
          <a:solidFill>
            <a:schemeClr val="tx1"/>
          </a:solidFill>
          <a:latin typeface="Arial" pitchFamily="34" charset="0"/>
          <a:ea typeface="+mn-ea"/>
          <a:cs typeface="Arial" pitchFamily="34" charset="0"/>
        </a:defRPr>
      </a:lvl1pPr>
      <a:lvl2pPr marL="358775" indent="-176213" algn="l" defTabSz="914400" rtl="0" eaLnBrk="1" latinLnBrk="0" hangingPunct="1">
        <a:spcBef>
          <a:spcPct val="20000"/>
        </a:spcBef>
        <a:buClr>
          <a:schemeClr val="accent2"/>
        </a:buClr>
        <a:buFont typeface="Arial" pitchFamily="34" charset="0"/>
        <a:buChar char="–"/>
        <a:defRPr lang="en-US" sz="1800" kern="1200" dirty="0" smtClean="0">
          <a:solidFill>
            <a:schemeClr val="tx1"/>
          </a:solidFill>
          <a:latin typeface="Arial" pitchFamily="34" charset="0"/>
          <a:ea typeface="+mn-ea"/>
          <a:cs typeface="Arial" pitchFamily="34" charset="0"/>
        </a:defRPr>
      </a:lvl2pPr>
      <a:lvl3pPr marL="541338" indent="-182563" algn="l" defTabSz="914400" rtl="0" eaLnBrk="1" latinLnBrk="0" hangingPunct="1">
        <a:spcBef>
          <a:spcPct val="20000"/>
        </a:spcBef>
        <a:buClr>
          <a:schemeClr val="accent2"/>
        </a:buClr>
        <a:buFont typeface="Arial" pitchFamily="34" charset="0"/>
        <a:buChar char="•"/>
        <a:defRPr lang="en-US" sz="1800" kern="1200" dirty="0" smtClean="0">
          <a:solidFill>
            <a:schemeClr val="tx1"/>
          </a:solidFill>
          <a:latin typeface="Arial" pitchFamily="34" charset="0"/>
          <a:ea typeface="+mn-ea"/>
          <a:cs typeface="Arial" pitchFamily="34" charset="0"/>
        </a:defRPr>
      </a:lvl3pPr>
      <a:lvl4pPr marL="715963" indent="-174625" algn="l" defTabSz="914400" rtl="0" eaLnBrk="1" latinLnBrk="0" hangingPunct="1">
        <a:spcBef>
          <a:spcPct val="20000"/>
        </a:spcBef>
        <a:buClr>
          <a:schemeClr val="accent2"/>
        </a:buClr>
        <a:buFont typeface="Arial" pitchFamily="34" charset="0"/>
        <a:buChar char="–"/>
        <a:defRPr lang="en-US" sz="1800" kern="1200" dirty="0" smtClean="0">
          <a:solidFill>
            <a:schemeClr val="tx1"/>
          </a:solidFill>
          <a:latin typeface="Arial" pitchFamily="34" charset="0"/>
          <a:ea typeface="+mn-ea"/>
          <a:cs typeface="Arial" pitchFamily="34" charset="0"/>
        </a:defRPr>
      </a:lvl4pPr>
      <a:lvl5pPr marL="898525" indent="-182563" algn="l" defTabSz="914400" rtl="0" eaLnBrk="1" latinLnBrk="0" hangingPunct="1">
        <a:spcBef>
          <a:spcPct val="20000"/>
        </a:spcBef>
        <a:buClr>
          <a:schemeClr val="accent2"/>
        </a:buClr>
        <a:buFont typeface="Arial" pitchFamily="34" charset="0"/>
        <a:buChar char="»"/>
        <a:defRPr lang="en-AU" sz="1800" kern="1200" dirty="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p:cNvSpPr/>
          <p:nvPr/>
        </p:nvSpPr>
        <p:spPr bwMode="ltGray">
          <a:xfrm>
            <a:off x="0" y="0"/>
            <a:ext cx="9144000" cy="71435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descr="White UNSW.png"/>
          <p:cNvPicPr>
            <a:picLocks noChangeAspect="1"/>
          </p:cNvPicPr>
          <p:nvPr/>
        </p:nvPicPr>
        <p:blipFill>
          <a:blip r:embed="rId12" cstate="print"/>
          <a:srcRect l="22172"/>
          <a:stretch>
            <a:fillRect/>
          </a:stretch>
        </p:blipFill>
        <p:spPr>
          <a:xfrm>
            <a:off x="395288" y="141646"/>
            <a:ext cx="1235136" cy="431064"/>
          </a:xfrm>
          <a:prstGeom prst="rect">
            <a:avLst/>
          </a:prstGeom>
        </p:spPr>
      </p:pic>
      <p:sp>
        <p:nvSpPr>
          <p:cNvPr id="2" name="Title Placeholder 1"/>
          <p:cNvSpPr>
            <a:spLocks noGrp="1"/>
          </p:cNvSpPr>
          <p:nvPr>
            <p:ph type="title"/>
          </p:nvPr>
        </p:nvSpPr>
        <p:spPr>
          <a:xfrm>
            <a:off x="395287" y="808038"/>
            <a:ext cx="8353425" cy="676275"/>
          </a:xfrm>
          <a:prstGeom prst="rect">
            <a:avLst/>
          </a:prstGeom>
        </p:spPr>
        <p:txBody>
          <a:bodyPr vert="horz" lIns="91440" tIns="45720" rIns="91440" bIns="45720" rtlCol="0" anchor="ctr">
            <a:normAutofit/>
          </a:bodyPr>
          <a:lstStyle/>
          <a:p>
            <a:r>
              <a:rPr lang="en-US" smtClean="0"/>
              <a:t>Click to edit Master title style</a:t>
            </a:r>
            <a:endParaRPr lang="en-AU" dirty="0"/>
          </a:p>
        </p:txBody>
      </p:sp>
      <p:sp>
        <p:nvSpPr>
          <p:cNvPr id="3" name="Text Placeholder 2"/>
          <p:cNvSpPr>
            <a:spLocks noGrp="1"/>
          </p:cNvSpPr>
          <p:nvPr>
            <p:ph type="body" idx="1"/>
          </p:nvPr>
        </p:nvSpPr>
        <p:spPr>
          <a:xfrm>
            <a:off x="395287" y="1484314"/>
            <a:ext cx="8353425" cy="496887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Rectangle 8"/>
          <p:cNvSpPr/>
          <p:nvPr/>
        </p:nvSpPr>
        <p:spPr>
          <a:xfrm>
            <a:off x="0" y="6511542"/>
            <a:ext cx="393078" cy="346458"/>
          </a:xfrm>
          <a:prstGeom prst="rect">
            <a:avLst/>
          </a:prstGeom>
          <a:solidFill>
            <a:srgbClr val="EEEEE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dirty="0">
              <a:solidFill>
                <a:schemeClr val="tx1"/>
              </a:solidFill>
              <a:latin typeface="+mj-lt"/>
              <a:cs typeface="Arial" pitchFamily="34" charset="0"/>
            </a:endParaRPr>
          </a:p>
        </p:txBody>
      </p:sp>
      <p:sp>
        <p:nvSpPr>
          <p:cNvPr id="10" name="Rectangle 9"/>
          <p:cNvSpPr/>
          <p:nvPr/>
        </p:nvSpPr>
        <p:spPr>
          <a:xfrm>
            <a:off x="5643570" y="6714252"/>
            <a:ext cx="3500430" cy="15873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atin typeface="Arial" pitchFamily="34" charset="0"/>
              <a:cs typeface="Arial" pitchFamily="34" charset="0"/>
            </a:endParaRPr>
          </a:p>
        </p:txBody>
      </p:sp>
      <p:sp>
        <p:nvSpPr>
          <p:cNvPr id="6" name="Slide Number Placeholder 5"/>
          <p:cNvSpPr>
            <a:spLocks noGrp="1"/>
          </p:cNvSpPr>
          <p:nvPr>
            <p:ph type="sldNum" sz="quarter" idx="4"/>
          </p:nvPr>
        </p:nvSpPr>
        <p:spPr>
          <a:xfrm>
            <a:off x="0" y="6510338"/>
            <a:ext cx="395288" cy="347662"/>
          </a:xfrm>
          <a:prstGeom prst="rect">
            <a:avLst/>
          </a:prstGeom>
        </p:spPr>
        <p:txBody>
          <a:bodyPr vert="horz" lIns="91440" tIns="45720" rIns="91440" bIns="45720" rtlCol="0" anchor="ctr"/>
          <a:lstStyle>
            <a:lvl1pPr algn="ctr">
              <a:defRPr sz="1000">
                <a:solidFill>
                  <a:schemeClr val="tx1">
                    <a:tint val="75000"/>
                  </a:schemeClr>
                </a:solidFill>
                <a:latin typeface="+mj-lt"/>
              </a:defRPr>
            </a:lvl1pPr>
          </a:lstStyle>
          <a:p>
            <a:fld id="{63526C6B-5EAE-495E-8613-70883B1CDC9D}" type="slidenum">
              <a:rPr lang="en-AU" smtClean="0"/>
              <a:pPr/>
              <a:t>‹#›</a:t>
            </a:fld>
            <a:endParaRPr lang="en-AU" dirty="0"/>
          </a:p>
        </p:txBody>
      </p:sp>
      <p:sp>
        <p:nvSpPr>
          <p:cNvPr id="11" name="TextBox 10"/>
          <p:cNvSpPr txBox="1"/>
          <p:nvPr/>
        </p:nvSpPr>
        <p:spPr>
          <a:xfrm>
            <a:off x="5643570" y="6530482"/>
            <a:ext cx="3500430" cy="184666"/>
          </a:xfrm>
          <a:prstGeom prst="rect">
            <a:avLst/>
          </a:prstGeom>
          <a:noFill/>
        </p:spPr>
        <p:txBody>
          <a:bodyPr wrap="square" lIns="0" tIns="0" rIns="144000" bIns="0" rtlCol="0" anchor="ctr" anchorCtr="0">
            <a:spAutoFit/>
          </a:bodyPr>
          <a:lstStyle/>
          <a:p>
            <a:pPr algn="r"/>
            <a:r>
              <a:rPr lang="en-AU" sz="1200" kern="1200" dirty="0" smtClean="0">
                <a:solidFill>
                  <a:schemeClr val="tx1">
                    <a:lumMod val="65000"/>
                    <a:lumOff val="35000"/>
                  </a:schemeClr>
                </a:solidFill>
                <a:latin typeface="+mn-lt"/>
                <a:ea typeface="+mn-ea"/>
                <a:cs typeface="+mn-cs"/>
              </a:rPr>
              <a:t>faculty of </a:t>
            </a:r>
            <a:r>
              <a:rPr lang="en-AU" sz="1200" kern="1200" dirty="0" smtClean="0">
                <a:solidFill>
                  <a:schemeClr val="accent3"/>
                </a:solidFill>
                <a:latin typeface="+mn-lt"/>
                <a:ea typeface="+mn-ea"/>
                <a:cs typeface="+mn-cs"/>
              </a:rPr>
              <a:t>science</a:t>
            </a:r>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Lst>
  <p:hf hdr="0" ftr="0" dt="0"/>
  <p:txStyles>
    <p:titleStyle>
      <a:lvl1pPr algn="l" defTabSz="914400" rtl="0" eaLnBrk="1" latinLnBrk="0" hangingPunct="1">
        <a:spcBef>
          <a:spcPct val="0"/>
        </a:spcBef>
        <a:buNone/>
        <a:defRPr lang="en-AU" sz="2400" kern="1200" dirty="0" smtClean="0">
          <a:solidFill>
            <a:schemeClr val="accent3"/>
          </a:solidFill>
          <a:latin typeface="Arial" pitchFamily="34" charset="0"/>
          <a:ea typeface="+mj-ea"/>
          <a:cs typeface="Arial" pitchFamily="34" charset="0"/>
        </a:defRPr>
      </a:lvl1pPr>
    </p:titleStyle>
    <p:bodyStyle>
      <a:lvl1pPr marL="182563" indent="-182563" algn="l" defTabSz="914400" rtl="0" eaLnBrk="1" latinLnBrk="0" hangingPunct="1">
        <a:spcBef>
          <a:spcPct val="20000"/>
        </a:spcBef>
        <a:buClr>
          <a:schemeClr val="accent3"/>
        </a:buClr>
        <a:buFont typeface="Arial" pitchFamily="34" charset="0"/>
        <a:buChar char="•"/>
        <a:defRPr lang="en-US" sz="2000" kern="1200" dirty="0" smtClean="0">
          <a:solidFill>
            <a:schemeClr val="tx1"/>
          </a:solidFill>
          <a:latin typeface="Arial" pitchFamily="34" charset="0"/>
          <a:ea typeface="+mn-ea"/>
          <a:cs typeface="Arial" pitchFamily="34" charset="0"/>
        </a:defRPr>
      </a:lvl1pPr>
      <a:lvl2pPr marL="358775" indent="-176213" algn="l" defTabSz="914400" rtl="0" eaLnBrk="1" latinLnBrk="0" hangingPunct="1">
        <a:spcBef>
          <a:spcPct val="20000"/>
        </a:spcBef>
        <a:buClr>
          <a:schemeClr val="accent3"/>
        </a:buClr>
        <a:buFont typeface="Arial" pitchFamily="34" charset="0"/>
        <a:buChar char="–"/>
        <a:defRPr lang="en-US" sz="1800" kern="1200" dirty="0" smtClean="0">
          <a:solidFill>
            <a:schemeClr val="tx1"/>
          </a:solidFill>
          <a:latin typeface="Arial" pitchFamily="34" charset="0"/>
          <a:ea typeface="+mn-ea"/>
          <a:cs typeface="Arial" pitchFamily="34" charset="0"/>
        </a:defRPr>
      </a:lvl2pPr>
      <a:lvl3pPr marL="541338" indent="-182563" algn="l" defTabSz="914400" rtl="0" eaLnBrk="1" latinLnBrk="0" hangingPunct="1">
        <a:spcBef>
          <a:spcPct val="20000"/>
        </a:spcBef>
        <a:buClr>
          <a:schemeClr val="accent3"/>
        </a:buClr>
        <a:buFont typeface="Arial" pitchFamily="34" charset="0"/>
        <a:buChar char="•"/>
        <a:defRPr lang="en-US" sz="1800" kern="1200" dirty="0" smtClean="0">
          <a:solidFill>
            <a:schemeClr val="tx1"/>
          </a:solidFill>
          <a:latin typeface="Arial" pitchFamily="34" charset="0"/>
          <a:ea typeface="+mn-ea"/>
          <a:cs typeface="Arial" pitchFamily="34" charset="0"/>
        </a:defRPr>
      </a:lvl3pPr>
      <a:lvl4pPr marL="715963" indent="-174625" algn="l" defTabSz="914400" rtl="0" eaLnBrk="1" latinLnBrk="0" hangingPunct="1">
        <a:spcBef>
          <a:spcPct val="20000"/>
        </a:spcBef>
        <a:buClr>
          <a:schemeClr val="accent3"/>
        </a:buClr>
        <a:buFont typeface="Arial" pitchFamily="34" charset="0"/>
        <a:buChar char="–"/>
        <a:defRPr lang="en-US" sz="1800" kern="1200" dirty="0" smtClean="0">
          <a:solidFill>
            <a:schemeClr val="tx1"/>
          </a:solidFill>
          <a:latin typeface="Arial" pitchFamily="34" charset="0"/>
          <a:ea typeface="+mn-ea"/>
          <a:cs typeface="Arial" pitchFamily="34" charset="0"/>
        </a:defRPr>
      </a:lvl4pPr>
      <a:lvl5pPr marL="898525" indent="-182563" algn="l" defTabSz="914400" rtl="0" eaLnBrk="1" latinLnBrk="0" hangingPunct="1">
        <a:spcBef>
          <a:spcPct val="20000"/>
        </a:spcBef>
        <a:buClr>
          <a:schemeClr val="accent3"/>
        </a:buClr>
        <a:buFont typeface="Arial" pitchFamily="34" charset="0"/>
        <a:buChar char="»"/>
        <a:defRPr lang="en-AU" sz="1800" kern="1200" dirty="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CADF82-CE14-4B52-8C1C-8100D1E9B019}" type="datetimeFigureOut">
              <a:rPr lang="en-GB" smtClean="0"/>
              <a:pPr/>
              <a:t>05/09/2013</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CD88D163-8FEE-4B6A-977D-600E3843CE6C}"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63.xml"/><Relationship Id="rId2" Type="http://schemas.openxmlformats.org/officeDocument/2006/relationships/vmlDrawing" Target="../drawings/vmlDrawing1.vml"/><Relationship Id="rId1" Type="http://schemas.openxmlformats.org/officeDocument/2006/relationships/themeOverride" Target="../theme/themeOverride1.xml"/><Relationship Id="rId6" Type="http://schemas.openxmlformats.org/officeDocument/2006/relationships/oleObject" Target="../embeddings/oleObject1.bin"/><Relationship Id="rId5" Type="http://schemas.openxmlformats.org/officeDocument/2006/relationships/image" Target="../media/image6.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vmlDrawing" Target="../drawings/vmlDrawing10.vml"/><Relationship Id="rId1" Type="http://schemas.openxmlformats.org/officeDocument/2006/relationships/themeOverride" Target="../theme/themeOverride10.xml"/><Relationship Id="rId6" Type="http://schemas.openxmlformats.org/officeDocument/2006/relationships/oleObject" Target="../embeddings/oleObject10.bin"/><Relationship Id="rId5" Type="http://schemas.openxmlformats.org/officeDocument/2006/relationships/image" Target="../media/image9.jpeg"/><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vmlDrawing" Target="../drawings/vmlDrawing11.vml"/><Relationship Id="rId1" Type="http://schemas.openxmlformats.org/officeDocument/2006/relationships/themeOverride" Target="../theme/themeOverride11.xml"/><Relationship Id="rId6" Type="http://schemas.openxmlformats.org/officeDocument/2006/relationships/oleObject" Target="../embeddings/oleObject11.bin"/><Relationship Id="rId5" Type="http://schemas.openxmlformats.org/officeDocument/2006/relationships/image" Target="../media/image9.jpeg"/><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vmlDrawing" Target="../drawings/vmlDrawing12.vml"/><Relationship Id="rId1" Type="http://schemas.openxmlformats.org/officeDocument/2006/relationships/themeOverride" Target="../theme/themeOverride12.xml"/><Relationship Id="rId6" Type="http://schemas.openxmlformats.org/officeDocument/2006/relationships/oleObject" Target="../embeddings/oleObject12.bin"/><Relationship Id="rId5" Type="http://schemas.openxmlformats.org/officeDocument/2006/relationships/image" Target="../media/image9.jpeg"/><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vmlDrawing" Target="../drawings/vmlDrawing13.vml"/><Relationship Id="rId1" Type="http://schemas.openxmlformats.org/officeDocument/2006/relationships/themeOverride" Target="../theme/themeOverride13.xml"/><Relationship Id="rId6" Type="http://schemas.openxmlformats.org/officeDocument/2006/relationships/image" Target="../media/image7.jpeg"/><Relationship Id="rId5" Type="http://schemas.openxmlformats.org/officeDocument/2006/relationships/oleObject" Target="../embeddings/oleObject13.bin"/><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vmlDrawing" Target="../drawings/vmlDrawing2.vml"/><Relationship Id="rId1" Type="http://schemas.openxmlformats.org/officeDocument/2006/relationships/themeOverride" Target="../theme/themeOverride2.xml"/><Relationship Id="rId6" Type="http://schemas.openxmlformats.org/officeDocument/2006/relationships/oleObject" Target="../embeddings/oleObject2.bin"/><Relationship Id="rId5" Type="http://schemas.openxmlformats.org/officeDocument/2006/relationships/image" Target="../media/image6.jpeg"/><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vmlDrawing" Target="../drawings/vmlDrawing3.vml"/><Relationship Id="rId1" Type="http://schemas.openxmlformats.org/officeDocument/2006/relationships/themeOverride" Target="../theme/themeOverride3.xml"/><Relationship Id="rId6" Type="http://schemas.openxmlformats.org/officeDocument/2006/relationships/image" Target="../media/image6.jpeg"/><Relationship Id="rId5" Type="http://schemas.openxmlformats.org/officeDocument/2006/relationships/oleObject" Target="../embeddings/oleObject3.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vmlDrawing" Target="../drawings/vmlDrawing4.vml"/><Relationship Id="rId1" Type="http://schemas.openxmlformats.org/officeDocument/2006/relationships/themeOverride" Target="../theme/themeOverride4.xml"/><Relationship Id="rId6" Type="http://schemas.openxmlformats.org/officeDocument/2006/relationships/image" Target="../media/image6.jpeg"/><Relationship Id="rId5" Type="http://schemas.openxmlformats.org/officeDocument/2006/relationships/oleObject" Target="../embeddings/oleObject4.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vmlDrawing" Target="../drawings/vmlDrawing5.vml"/><Relationship Id="rId1" Type="http://schemas.openxmlformats.org/officeDocument/2006/relationships/themeOverride" Target="../theme/themeOverride5.xml"/><Relationship Id="rId6" Type="http://schemas.openxmlformats.org/officeDocument/2006/relationships/image" Target="../media/image6.jpeg"/><Relationship Id="rId5" Type="http://schemas.openxmlformats.org/officeDocument/2006/relationships/oleObject" Target="../embeddings/oleObject5.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64.xml"/><Relationship Id="rId7" Type="http://schemas.openxmlformats.org/officeDocument/2006/relationships/image" Target="../media/image7.jpeg"/><Relationship Id="rId2" Type="http://schemas.openxmlformats.org/officeDocument/2006/relationships/vmlDrawing" Target="../drawings/vmlDrawing6.vml"/><Relationship Id="rId1" Type="http://schemas.openxmlformats.org/officeDocument/2006/relationships/themeOverride" Target="../theme/themeOverride6.xml"/><Relationship Id="rId6" Type="http://schemas.openxmlformats.org/officeDocument/2006/relationships/image" Target="../media/image6.jpeg"/><Relationship Id="rId5" Type="http://schemas.openxmlformats.org/officeDocument/2006/relationships/oleObject" Target="../embeddings/oleObject6.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vmlDrawing" Target="../drawings/vmlDrawing7.vml"/><Relationship Id="rId1" Type="http://schemas.openxmlformats.org/officeDocument/2006/relationships/themeOverride" Target="../theme/themeOverride7.xml"/><Relationship Id="rId6" Type="http://schemas.openxmlformats.org/officeDocument/2006/relationships/oleObject" Target="../embeddings/oleObject7.bin"/><Relationship Id="rId5" Type="http://schemas.openxmlformats.org/officeDocument/2006/relationships/image" Target="../media/image8.jpe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64.xml"/><Relationship Id="rId7" Type="http://schemas.openxmlformats.org/officeDocument/2006/relationships/image" Target="../media/image7.jpeg"/><Relationship Id="rId2" Type="http://schemas.openxmlformats.org/officeDocument/2006/relationships/vmlDrawing" Target="../drawings/vmlDrawing8.vml"/><Relationship Id="rId1" Type="http://schemas.openxmlformats.org/officeDocument/2006/relationships/themeOverride" Target="../theme/themeOverride8.xml"/><Relationship Id="rId6" Type="http://schemas.openxmlformats.org/officeDocument/2006/relationships/oleObject" Target="../embeddings/oleObject8.bin"/><Relationship Id="rId5" Type="http://schemas.openxmlformats.org/officeDocument/2006/relationships/image" Target="../media/image8.jpeg"/><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vmlDrawing" Target="../drawings/vmlDrawing9.vml"/><Relationship Id="rId1" Type="http://schemas.openxmlformats.org/officeDocument/2006/relationships/themeOverride" Target="../theme/themeOverride9.xml"/><Relationship Id="rId6" Type="http://schemas.openxmlformats.org/officeDocument/2006/relationships/oleObject" Target="../embeddings/oleObject9.bin"/><Relationship Id="rId5" Type="http://schemas.openxmlformats.org/officeDocument/2006/relationships/image" Target="../media/image9.jpe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 name="Title 2"/>
          <p:cNvSpPr>
            <a:spLocks noGrp="1"/>
          </p:cNvSpPr>
          <p:nvPr>
            <p:ph type="ctrTitle"/>
          </p:nvPr>
        </p:nvSpPr>
        <p:spPr>
          <a:xfrm>
            <a:off x="467544" y="836712"/>
            <a:ext cx="8208912" cy="5256584"/>
          </a:xfrm>
          <a:noFill/>
          <a:ln w="28575">
            <a:noFill/>
          </a:ln>
        </p:spPr>
        <p:txBody>
          <a:bodyPr>
            <a:normAutofit fontScale="90000"/>
          </a:bodyPr>
          <a:lstStyle/>
          <a:p>
            <a:pPr algn="ctr"/>
            <a:r>
              <a:rPr lang="en-GB" sz="3200" b="1" dirty="0">
                <a:solidFill>
                  <a:schemeClr val="bg1"/>
                </a:solidFill>
              </a:rPr>
              <a:t>effectiveness of interventions to </a:t>
            </a:r>
            <a:r>
              <a:rPr lang="en-GB" sz="3200" b="1" dirty="0" smtClean="0">
                <a:solidFill>
                  <a:schemeClr val="bg1"/>
                </a:solidFill>
              </a:rPr>
              <a:t/>
            </a:r>
            <a:br>
              <a:rPr lang="en-GB" sz="3200" b="1" dirty="0" smtClean="0">
                <a:solidFill>
                  <a:schemeClr val="bg1"/>
                </a:solidFill>
              </a:rPr>
            </a:br>
            <a:r>
              <a:rPr lang="en-GB" sz="3200" b="1" dirty="0" smtClean="0">
                <a:solidFill>
                  <a:schemeClr val="bg1"/>
                </a:solidFill>
              </a:rPr>
              <a:t>support  carers: </a:t>
            </a:r>
            <a:br>
              <a:rPr lang="en-GB" sz="3200" b="1" dirty="0" smtClean="0">
                <a:solidFill>
                  <a:schemeClr val="bg1"/>
                </a:solidFill>
              </a:rPr>
            </a:br>
            <a:r>
              <a:rPr lang="en-GB" sz="3200" b="1" dirty="0" smtClean="0">
                <a:solidFill>
                  <a:schemeClr val="bg1"/>
                </a:solidFill>
              </a:rPr>
              <a:t>National Evidence </a:t>
            </a:r>
            <a:br>
              <a:rPr lang="en-GB" sz="3200" b="1" dirty="0" smtClean="0">
                <a:solidFill>
                  <a:schemeClr val="bg1"/>
                </a:solidFill>
              </a:rPr>
            </a:br>
            <a:r>
              <a:rPr lang="en-GB" sz="2200" b="1" dirty="0" smtClean="0">
                <a:solidFill>
                  <a:schemeClr val="bg1"/>
                </a:solidFill>
                <a:cs typeface="Arial" pitchFamily="34" charset="0"/>
              </a:rPr>
              <a:t/>
            </a:r>
            <a:br>
              <a:rPr lang="en-GB" sz="2200" b="1" dirty="0" smtClean="0">
                <a:solidFill>
                  <a:schemeClr val="bg1"/>
                </a:solidFill>
                <a:cs typeface="Arial" pitchFamily="34" charset="0"/>
              </a:rPr>
            </a:br>
            <a:r>
              <a:rPr lang="en-GB" sz="2200" b="1" dirty="0">
                <a:solidFill>
                  <a:schemeClr val="bg1"/>
                </a:solidFill>
              </a:rPr>
              <a:t>ESRC CARERS SEMINAR SERIES</a:t>
            </a:r>
            <a:r>
              <a:rPr lang="en-GB" sz="2200" dirty="0">
                <a:solidFill>
                  <a:schemeClr val="bg1"/>
                </a:solidFill>
              </a:rPr>
              <a:t/>
            </a:r>
            <a:br>
              <a:rPr lang="en-GB" sz="2200" dirty="0">
                <a:solidFill>
                  <a:schemeClr val="bg1"/>
                </a:solidFill>
              </a:rPr>
            </a:br>
            <a:r>
              <a:rPr lang="en-GB" sz="2200" b="1" dirty="0">
                <a:solidFill>
                  <a:schemeClr val="bg1"/>
                </a:solidFill>
              </a:rPr>
              <a:t>CARERS IN THE 21ST CENTURY: DEVELOPING THE EVIDENCE BASE</a:t>
            </a:r>
            <a:r>
              <a:rPr lang="en-GB" sz="2200" dirty="0"/>
              <a:t/>
            </a:r>
            <a:br>
              <a:rPr lang="en-GB" sz="2200" dirty="0"/>
            </a:br>
            <a:r>
              <a:rPr lang="en-GB" sz="2200" cap="none" dirty="0" smtClean="0">
                <a:solidFill>
                  <a:schemeClr val="bg1"/>
                </a:solidFill>
              </a:rPr>
              <a:t>University of Surrey, Guildford, 9th </a:t>
            </a:r>
            <a:r>
              <a:rPr lang="en-AU" sz="2200" cap="none" dirty="0" smtClean="0">
                <a:solidFill>
                  <a:schemeClr val="bg1"/>
                </a:solidFill>
              </a:rPr>
              <a:t>September 2013</a:t>
            </a:r>
            <a:r>
              <a:rPr lang="en-GB" sz="2200" dirty="0" smtClean="0">
                <a:solidFill>
                  <a:schemeClr val="bg1"/>
                </a:solidFill>
              </a:rPr>
              <a:t/>
            </a:r>
            <a:br>
              <a:rPr lang="en-GB" sz="2200" dirty="0" smtClean="0">
                <a:solidFill>
                  <a:schemeClr val="bg1"/>
                </a:solidFill>
              </a:rPr>
            </a:br>
            <a:r>
              <a:rPr lang="en-GB" sz="2200" b="1" i="1" dirty="0" smtClean="0">
                <a:solidFill>
                  <a:schemeClr val="bg1"/>
                </a:solidFill>
              </a:rPr>
              <a:t/>
            </a:r>
            <a:br>
              <a:rPr lang="en-GB" sz="2200" b="1" i="1" dirty="0" smtClean="0">
                <a:solidFill>
                  <a:schemeClr val="bg1"/>
                </a:solidFill>
              </a:rPr>
            </a:br>
            <a:r>
              <a:rPr lang="en-GB" sz="2200" b="1" cap="none" dirty="0" smtClean="0">
                <a:solidFill>
                  <a:schemeClr val="bg1"/>
                </a:solidFill>
              </a:rPr>
              <a:t>Dr Andrea Wigfield</a:t>
            </a:r>
            <a:br>
              <a:rPr lang="en-GB" sz="2200" b="1" cap="none" dirty="0" smtClean="0">
                <a:solidFill>
                  <a:schemeClr val="bg1"/>
                </a:solidFill>
              </a:rPr>
            </a:br>
            <a:r>
              <a:rPr lang="en-GB" sz="2200" b="1" cap="none" dirty="0" smtClean="0">
                <a:solidFill>
                  <a:schemeClr val="bg1"/>
                </a:solidFill>
              </a:rPr>
              <a:t>Associate Professor in Social Policy</a:t>
            </a:r>
            <a:r>
              <a:rPr lang="en-AU" sz="2200" b="1" cap="none" dirty="0" smtClean="0">
                <a:solidFill>
                  <a:schemeClr val="bg1"/>
                </a:solidFill>
              </a:rPr>
              <a:t/>
            </a:r>
            <a:br>
              <a:rPr lang="en-AU" sz="2200" b="1" cap="none" dirty="0" smtClean="0">
                <a:solidFill>
                  <a:schemeClr val="bg1"/>
                </a:solidFill>
              </a:rPr>
            </a:br>
            <a:r>
              <a:rPr lang="en-AU" sz="2200" b="1" cap="none" dirty="0" smtClean="0">
                <a:solidFill>
                  <a:schemeClr val="bg1"/>
                </a:solidFill>
              </a:rPr>
              <a:t>Deputy Director, </a:t>
            </a:r>
            <a:r>
              <a:rPr lang="en-GB" sz="2200" b="1" cap="none" dirty="0" smtClean="0">
                <a:solidFill>
                  <a:schemeClr val="bg1"/>
                </a:solidFill>
              </a:rPr>
              <a:t>CIRCLE</a:t>
            </a:r>
            <a:br>
              <a:rPr lang="en-GB" sz="2200" b="1" cap="none" dirty="0" smtClean="0">
                <a:solidFill>
                  <a:schemeClr val="bg1"/>
                </a:solidFill>
              </a:rPr>
            </a:br>
            <a:r>
              <a:rPr lang="en-GB" sz="2200" b="1" cap="none" dirty="0" smtClean="0">
                <a:solidFill>
                  <a:schemeClr val="bg1"/>
                </a:solidFill>
              </a:rPr>
              <a:t>(Centre for International Research on </a:t>
            </a:r>
            <a:br>
              <a:rPr lang="en-GB" sz="2200" b="1" cap="none" dirty="0" smtClean="0">
                <a:solidFill>
                  <a:schemeClr val="bg1"/>
                </a:solidFill>
              </a:rPr>
            </a:br>
            <a:r>
              <a:rPr lang="en-GB" sz="2200" b="1" cap="none" dirty="0" smtClean="0">
                <a:solidFill>
                  <a:schemeClr val="bg1"/>
                </a:solidFill>
              </a:rPr>
              <a:t>Care, Labour and Equalities)</a:t>
            </a:r>
            <a:br>
              <a:rPr lang="en-GB" sz="2200" b="1" cap="none" dirty="0" smtClean="0">
                <a:solidFill>
                  <a:schemeClr val="bg1"/>
                </a:solidFill>
              </a:rPr>
            </a:br>
            <a:r>
              <a:rPr lang="en-GB" sz="2200" b="1" cap="none" dirty="0" smtClean="0">
                <a:solidFill>
                  <a:schemeClr val="bg1"/>
                </a:solidFill>
              </a:rPr>
              <a:t>University of Leeds, UK</a:t>
            </a:r>
            <a:r>
              <a:rPr lang="en-AU" sz="2700" b="1" dirty="0" smtClean="0"/>
              <a:t/>
            </a:r>
            <a:br>
              <a:rPr lang="en-AU" sz="2700" b="1" dirty="0" smtClean="0"/>
            </a:br>
            <a:endParaRPr lang="en-AU" sz="2700" b="1" dirty="0">
              <a:solidFill>
                <a:srgbClr val="960000"/>
              </a:solidFill>
            </a:endParaRPr>
          </a:p>
        </p:txBody>
      </p:sp>
      <p:pic>
        <p:nvPicPr>
          <p:cNvPr id="4" name="Picture 12" descr="012172_CIRCLE Logo"/>
          <p:cNvPicPr>
            <a:picLocks noChangeAspect="1" noChangeArrowheads="1"/>
          </p:cNvPicPr>
          <p:nvPr/>
        </p:nvPicPr>
        <p:blipFill>
          <a:blip r:embed="rId5" cstate="print"/>
          <a:srcRect/>
          <a:stretch>
            <a:fillRect/>
          </a:stretch>
        </p:blipFill>
        <p:spPr bwMode="auto">
          <a:xfrm>
            <a:off x="7825464" y="5955747"/>
            <a:ext cx="1318932" cy="818186"/>
          </a:xfrm>
          <a:prstGeom prst="rect">
            <a:avLst/>
          </a:prstGeom>
          <a:noFill/>
          <a:ln w="9525">
            <a:noFill/>
            <a:miter lim="800000"/>
            <a:headEnd/>
            <a:tailEnd/>
          </a:ln>
        </p:spPr>
      </p:pic>
      <p:graphicFrame>
        <p:nvGraphicFramePr>
          <p:cNvPr id="2050" name="Object 6"/>
          <p:cNvGraphicFramePr>
            <a:graphicFrameLocks noChangeAspect="1"/>
          </p:cNvGraphicFramePr>
          <p:nvPr/>
        </p:nvGraphicFramePr>
        <p:xfrm>
          <a:off x="7524328" y="188640"/>
          <a:ext cx="1466561" cy="396782"/>
        </p:xfrm>
        <a:graphic>
          <a:graphicData uri="http://schemas.openxmlformats.org/presentationml/2006/ole">
            <p:oleObj spid="_x0000_s166994" r:id="rId6" imgW="4161905" imgH="1123810" progId="">
              <p:embed/>
            </p:oleObj>
          </a:graphicData>
        </a:graphic>
      </p:graphicFrame>
      <p:sp>
        <p:nvSpPr>
          <p:cNvPr id="166915" name="Rectangle 3"/>
          <p:cNvSpPr>
            <a:spLocks noChangeArrowheads="1"/>
          </p:cNvSpPr>
          <p:nvPr/>
        </p:nvSpPr>
        <p:spPr bwMode="auto">
          <a:xfrm>
            <a:off x="4479634"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724942"/>
          </a:xfrm>
          <a:noFill/>
          <a:ln>
            <a:noFill/>
          </a:ln>
        </p:spPr>
        <p:txBody>
          <a:bodyPr>
            <a:noAutofit/>
          </a:bodyPr>
          <a:lstStyle/>
          <a:p>
            <a:pPr algn="ctr"/>
            <a:r>
              <a:rPr lang="en-AU" sz="3600" b="1" dirty="0" smtClean="0">
                <a:solidFill>
                  <a:schemeClr val="tx1"/>
                </a:solidFill>
              </a:rPr>
              <a:t>Employment support</a:t>
            </a:r>
            <a:endParaRPr lang="en-AU" sz="3600" dirty="0">
              <a:solidFill>
                <a:schemeClr val="tx1"/>
              </a:solidFill>
            </a:endParaRPr>
          </a:p>
        </p:txBody>
      </p:sp>
      <p:sp>
        <p:nvSpPr>
          <p:cNvPr id="6" name="Content Placeholder 5"/>
          <p:cNvSpPr>
            <a:spLocks noGrp="1"/>
          </p:cNvSpPr>
          <p:nvPr>
            <p:ph sz="quarter" idx="1"/>
          </p:nvPr>
        </p:nvSpPr>
        <p:spPr>
          <a:xfrm>
            <a:off x="611560" y="1772816"/>
            <a:ext cx="8153400" cy="4495800"/>
          </a:xfrm>
          <a:noFill/>
          <a:ln w="12700">
            <a:noFill/>
          </a:ln>
        </p:spPr>
        <p:txBody>
          <a:bodyPr>
            <a:normAutofit fontScale="92500" lnSpcReduction="10000"/>
          </a:bodyPr>
          <a:lstStyle/>
          <a:p>
            <a:pPr marL="0" indent="0">
              <a:buSzPct val="80000"/>
              <a:buNone/>
            </a:pPr>
            <a:r>
              <a:rPr lang="en-GB" sz="2800" b="1" dirty="0" smtClean="0"/>
              <a:t>Caring severely affects employment prospects costing the economy £1.3bn pa (PSSRU)</a:t>
            </a:r>
          </a:p>
          <a:p>
            <a:pPr>
              <a:buSzPct val="80000"/>
              <a:buFont typeface="Arial" panose="020B0604020202020204" pitchFamily="34" charset="0"/>
              <a:buChar char="•"/>
            </a:pPr>
            <a:r>
              <a:rPr lang="en-GB" sz="2800" dirty="0" smtClean="0"/>
              <a:t>Local, face-to-face, community venues, peer </a:t>
            </a:r>
            <a:r>
              <a:rPr lang="en-GB" sz="2800" dirty="0"/>
              <a:t>support</a:t>
            </a:r>
          </a:p>
          <a:p>
            <a:pPr>
              <a:buSzPct val="80000"/>
              <a:buFont typeface="Arial" panose="020B0604020202020204" pitchFamily="34" charset="0"/>
              <a:buChar char="•"/>
            </a:pPr>
            <a:r>
              <a:rPr lang="en-GB" sz="2800" dirty="0" smtClean="0"/>
              <a:t>Tailored provision with personalised action plans (pre and job ready)</a:t>
            </a:r>
          </a:p>
          <a:p>
            <a:pPr>
              <a:buSzPct val="80000"/>
              <a:buFont typeface="Arial" panose="020B0604020202020204" pitchFamily="34" charset="0"/>
              <a:buChar char="•"/>
            </a:pPr>
            <a:r>
              <a:rPr lang="en-GB" sz="2800" dirty="0" smtClean="0"/>
              <a:t>Flexibility in attendance</a:t>
            </a:r>
          </a:p>
          <a:p>
            <a:pPr>
              <a:buSzPct val="80000"/>
              <a:buFont typeface="Arial" panose="020B0604020202020204" pitchFamily="34" charset="0"/>
              <a:buChar char="•"/>
            </a:pPr>
            <a:r>
              <a:rPr lang="en-GB" sz="2800" dirty="0" smtClean="0"/>
              <a:t>Volunteering opportunities can help</a:t>
            </a:r>
          </a:p>
          <a:p>
            <a:pPr>
              <a:buSzPct val="80000"/>
              <a:buFont typeface="Arial" panose="020B0604020202020204" pitchFamily="34" charset="0"/>
              <a:buChar char="•"/>
            </a:pPr>
            <a:r>
              <a:rPr lang="en-GB" sz="2800" dirty="0" smtClean="0"/>
              <a:t>Build on caring skills</a:t>
            </a:r>
          </a:p>
          <a:p>
            <a:pPr>
              <a:buSzPct val="80000"/>
              <a:buFont typeface="Arial" panose="020B0604020202020204" pitchFamily="34" charset="0"/>
              <a:buChar char="•"/>
            </a:pPr>
            <a:r>
              <a:rPr lang="en-GB" sz="2800" dirty="0" smtClean="0"/>
              <a:t>Links to employers</a:t>
            </a:r>
          </a:p>
          <a:p>
            <a:pPr>
              <a:buSzPct val="80000"/>
              <a:buFont typeface="Arial" panose="020B0604020202020204" pitchFamily="34" charset="0"/>
              <a:buChar char="•"/>
            </a:pPr>
            <a:r>
              <a:rPr lang="en-GB" sz="2800" dirty="0" smtClean="0"/>
              <a:t>Alternative care/ALT</a:t>
            </a:r>
          </a:p>
          <a:p>
            <a:pPr marL="0" indent="0">
              <a:buSzPct val="80000"/>
              <a:buNone/>
            </a:pPr>
            <a:endParaRPr lang="en-GB" sz="2800" dirty="0" smtClean="0"/>
          </a:p>
          <a:p>
            <a:pPr marL="0" indent="0">
              <a:buSzPct val="80000"/>
              <a:buNone/>
            </a:pPr>
            <a:endParaRPr lang="en-GB" sz="2800" dirty="0" smtClean="0"/>
          </a:p>
          <a:p>
            <a:pPr marL="0" indent="0">
              <a:buSzPct val="80000"/>
              <a:buNone/>
            </a:pPr>
            <a:endParaRPr lang="en-GB" sz="2800" dirty="0" smtClean="0"/>
          </a:p>
          <a:p>
            <a:pPr marL="0" indent="0">
              <a:buSzPct val="80000"/>
              <a:buNone/>
            </a:pPr>
            <a:endParaRPr lang="en-GB" sz="2800" b="1" dirty="0" smtClean="0"/>
          </a:p>
          <a:p>
            <a:pPr marL="0" indent="0">
              <a:buSzPct val="80000"/>
              <a:buNone/>
            </a:pPr>
            <a:endParaRPr lang="en-GB" sz="2800" b="1" dirty="0" smtClean="0"/>
          </a:p>
        </p:txBody>
      </p:sp>
      <p:pic>
        <p:nvPicPr>
          <p:cNvPr id="5" name="Picture 12" descr="012172_CIRCLE Logo"/>
          <p:cNvPicPr>
            <a:picLocks noChangeAspect="1" noChangeArrowheads="1"/>
          </p:cNvPicPr>
          <p:nvPr/>
        </p:nvPicPr>
        <p:blipFill>
          <a:blip r:embed="rId5" cstate="print"/>
          <a:srcRect/>
          <a:stretch>
            <a:fillRect/>
          </a:stretch>
        </p:blipFill>
        <p:spPr bwMode="auto">
          <a:xfrm>
            <a:off x="8316416" y="6344616"/>
            <a:ext cx="827584" cy="513383"/>
          </a:xfrm>
          <a:prstGeom prst="rect">
            <a:avLst/>
          </a:prstGeom>
          <a:noFill/>
          <a:ln w="9525">
            <a:noFill/>
            <a:miter lim="800000"/>
            <a:headEnd/>
            <a:tailEnd/>
          </a:ln>
        </p:spPr>
      </p:pic>
      <p:graphicFrame>
        <p:nvGraphicFramePr>
          <p:cNvPr id="6146" name="Object 6"/>
          <p:cNvGraphicFramePr>
            <a:graphicFrameLocks noChangeAspect="1"/>
          </p:cNvGraphicFramePr>
          <p:nvPr/>
        </p:nvGraphicFramePr>
        <p:xfrm>
          <a:off x="7403076" y="188641"/>
          <a:ext cx="1596907" cy="432048"/>
        </p:xfrm>
        <a:graphic>
          <a:graphicData uri="http://schemas.openxmlformats.org/presentationml/2006/ole">
            <p:oleObj spid="_x0000_s274449" r:id="rId6" imgW="4161905" imgH="1123810" progId="">
              <p:embed/>
            </p:oleObj>
          </a:graphicData>
        </a:graphic>
      </p:graphicFrame>
    </p:spTree>
    <p:extLst>
      <p:ext uri="{BB962C8B-B14F-4D97-AF65-F5344CB8AC3E}">
        <p14:creationId xmlns:p14="http://schemas.microsoft.com/office/powerpoint/2010/main" xmlns="" val="349992000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476672"/>
            <a:ext cx="8568952" cy="724942"/>
          </a:xfrm>
          <a:noFill/>
          <a:ln>
            <a:noFill/>
          </a:ln>
        </p:spPr>
        <p:txBody>
          <a:bodyPr>
            <a:noAutofit/>
          </a:bodyPr>
          <a:lstStyle/>
          <a:p>
            <a:pPr algn="ctr"/>
            <a:r>
              <a:rPr lang="en-AU" sz="3600" b="1" dirty="0" smtClean="0">
                <a:solidFill>
                  <a:schemeClr val="tx1"/>
                </a:solidFill>
              </a:rPr>
              <a:t>Effective services have </a:t>
            </a:r>
            <a:br>
              <a:rPr lang="en-AU" sz="3600" b="1" dirty="0" smtClean="0">
                <a:solidFill>
                  <a:schemeClr val="tx1"/>
                </a:solidFill>
              </a:rPr>
            </a:br>
            <a:r>
              <a:rPr lang="en-AU" sz="3600" b="1" dirty="0" smtClean="0">
                <a:solidFill>
                  <a:schemeClr val="tx1"/>
                </a:solidFill>
              </a:rPr>
              <a:t>the potential to deliver cost savings</a:t>
            </a:r>
            <a:endParaRPr lang="en-AU" sz="3600" dirty="0">
              <a:solidFill>
                <a:schemeClr val="tx1"/>
              </a:solidFill>
            </a:endParaRPr>
          </a:p>
        </p:txBody>
      </p:sp>
      <p:sp>
        <p:nvSpPr>
          <p:cNvPr id="6" name="Content Placeholder 5"/>
          <p:cNvSpPr>
            <a:spLocks noGrp="1"/>
          </p:cNvSpPr>
          <p:nvPr>
            <p:ph sz="quarter" idx="1"/>
          </p:nvPr>
        </p:nvSpPr>
        <p:spPr>
          <a:xfrm>
            <a:off x="323528" y="1556792"/>
            <a:ext cx="8496944" cy="4824536"/>
          </a:xfrm>
          <a:noFill/>
          <a:ln w="12700">
            <a:noFill/>
          </a:ln>
        </p:spPr>
        <p:txBody>
          <a:bodyPr>
            <a:normAutofit/>
          </a:bodyPr>
          <a:lstStyle/>
          <a:p>
            <a:pPr lvl="0"/>
            <a:endParaRPr lang="en-GB" sz="1300" b="1" dirty="0" smtClean="0"/>
          </a:p>
          <a:p>
            <a:pPr>
              <a:buFont typeface="Wingdings" pitchFamily="2" charset="2"/>
              <a:buChar char="§"/>
            </a:pPr>
            <a:r>
              <a:rPr lang="en-GB" sz="2800" b="1" dirty="0" smtClean="0"/>
              <a:t>Improved health and well-being of carers</a:t>
            </a:r>
          </a:p>
          <a:p>
            <a:pPr lvl="0">
              <a:buFont typeface="Wingdings" pitchFamily="2" charset="2"/>
              <a:buChar char="§"/>
            </a:pPr>
            <a:r>
              <a:rPr lang="en-GB" sz="2800" b="1" dirty="0" smtClean="0"/>
              <a:t>Preventing hospital or residential care admissions</a:t>
            </a:r>
          </a:p>
          <a:p>
            <a:pPr>
              <a:buFont typeface="Wingdings" pitchFamily="2" charset="2"/>
              <a:buChar char="§"/>
            </a:pPr>
            <a:r>
              <a:rPr lang="en-GB" sz="2800" b="1" dirty="0" smtClean="0"/>
              <a:t>Earlier identification of physical and / or mental health issues</a:t>
            </a:r>
          </a:p>
          <a:p>
            <a:pPr lvl="0">
              <a:buFont typeface="Wingdings" pitchFamily="2" charset="2"/>
              <a:buChar char="§"/>
            </a:pPr>
            <a:r>
              <a:rPr lang="en-GB" sz="2800" b="1" dirty="0" smtClean="0"/>
              <a:t>Efficiency savings in general practices</a:t>
            </a:r>
          </a:p>
          <a:p>
            <a:pPr>
              <a:buFont typeface="Wingdings" pitchFamily="2" charset="2"/>
              <a:buChar char="§"/>
            </a:pPr>
            <a:r>
              <a:rPr lang="en-GB" sz="2800" b="1" dirty="0" smtClean="0"/>
              <a:t>Assisting carers to return to, or remain in, paid work</a:t>
            </a:r>
          </a:p>
          <a:p>
            <a:pPr lvl="0">
              <a:buFont typeface="Wingdings" pitchFamily="2" charset="2"/>
              <a:buChar char="§"/>
            </a:pPr>
            <a:r>
              <a:rPr lang="en-GB" sz="2800" b="1" dirty="0" smtClean="0"/>
              <a:t>Informal networks of support among carers</a:t>
            </a:r>
          </a:p>
          <a:p>
            <a:pPr>
              <a:buFont typeface="Wingdings" pitchFamily="2" charset="2"/>
              <a:buChar char="§"/>
            </a:pPr>
            <a:r>
              <a:rPr lang="en-GB" sz="2800" b="1" dirty="0" smtClean="0"/>
              <a:t>Improved partnership working</a:t>
            </a:r>
          </a:p>
          <a:p>
            <a:pPr>
              <a:buNone/>
            </a:pPr>
            <a:endParaRPr lang="en-GB" sz="2600" b="1" dirty="0" smtClean="0"/>
          </a:p>
          <a:p>
            <a:pPr lvl="0">
              <a:buFont typeface="Wingdings" pitchFamily="2" charset="2"/>
              <a:buChar char="§"/>
            </a:pPr>
            <a:endParaRPr lang="en-GB" sz="2600" b="1" dirty="0" smtClean="0"/>
          </a:p>
          <a:p>
            <a:pPr>
              <a:buFont typeface="Wingdings" pitchFamily="2" charset="2"/>
              <a:buChar char="§"/>
            </a:pPr>
            <a:endParaRPr lang="en-GB" sz="2600" b="1" dirty="0" smtClean="0"/>
          </a:p>
          <a:p>
            <a:pPr lvl="0">
              <a:buFont typeface="Wingdings" pitchFamily="2" charset="2"/>
              <a:buChar char="§"/>
            </a:pPr>
            <a:endParaRPr lang="en-GB" sz="2600" b="1" dirty="0" smtClean="0"/>
          </a:p>
          <a:p>
            <a:pPr lvl="0"/>
            <a:endParaRPr lang="en-GB" sz="2600" b="1" dirty="0"/>
          </a:p>
        </p:txBody>
      </p:sp>
      <p:pic>
        <p:nvPicPr>
          <p:cNvPr id="5" name="Picture 12" descr="012172_CIRCLE Logo"/>
          <p:cNvPicPr>
            <a:picLocks noChangeAspect="1" noChangeArrowheads="1"/>
          </p:cNvPicPr>
          <p:nvPr/>
        </p:nvPicPr>
        <p:blipFill>
          <a:blip r:embed="rId5" cstate="print"/>
          <a:srcRect/>
          <a:stretch>
            <a:fillRect/>
          </a:stretch>
        </p:blipFill>
        <p:spPr bwMode="auto">
          <a:xfrm>
            <a:off x="8316416" y="6344616"/>
            <a:ext cx="827584" cy="513383"/>
          </a:xfrm>
          <a:prstGeom prst="rect">
            <a:avLst/>
          </a:prstGeom>
          <a:noFill/>
          <a:ln w="9525">
            <a:noFill/>
            <a:miter lim="800000"/>
            <a:headEnd/>
            <a:tailEnd/>
          </a:ln>
        </p:spPr>
      </p:pic>
      <p:graphicFrame>
        <p:nvGraphicFramePr>
          <p:cNvPr id="6146" name="Object 6"/>
          <p:cNvGraphicFramePr>
            <a:graphicFrameLocks noChangeAspect="1"/>
          </p:cNvGraphicFramePr>
          <p:nvPr/>
        </p:nvGraphicFramePr>
        <p:xfrm>
          <a:off x="7403076" y="188641"/>
          <a:ext cx="1596907" cy="432048"/>
        </p:xfrm>
        <a:graphic>
          <a:graphicData uri="http://schemas.openxmlformats.org/presentationml/2006/ole">
            <p:oleObj spid="_x0000_s159827" r:id="rId6" imgW="4161905" imgH="1123810" progId="">
              <p:embed/>
            </p:oleObj>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476672"/>
            <a:ext cx="8568952" cy="724942"/>
          </a:xfrm>
          <a:noFill/>
          <a:ln>
            <a:noFill/>
          </a:ln>
        </p:spPr>
        <p:txBody>
          <a:bodyPr>
            <a:noAutofit/>
          </a:bodyPr>
          <a:lstStyle/>
          <a:p>
            <a:pPr algn="ctr"/>
            <a:r>
              <a:rPr lang="en-AU" sz="3600" b="1" dirty="0" smtClean="0">
                <a:solidFill>
                  <a:schemeClr val="tx1"/>
                </a:solidFill>
              </a:rPr>
              <a:t>Challenges in assessing </a:t>
            </a:r>
            <a:br>
              <a:rPr lang="en-AU" sz="3600" b="1" dirty="0" smtClean="0">
                <a:solidFill>
                  <a:schemeClr val="tx1"/>
                </a:solidFill>
              </a:rPr>
            </a:br>
            <a:r>
              <a:rPr lang="en-AU" sz="3600" b="1" dirty="0" smtClean="0">
                <a:solidFill>
                  <a:schemeClr val="tx1"/>
                </a:solidFill>
              </a:rPr>
              <a:t>effectiveness of carer services</a:t>
            </a:r>
            <a:endParaRPr lang="en-AU" sz="3600" dirty="0">
              <a:solidFill>
                <a:schemeClr val="tx1"/>
              </a:solidFill>
            </a:endParaRPr>
          </a:p>
        </p:txBody>
      </p:sp>
      <p:sp>
        <p:nvSpPr>
          <p:cNvPr id="6" name="Content Placeholder 5"/>
          <p:cNvSpPr>
            <a:spLocks noGrp="1"/>
          </p:cNvSpPr>
          <p:nvPr>
            <p:ph sz="quarter" idx="1"/>
          </p:nvPr>
        </p:nvSpPr>
        <p:spPr>
          <a:xfrm>
            <a:off x="323528" y="1556792"/>
            <a:ext cx="8496944" cy="4824536"/>
          </a:xfrm>
          <a:noFill/>
          <a:ln w="12700">
            <a:noFill/>
          </a:ln>
        </p:spPr>
        <p:txBody>
          <a:bodyPr>
            <a:normAutofit/>
          </a:bodyPr>
          <a:lstStyle/>
          <a:p>
            <a:pPr lvl="0"/>
            <a:endParaRPr lang="en-GB" sz="1300" b="1" dirty="0" smtClean="0"/>
          </a:p>
          <a:p>
            <a:pPr>
              <a:buFont typeface="Arial" panose="020B0604020202020204" pitchFamily="34" charset="0"/>
              <a:buChar char="•"/>
            </a:pPr>
            <a:r>
              <a:rPr lang="en-GB" sz="3200" dirty="0"/>
              <a:t>F</a:t>
            </a:r>
            <a:r>
              <a:rPr lang="en-GB" sz="3200" dirty="0" smtClean="0"/>
              <a:t>unding for projects and evaluations often </a:t>
            </a:r>
            <a:r>
              <a:rPr lang="en-GB" sz="3200" dirty="0"/>
              <a:t>short term </a:t>
            </a:r>
            <a:endParaRPr lang="en-GB" sz="3200" dirty="0" smtClean="0"/>
          </a:p>
          <a:p>
            <a:pPr>
              <a:buFont typeface="Arial" panose="020B0604020202020204" pitchFamily="34" charset="0"/>
              <a:buChar char="•"/>
            </a:pPr>
            <a:r>
              <a:rPr lang="en-GB" sz="3200" dirty="0" smtClean="0"/>
              <a:t>Importance of evaluation not always recognised</a:t>
            </a:r>
          </a:p>
          <a:p>
            <a:pPr>
              <a:buFont typeface="Arial" panose="020B0604020202020204" pitchFamily="34" charset="0"/>
              <a:buChar char="•"/>
            </a:pPr>
            <a:r>
              <a:rPr lang="en-GB" sz="3200" dirty="0" smtClean="0"/>
              <a:t>Service providers can ‘fear’ evaluation</a:t>
            </a:r>
          </a:p>
          <a:p>
            <a:pPr>
              <a:buFont typeface="Arial" panose="020B0604020202020204" pitchFamily="34" charset="0"/>
              <a:buChar char="•"/>
            </a:pPr>
            <a:r>
              <a:rPr lang="en-GB" sz="3200" dirty="0" smtClean="0"/>
              <a:t>Appropriate monitoring data not always kept/analysed</a:t>
            </a:r>
          </a:p>
          <a:p>
            <a:pPr>
              <a:buFont typeface="Arial" panose="020B0604020202020204" pitchFamily="34" charset="0"/>
              <a:buChar char="•"/>
            </a:pPr>
            <a:r>
              <a:rPr lang="en-GB" sz="3200" dirty="0" smtClean="0"/>
              <a:t>Difficulties obtaining robust evidence</a:t>
            </a:r>
          </a:p>
          <a:p>
            <a:pPr>
              <a:buFont typeface="Arial" panose="020B0604020202020204" pitchFamily="34" charset="0"/>
              <a:buChar char="•"/>
            </a:pPr>
            <a:r>
              <a:rPr lang="en-GB" sz="3200" dirty="0" smtClean="0"/>
              <a:t>Challenges in identifying cost effectiveness</a:t>
            </a:r>
          </a:p>
          <a:p>
            <a:pPr lvl="0">
              <a:buFont typeface="Wingdings" pitchFamily="2" charset="2"/>
              <a:buChar char="§"/>
            </a:pPr>
            <a:endParaRPr lang="en-GB" sz="2600" b="1" dirty="0" smtClean="0"/>
          </a:p>
          <a:p>
            <a:pPr>
              <a:buFont typeface="Wingdings" pitchFamily="2" charset="2"/>
              <a:buChar char="§"/>
            </a:pPr>
            <a:endParaRPr lang="en-GB" sz="2600" b="1" dirty="0" smtClean="0"/>
          </a:p>
          <a:p>
            <a:pPr lvl="0">
              <a:buFont typeface="Wingdings" pitchFamily="2" charset="2"/>
              <a:buChar char="§"/>
            </a:pPr>
            <a:endParaRPr lang="en-GB" sz="2600" b="1" dirty="0" smtClean="0"/>
          </a:p>
          <a:p>
            <a:pPr lvl="0"/>
            <a:endParaRPr lang="en-GB" sz="2600" b="1" dirty="0"/>
          </a:p>
        </p:txBody>
      </p:sp>
      <p:pic>
        <p:nvPicPr>
          <p:cNvPr id="5" name="Picture 12" descr="012172_CIRCLE Logo"/>
          <p:cNvPicPr>
            <a:picLocks noChangeAspect="1" noChangeArrowheads="1"/>
          </p:cNvPicPr>
          <p:nvPr/>
        </p:nvPicPr>
        <p:blipFill>
          <a:blip r:embed="rId5" cstate="print"/>
          <a:srcRect/>
          <a:stretch>
            <a:fillRect/>
          </a:stretch>
        </p:blipFill>
        <p:spPr bwMode="auto">
          <a:xfrm>
            <a:off x="8316416" y="6344616"/>
            <a:ext cx="827584" cy="513383"/>
          </a:xfrm>
          <a:prstGeom prst="rect">
            <a:avLst/>
          </a:prstGeom>
          <a:noFill/>
          <a:ln w="9525">
            <a:noFill/>
            <a:miter lim="800000"/>
            <a:headEnd/>
            <a:tailEnd/>
          </a:ln>
        </p:spPr>
      </p:pic>
      <p:graphicFrame>
        <p:nvGraphicFramePr>
          <p:cNvPr id="6146" name="Object 6"/>
          <p:cNvGraphicFramePr>
            <a:graphicFrameLocks noChangeAspect="1"/>
          </p:cNvGraphicFramePr>
          <p:nvPr/>
        </p:nvGraphicFramePr>
        <p:xfrm>
          <a:off x="7403076" y="188641"/>
          <a:ext cx="1596907" cy="432048"/>
        </p:xfrm>
        <a:graphic>
          <a:graphicData uri="http://schemas.openxmlformats.org/presentationml/2006/ole">
            <p:oleObj spid="_x0000_s275465" r:id="rId6" imgW="4161905" imgH="1123810" progId="">
              <p:embed/>
            </p:oleObj>
          </a:graphicData>
        </a:graphic>
      </p:graphicFrame>
    </p:spTree>
    <p:extLst>
      <p:ext uri="{BB962C8B-B14F-4D97-AF65-F5344CB8AC3E}">
        <p14:creationId xmlns:p14="http://schemas.microsoft.com/office/powerpoint/2010/main" xmlns="" val="132463819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endParaRPr lang="en-AU" dirty="0"/>
          </a:p>
        </p:txBody>
      </p:sp>
      <p:sp>
        <p:nvSpPr>
          <p:cNvPr id="3" name="Content Placeholder 2"/>
          <p:cNvSpPr>
            <a:spLocks noGrp="1"/>
          </p:cNvSpPr>
          <p:nvPr>
            <p:ph sz="quarter" idx="1"/>
          </p:nvPr>
        </p:nvSpPr>
        <p:spPr>
          <a:xfrm>
            <a:off x="457200" y="1600200"/>
            <a:ext cx="8229600" cy="4709120"/>
          </a:xfrm>
          <a:noFill/>
          <a:ln w="12700">
            <a:noFill/>
          </a:ln>
        </p:spPr>
        <p:txBody>
          <a:bodyPr>
            <a:normAutofit/>
          </a:bodyPr>
          <a:lstStyle/>
          <a:p>
            <a:endParaRPr lang="en-AU" sz="1200" b="1" dirty="0" smtClean="0"/>
          </a:p>
          <a:p>
            <a:pPr>
              <a:buFont typeface="Wingdings" pitchFamily="2" charset="2"/>
              <a:buChar char="§"/>
            </a:pPr>
            <a:r>
              <a:rPr lang="en-AU" sz="2800" b="1" dirty="0" smtClean="0"/>
              <a:t>Thank you for listening</a:t>
            </a:r>
            <a:endParaRPr lang="en-AU" sz="2800" dirty="0" smtClean="0"/>
          </a:p>
          <a:p>
            <a:pPr>
              <a:buFont typeface="Wingdings" pitchFamily="2" charset="2"/>
              <a:buChar char="§"/>
            </a:pPr>
            <a:r>
              <a:rPr lang="en-AU" sz="2800" b="1" dirty="0" smtClean="0"/>
              <a:t>Your questions or comments are welcome </a:t>
            </a:r>
          </a:p>
          <a:p>
            <a:pPr marL="365760" lvl="1" indent="0">
              <a:buNone/>
            </a:pPr>
            <a:r>
              <a:rPr lang="en-AU" sz="2800" b="1" dirty="0" smtClean="0"/>
              <a:t>Full reports can be downloaded from the CIRCLE website: </a:t>
            </a:r>
            <a:r>
              <a:rPr lang="en-AU" sz="2800" dirty="0"/>
              <a:t>http://circle.leeds.ac.uk/</a:t>
            </a:r>
          </a:p>
          <a:p>
            <a:pPr marL="365760" lvl="1" indent="0">
              <a:buNone/>
            </a:pPr>
            <a:endParaRPr lang="en-AU" sz="2800" b="1" dirty="0" smtClean="0"/>
          </a:p>
          <a:p>
            <a:pPr algn="ctr">
              <a:buNone/>
            </a:pPr>
            <a:endParaRPr lang="en-AU" sz="2800" dirty="0" smtClean="0"/>
          </a:p>
        </p:txBody>
      </p:sp>
      <p:pic>
        <p:nvPicPr>
          <p:cNvPr id="5" name="Picture 12" descr="012172_CIRCLE Logo"/>
          <p:cNvPicPr>
            <a:picLocks noChangeAspect="1" noChangeArrowheads="1"/>
          </p:cNvPicPr>
          <p:nvPr/>
        </p:nvPicPr>
        <p:blipFill>
          <a:blip r:embed="rId4" cstate="print"/>
          <a:srcRect/>
          <a:stretch>
            <a:fillRect/>
          </a:stretch>
        </p:blipFill>
        <p:spPr bwMode="auto">
          <a:xfrm>
            <a:off x="8244408" y="6299946"/>
            <a:ext cx="899592" cy="558053"/>
          </a:xfrm>
          <a:prstGeom prst="rect">
            <a:avLst/>
          </a:prstGeom>
          <a:noFill/>
          <a:ln w="9525">
            <a:noFill/>
            <a:miter lim="800000"/>
            <a:headEnd/>
            <a:tailEnd/>
          </a:ln>
        </p:spPr>
      </p:pic>
      <p:graphicFrame>
        <p:nvGraphicFramePr>
          <p:cNvPr id="23554" name="Object 6"/>
          <p:cNvGraphicFramePr>
            <a:graphicFrameLocks noChangeAspect="1"/>
          </p:cNvGraphicFramePr>
          <p:nvPr/>
        </p:nvGraphicFramePr>
        <p:xfrm>
          <a:off x="7308304" y="48575"/>
          <a:ext cx="1656184" cy="448144"/>
        </p:xfrm>
        <a:graphic>
          <a:graphicData uri="http://schemas.openxmlformats.org/presentationml/2006/ole">
            <p:oleObj spid="_x0000_s23635" r:id="rId5" imgW="4161905" imgH="1123810" progId="">
              <p:embed/>
            </p:oleObj>
          </a:graphicData>
        </a:graphic>
      </p:graphicFrame>
      <p:pic>
        <p:nvPicPr>
          <p:cNvPr id="7" name="Picture 6" descr="graphic.JPG"/>
          <p:cNvPicPr>
            <a:picLocks noChangeAspect="1"/>
          </p:cNvPicPr>
          <p:nvPr/>
        </p:nvPicPr>
        <p:blipFill>
          <a:blip r:embed="rId6" cstate="print"/>
          <a:stretch>
            <a:fillRect/>
          </a:stretch>
        </p:blipFill>
        <p:spPr>
          <a:xfrm>
            <a:off x="107504" y="5877272"/>
            <a:ext cx="800066" cy="764704"/>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a:noAutofit/>
          </a:bodyPr>
          <a:lstStyle/>
          <a:p>
            <a:r>
              <a:rPr lang="en-AU" sz="3600" b="1" dirty="0" smtClean="0">
                <a:solidFill>
                  <a:schemeClr val="tx1"/>
                </a:solidFill>
              </a:rPr>
              <a:t>Overview of the evidence</a:t>
            </a:r>
            <a:endParaRPr lang="en-AU" sz="3600" b="1" dirty="0">
              <a:solidFill>
                <a:schemeClr val="tx1"/>
              </a:solidFill>
            </a:endParaRPr>
          </a:p>
        </p:txBody>
      </p:sp>
      <p:sp>
        <p:nvSpPr>
          <p:cNvPr id="3" name="Content Placeholder 2"/>
          <p:cNvSpPr>
            <a:spLocks noGrp="1"/>
          </p:cNvSpPr>
          <p:nvPr>
            <p:ph sz="quarter" idx="1"/>
          </p:nvPr>
        </p:nvSpPr>
        <p:spPr>
          <a:noFill/>
          <a:ln w="28575">
            <a:noFill/>
          </a:ln>
        </p:spPr>
        <p:txBody>
          <a:bodyPr>
            <a:normAutofit fontScale="92500"/>
          </a:bodyPr>
          <a:lstStyle/>
          <a:p>
            <a:pPr lvl="1">
              <a:buNone/>
            </a:pPr>
            <a:endParaRPr lang="en-GB" sz="2400" b="1" dirty="0" smtClean="0">
              <a:solidFill>
                <a:srgbClr val="A50021"/>
              </a:solidFill>
            </a:endParaRPr>
          </a:p>
          <a:p>
            <a:pPr marL="400050" lvl="1" indent="0">
              <a:buNone/>
            </a:pPr>
            <a:r>
              <a:rPr lang="en-AU" sz="3000" b="1" dirty="0" smtClean="0"/>
              <a:t>Evidence from 4 studies undertaken by CIRCLE:</a:t>
            </a:r>
          </a:p>
          <a:p>
            <a:pPr marL="400050" lvl="1" indent="0">
              <a:buNone/>
            </a:pPr>
            <a:endParaRPr lang="en-AU" sz="3000" b="1" dirty="0" smtClean="0"/>
          </a:p>
          <a:p>
            <a:pPr marL="537210" indent="-457200">
              <a:buFont typeface="Wingdings" pitchFamily="2" charset="2"/>
              <a:buChar char="§"/>
            </a:pPr>
            <a:r>
              <a:rPr lang="en-AU" sz="3000" dirty="0" smtClean="0"/>
              <a:t>The Demonstrator Sites programme 2009-11</a:t>
            </a:r>
          </a:p>
          <a:p>
            <a:pPr marL="537210" indent="-457200">
              <a:buFont typeface="Wingdings" pitchFamily="2" charset="2"/>
              <a:buChar char="§"/>
            </a:pPr>
            <a:r>
              <a:rPr lang="en-AU" sz="3000" dirty="0" smtClean="0"/>
              <a:t>The Caring with Confidence programme 2008-11</a:t>
            </a:r>
          </a:p>
          <a:p>
            <a:pPr marL="537210" indent="-457200">
              <a:buFont typeface="Wingdings" pitchFamily="2" charset="2"/>
              <a:buChar char="§"/>
            </a:pPr>
            <a:r>
              <a:rPr lang="en-AU" sz="3000" dirty="0" smtClean="0"/>
              <a:t>Supporting Carers in General </a:t>
            </a:r>
            <a:r>
              <a:rPr lang="en-AU" sz="3000" dirty="0"/>
              <a:t>P</a:t>
            </a:r>
            <a:r>
              <a:rPr lang="en-AU" sz="3000" dirty="0" smtClean="0"/>
              <a:t>ractice 2011 -</a:t>
            </a:r>
          </a:p>
          <a:p>
            <a:pPr marL="537210" indent="-457200">
              <a:buFont typeface="Wingdings" pitchFamily="2" charset="2"/>
              <a:buChar char="§"/>
            </a:pPr>
            <a:r>
              <a:rPr lang="en-AU" sz="3000" dirty="0" smtClean="0"/>
              <a:t>Improving Employment </a:t>
            </a:r>
            <a:r>
              <a:rPr lang="en-AU" sz="3000" dirty="0"/>
              <a:t>O</a:t>
            </a:r>
            <a:r>
              <a:rPr lang="en-AU" sz="3000" dirty="0" smtClean="0"/>
              <a:t>pportunities for Carers 2011-14</a:t>
            </a:r>
          </a:p>
          <a:p>
            <a:pPr marL="457200" indent="-457200">
              <a:buNone/>
            </a:pPr>
            <a:r>
              <a:rPr lang="en-AU" sz="2600" b="1" dirty="0" smtClean="0"/>
              <a:t>	</a:t>
            </a:r>
          </a:p>
          <a:p>
            <a:pPr marL="457200" indent="-457200">
              <a:buNone/>
            </a:pPr>
            <a:endParaRPr lang="en-AU" sz="2200" dirty="0" smtClean="0"/>
          </a:p>
          <a:p>
            <a:endParaRPr lang="en-AU" sz="2200" dirty="0" smtClean="0"/>
          </a:p>
          <a:p>
            <a:endParaRPr lang="en-AU" sz="2400" dirty="0"/>
          </a:p>
        </p:txBody>
      </p:sp>
      <p:pic>
        <p:nvPicPr>
          <p:cNvPr id="4" name="Picture 12" descr="012172_CIRCLE Logo"/>
          <p:cNvPicPr>
            <a:picLocks noChangeAspect="1" noChangeArrowheads="1"/>
          </p:cNvPicPr>
          <p:nvPr/>
        </p:nvPicPr>
        <p:blipFill>
          <a:blip r:embed="rId5" cstate="print"/>
          <a:srcRect/>
          <a:stretch>
            <a:fillRect/>
          </a:stretch>
        </p:blipFill>
        <p:spPr bwMode="auto">
          <a:xfrm>
            <a:off x="7956376" y="6021288"/>
            <a:ext cx="1043608" cy="647391"/>
          </a:xfrm>
          <a:prstGeom prst="rect">
            <a:avLst/>
          </a:prstGeom>
          <a:noFill/>
          <a:ln w="9525">
            <a:noFill/>
            <a:miter lim="800000"/>
            <a:headEnd/>
            <a:tailEnd/>
          </a:ln>
        </p:spPr>
      </p:pic>
      <p:graphicFrame>
        <p:nvGraphicFramePr>
          <p:cNvPr id="3074" name="Object 6"/>
          <p:cNvGraphicFramePr>
            <a:graphicFrameLocks noChangeAspect="1"/>
          </p:cNvGraphicFramePr>
          <p:nvPr/>
        </p:nvGraphicFramePr>
        <p:xfrm>
          <a:off x="7308304" y="48568"/>
          <a:ext cx="1656184" cy="448085"/>
        </p:xfrm>
        <a:graphic>
          <a:graphicData uri="http://schemas.openxmlformats.org/presentationml/2006/ole">
            <p:oleObj spid="_x0000_s168018" r:id="rId6" imgW="4161905" imgH="1123810" progId="">
              <p:embed/>
            </p:oleObj>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endParaRPr lang="en-AU" dirty="0">
              <a:noFill/>
            </a:endParaRPr>
          </a:p>
        </p:txBody>
      </p:sp>
      <p:sp>
        <p:nvSpPr>
          <p:cNvPr id="2" name="Title 1"/>
          <p:cNvSpPr>
            <a:spLocks noGrp="1"/>
          </p:cNvSpPr>
          <p:nvPr>
            <p:ph type="title"/>
          </p:nvPr>
        </p:nvSpPr>
        <p:spPr>
          <a:noFill/>
          <a:ln>
            <a:noFill/>
          </a:ln>
        </p:spPr>
        <p:txBody>
          <a:bodyPr>
            <a:normAutofit/>
          </a:bodyPr>
          <a:lstStyle/>
          <a:p>
            <a:pPr algn="ctr"/>
            <a:r>
              <a:rPr lang="en-GB" sz="3600" b="1" dirty="0" smtClean="0">
                <a:solidFill>
                  <a:schemeClr val="tx1"/>
                </a:solidFill>
              </a:rPr>
              <a:t>Types of support</a:t>
            </a:r>
            <a:endParaRPr lang="en-GB" sz="3600" b="1" dirty="0">
              <a:solidFill>
                <a:schemeClr val="tx1"/>
              </a:solidFill>
            </a:endParaRPr>
          </a:p>
        </p:txBody>
      </p:sp>
      <p:sp>
        <p:nvSpPr>
          <p:cNvPr id="3" name="Content Placeholder 2"/>
          <p:cNvSpPr>
            <a:spLocks noGrp="1"/>
          </p:cNvSpPr>
          <p:nvPr>
            <p:ph sz="quarter" idx="1"/>
          </p:nvPr>
        </p:nvSpPr>
        <p:spPr>
          <a:xfrm>
            <a:off x="611560" y="1556792"/>
            <a:ext cx="8153400" cy="4495800"/>
          </a:xfrm>
          <a:noFill/>
          <a:ln w="28575">
            <a:noFill/>
          </a:ln>
        </p:spPr>
        <p:txBody>
          <a:bodyPr>
            <a:normAutofit/>
          </a:bodyPr>
          <a:lstStyle/>
          <a:p>
            <a:pPr lvl="0">
              <a:buFont typeface="Wingdings" panose="05000000000000000000" pitchFamily="2" charset="2"/>
              <a:buChar char="§"/>
            </a:pPr>
            <a:r>
              <a:rPr lang="en-GB" sz="3200" dirty="0"/>
              <a:t>Identification of carers</a:t>
            </a:r>
          </a:p>
          <a:p>
            <a:pPr lvl="0">
              <a:buFont typeface="Wingdings" panose="05000000000000000000" pitchFamily="2" charset="2"/>
              <a:buChar char="§"/>
            </a:pPr>
            <a:r>
              <a:rPr lang="en-GB" sz="3200" dirty="0"/>
              <a:t>Engagement </a:t>
            </a:r>
            <a:endParaRPr lang="en-GB" sz="3200" dirty="0" smtClean="0"/>
          </a:p>
          <a:p>
            <a:pPr lvl="0">
              <a:buFont typeface="Wingdings" panose="05000000000000000000" pitchFamily="2" charset="2"/>
              <a:buChar char="§"/>
            </a:pPr>
            <a:r>
              <a:rPr lang="en-GB" sz="3200" dirty="0" smtClean="0"/>
              <a:t>Involvement </a:t>
            </a:r>
            <a:r>
              <a:rPr lang="en-GB" sz="3200" dirty="0"/>
              <a:t>of carers in service delivery</a:t>
            </a:r>
          </a:p>
          <a:p>
            <a:pPr lvl="0">
              <a:buFont typeface="Wingdings" panose="05000000000000000000" pitchFamily="2" charset="2"/>
              <a:buChar char="§"/>
            </a:pPr>
            <a:r>
              <a:rPr lang="en-GB" sz="3200" dirty="0"/>
              <a:t>Health and well-being</a:t>
            </a:r>
          </a:p>
          <a:p>
            <a:pPr lvl="0">
              <a:buFont typeface="Wingdings" panose="05000000000000000000" pitchFamily="2" charset="2"/>
              <a:buChar char="§"/>
            </a:pPr>
            <a:r>
              <a:rPr lang="en-GB" sz="3200" dirty="0" smtClean="0"/>
              <a:t>Carers’ Breaks</a:t>
            </a:r>
            <a:endParaRPr lang="en-GB" sz="3200" dirty="0"/>
          </a:p>
          <a:p>
            <a:pPr lvl="0">
              <a:buFont typeface="Wingdings" panose="05000000000000000000" pitchFamily="2" charset="2"/>
              <a:buChar char="§"/>
            </a:pPr>
            <a:r>
              <a:rPr lang="en-GB" sz="3200" dirty="0" smtClean="0"/>
              <a:t>Education </a:t>
            </a:r>
            <a:r>
              <a:rPr lang="en-GB" sz="3200" dirty="0"/>
              <a:t>and Training</a:t>
            </a:r>
          </a:p>
          <a:p>
            <a:pPr lvl="0">
              <a:buFont typeface="Wingdings" panose="05000000000000000000" pitchFamily="2" charset="2"/>
              <a:buChar char="§"/>
            </a:pPr>
            <a:r>
              <a:rPr lang="en-GB" sz="3200" dirty="0"/>
              <a:t>Employment support</a:t>
            </a:r>
          </a:p>
          <a:p>
            <a:endParaRPr lang="en-GB" sz="3200" dirty="0"/>
          </a:p>
          <a:p>
            <a:pPr marL="342900" lvl="1" indent="-342900">
              <a:buFont typeface="Wingdings" pitchFamily="2" charset="2"/>
              <a:buChar char="§"/>
            </a:pPr>
            <a:endParaRPr lang="en-AU" sz="2000" dirty="0" smtClean="0"/>
          </a:p>
        </p:txBody>
      </p:sp>
      <p:graphicFrame>
        <p:nvGraphicFramePr>
          <p:cNvPr id="109571" name="Object 6"/>
          <p:cNvGraphicFramePr>
            <a:graphicFrameLocks noChangeAspect="1"/>
          </p:cNvGraphicFramePr>
          <p:nvPr/>
        </p:nvGraphicFramePr>
        <p:xfrm>
          <a:off x="7668344" y="188640"/>
          <a:ext cx="1296144" cy="350661"/>
        </p:xfrm>
        <a:graphic>
          <a:graphicData uri="http://schemas.openxmlformats.org/presentationml/2006/ole">
            <p:oleObj spid="_x0000_s169042" r:id="rId5" imgW="4161905" imgH="1123810" progId="">
              <p:embed/>
            </p:oleObj>
          </a:graphicData>
        </a:graphic>
      </p:graphicFrame>
      <p:pic>
        <p:nvPicPr>
          <p:cNvPr id="7" name="Picture 12" descr="012172_CIRCLE Logo"/>
          <p:cNvPicPr>
            <a:picLocks noChangeAspect="1" noChangeArrowheads="1"/>
          </p:cNvPicPr>
          <p:nvPr/>
        </p:nvPicPr>
        <p:blipFill>
          <a:blip r:embed="rId6" cstate="print"/>
          <a:srcRect/>
          <a:stretch>
            <a:fillRect/>
          </a:stretch>
        </p:blipFill>
        <p:spPr bwMode="auto">
          <a:xfrm>
            <a:off x="8028384" y="6165939"/>
            <a:ext cx="1115616" cy="692060"/>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80920" cy="504056"/>
          </a:xfrm>
          <a:noFill/>
          <a:ln>
            <a:noFill/>
          </a:ln>
        </p:spPr>
        <p:txBody>
          <a:bodyPr>
            <a:noAutofit/>
          </a:bodyPr>
          <a:lstStyle/>
          <a:p>
            <a:pPr algn="ctr"/>
            <a:r>
              <a:rPr lang="en-GB" sz="3600" b="1" dirty="0" smtClean="0">
                <a:solidFill>
                  <a:schemeClr val="tx1"/>
                </a:solidFill>
              </a:rPr>
              <a:t>Identification of Carers</a:t>
            </a:r>
            <a:endParaRPr lang="en-GB" sz="3600" b="1" dirty="0">
              <a:solidFill>
                <a:schemeClr val="tx1"/>
              </a:solidFill>
            </a:endParaRPr>
          </a:p>
        </p:txBody>
      </p:sp>
      <p:sp>
        <p:nvSpPr>
          <p:cNvPr id="4" name="Slide Number Placeholder 3"/>
          <p:cNvSpPr>
            <a:spLocks noGrp="1"/>
          </p:cNvSpPr>
          <p:nvPr>
            <p:ph type="sldNum" sz="quarter" idx="12"/>
          </p:nvPr>
        </p:nvSpPr>
        <p:spPr/>
        <p:txBody>
          <a:bodyPr>
            <a:normAutofit fontScale="85000" lnSpcReduction="20000"/>
          </a:bodyPr>
          <a:lstStyle/>
          <a:p>
            <a:endParaRPr lang="en-AU" dirty="0"/>
          </a:p>
        </p:txBody>
      </p:sp>
      <p:sp>
        <p:nvSpPr>
          <p:cNvPr id="3" name="Content Placeholder 2"/>
          <p:cNvSpPr>
            <a:spLocks noGrp="1"/>
          </p:cNvSpPr>
          <p:nvPr>
            <p:ph sz="quarter" idx="1"/>
          </p:nvPr>
        </p:nvSpPr>
        <p:spPr>
          <a:xfrm>
            <a:off x="395536" y="1340768"/>
            <a:ext cx="8280920" cy="4896544"/>
          </a:xfrm>
          <a:noFill/>
          <a:ln w="28575">
            <a:noFill/>
          </a:ln>
        </p:spPr>
        <p:txBody>
          <a:bodyPr>
            <a:normAutofit/>
          </a:bodyPr>
          <a:lstStyle/>
          <a:p>
            <a:pPr marL="342900" lvl="1" indent="-342900">
              <a:buFont typeface="Wingdings" pitchFamily="2" charset="2"/>
              <a:buChar char="§"/>
            </a:pPr>
            <a:endParaRPr lang="en-AU" sz="1200" b="1" dirty="0" smtClean="0"/>
          </a:p>
          <a:p>
            <a:pPr marL="0" lvl="1" indent="0">
              <a:buNone/>
            </a:pPr>
            <a:r>
              <a:rPr lang="en-AU" sz="3200" b="1" dirty="0" smtClean="0"/>
              <a:t>Many carers do not identify themselves as such</a:t>
            </a:r>
          </a:p>
          <a:p>
            <a:pPr marL="342900" lvl="1" indent="-342900">
              <a:buFont typeface="Wingdings" pitchFamily="2" charset="2"/>
              <a:buChar char="§"/>
            </a:pPr>
            <a:r>
              <a:rPr lang="en-AU" sz="3200" dirty="0" smtClean="0"/>
              <a:t>Involving carers in identifying others </a:t>
            </a:r>
          </a:p>
          <a:p>
            <a:pPr marL="342900" lvl="1" indent="-342900">
              <a:buFont typeface="Wingdings" pitchFamily="2" charset="2"/>
              <a:buChar char="§"/>
            </a:pPr>
            <a:r>
              <a:rPr lang="en-GB" sz="3200" dirty="0" smtClean="0"/>
              <a:t>Liaison </a:t>
            </a:r>
            <a:r>
              <a:rPr lang="en-GB" sz="3200" dirty="0"/>
              <a:t>workers in hospitals </a:t>
            </a:r>
            <a:r>
              <a:rPr lang="en-AU" sz="3200" dirty="0" smtClean="0"/>
              <a:t> </a:t>
            </a:r>
          </a:p>
          <a:p>
            <a:pPr marL="342900" lvl="1" indent="-342900">
              <a:buFont typeface="Wingdings" pitchFamily="2" charset="2"/>
              <a:buChar char="§"/>
            </a:pPr>
            <a:r>
              <a:rPr lang="en-AU" sz="3200" dirty="0" smtClean="0"/>
              <a:t>‘Carer Champions’ in general practices (GPs, Carers, Carers’ </a:t>
            </a:r>
            <a:r>
              <a:rPr lang="en-AU" sz="3200" dirty="0"/>
              <a:t>C</a:t>
            </a:r>
            <a:r>
              <a:rPr lang="en-AU" sz="3200" dirty="0" smtClean="0"/>
              <a:t>entre staff)</a:t>
            </a:r>
          </a:p>
          <a:p>
            <a:pPr marL="342900" lvl="1" indent="-342900">
              <a:buFont typeface="Wingdings" pitchFamily="2" charset="2"/>
              <a:buChar char="§"/>
            </a:pPr>
            <a:r>
              <a:rPr lang="en-AU" sz="3200" dirty="0" smtClean="0"/>
              <a:t>Training health care professionals</a:t>
            </a:r>
          </a:p>
          <a:p>
            <a:pPr marL="342900" lvl="1" indent="-342900">
              <a:buFont typeface="Wingdings" pitchFamily="2" charset="2"/>
              <a:buChar char="§"/>
            </a:pPr>
            <a:r>
              <a:rPr lang="en-AU" sz="3200" dirty="0" smtClean="0"/>
              <a:t>Partnership between health, social care and voluntary sector</a:t>
            </a:r>
          </a:p>
          <a:p>
            <a:pPr marL="342900" lvl="1" indent="-342900">
              <a:buFont typeface="Wingdings" pitchFamily="2" charset="2"/>
              <a:buChar char="§"/>
            </a:pPr>
            <a:endParaRPr lang="en-AU" sz="2400" b="1" dirty="0" smtClean="0"/>
          </a:p>
        </p:txBody>
      </p:sp>
      <p:graphicFrame>
        <p:nvGraphicFramePr>
          <p:cNvPr id="109571" name="Object 6"/>
          <p:cNvGraphicFramePr>
            <a:graphicFrameLocks noChangeAspect="1"/>
          </p:cNvGraphicFramePr>
          <p:nvPr/>
        </p:nvGraphicFramePr>
        <p:xfrm>
          <a:off x="7668344" y="188640"/>
          <a:ext cx="1296144" cy="350661"/>
        </p:xfrm>
        <a:graphic>
          <a:graphicData uri="http://schemas.openxmlformats.org/presentationml/2006/ole">
            <p:oleObj spid="_x0000_s170067" r:id="rId5" imgW="4161905" imgH="1123810" progId="">
              <p:embed/>
            </p:oleObj>
          </a:graphicData>
        </a:graphic>
      </p:graphicFrame>
      <p:pic>
        <p:nvPicPr>
          <p:cNvPr id="7" name="Picture 12" descr="012172_CIRCLE Logo"/>
          <p:cNvPicPr>
            <a:picLocks noChangeAspect="1" noChangeArrowheads="1"/>
          </p:cNvPicPr>
          <p:nvPr/>
        </p:nvPicPr>
        <p:blipFill>
          <a:blip r:embed="rId6" cstate="print"/>
          <a:srcRect/>
          <a:stretch>
            <a:fillRect/>
          </a:stretch>
        </p:blipFill>
        <p:spPr bwMode="auto">
          <a:xfrm>
            <a:off x="8028384" y="6021288"/>
            <a:ext cx="1115616" cy="692060"/>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1040" y="332656"/>
            <a:ext cx="8280920" cy="864096"/>
          </a:xfrm>
          <a:noFill/>
          <a:ln>
            <a:noFill/>
          </a:ln>
        </p:spPr>
        <p:txBody>
          <a:bodyPr>
            <a:noAutofit/>
          </a:bodyPr>
          <a:lstStyle/>
          <a:p>
            <a:pPr marL="320040" lvl="0" indent="-320040" algn="ctr">
              <a:spcBef>
                <a:spcPts val="700"/>
              </a:spcBef>
            </a:pPr>
            <a:r>
              <a:rPr lang="en-GB" sz="3200" dirty="0" smtClean="0">
                <a:solidFill>
                  <a:prstClr val="black"/>
                </a:solidFill>
              </a:rPr>
              <a:t/>
            </a:r>
            <a:br>
              <a:rPr lang="en-GB" sz="3200" dirty="0" smtClean="0">
                <a:solidFill>
                  <a:prstClr val="black"/>
                </a:solidFill>
              </a:rPr>
            </a:br>
            <a:r>
              <a:rPr lang="en-GB" sz="3600" b="1" dirty="0" smtClean="0">
                <a:solidFill>
                  <a:prstClr val="black"/>
                </a:solidFill>
                <a:cs typeface="Arial" panose="020B0604020202020204" pitchFamily="34" charset="0"/>
              </a:rPr>
              <a:t>Engaging carers</a:t>
            </a:r>
            <a:r>
              <a:rPr lang="en-GB" sz="3600" dirty="0">
                <a:solidFill>
                  <a:prstClr val="black"/>
                </a:solidFill>
              </a:rPr>
              <a:t/>
            </a:r>
            <a:br>
              <a:rPr lang="en-GB" sz="3600" dirty="0">
                <a:solidFill>
                  <a:prstClr val="black"/>
                </a:solidFill>
              </a:rPr>
            </a:br>
            <a:endParaRPr lang="en-GB" sz="3600" b="1" dirty="0">
              <a:solidFill>
                <a:schemeClr val="tx1"/>
              </a:solidFill>
            </a:endParaRPr>
          </a:p>
        </p:txBody>
      </p:sp>
      <p:sp>
        <p:nvSpPr>
          <p:cNvPr id="4" name="Slide Number Placeholder 3"/>
          <p:cNvSpPr>
            <a:spLocks noGrp="1"/>
          </p:cNvSpPr>
          <p:nvPr>
            <p:ph type="sldNum" sz="quarter" idx="12"/>
          </p:nvPr>
        </p:nvSpPr>
        <p:spPr/>
        <p:txBody>
          <a:bodyPr>
            <a:normAutofit fontScale="85000" lnSpcReduction="20000"/>
          </a:bodyPr>
          <a:lstStyle/>
          <a:p>
            <a:endParaRPr lang="en-AU" dirty="0"/>
          </a:p>
        </p:txBody>
      </p:sp>
      <p:sp>
        <p:nvSpPr>
          <p:cNvPr id="3" name="Content Placeholder 2"/>
          <p:cNvSpPr>
            <a:spLocks noGrp="1"/>
          </p:cNvSpPr>
          <p:nvPr>
            <p:ph sz="quarter" idx="1"/>
          </p:nvPr>
        </p:nvSpPr>
        <p:spPr>
          <a:xfrm>
            <a:off x="395536" y="1268760"/>
            <a:ext cx="8280920" cy="4896544"/>
          </a:xfrm>
          <a:noFill/>
          <a:ln w="28575">
            <a:noFill/>
          </a:ln>
        </p:spPr>
        <p:txBody>
          <a:bodyPr>
            <a:normAutofit fontScale="85000" lnSpcReduction="20000"/>
          </a:bodyPr>
          <a:lstStyle/>
          <a:p>
            <a:pPr marL="342900" lvl="1" indent="-342900">
              <a:buFont typeface="Wingdings" pitchFamily="2" charset="2"/>
              <a:buChar char="§"/>
            </a:pPr>
            <a:endParaRPr lang="en-AU" sz="1200" b="1" dirty="0" smtClean="0"/>
          </a:p>
          <a:p>
            <a:pPr marL="742950" lvl="2" indent="-342900">
              <a:buFont typeface="Wingdings" pitchFamily="2" charset="2"/>
              <a:buChar char="Ø"/>
            </a:pPr>
            <a:endParaRPr lang="en-AU" sz="2400" b="1" dirty="0" smtClean="0"/>
          </a:p>
          <a:p>
            <a:pPr marL="400050" lvl="2" indent="0">
              <a:buNone/>
            </a:pPr>
            <a:r>
              <a:rPr lang="en-AU" sz="3300" b="1" dirty="0" smtClean="0"/>
              <a:t>Key challenge: Engaging ‘new’ hard-to-reach carers</a:t>
            </a:r>
          </a:p>
          <a:p>
            <a:pPr marL="582930" lvl="1" indent="-457200">
              <a:buFont typeface="Arial" panose="020B0604020202020204" pitchFamily="34" charset="0"/>
              <a:buChar char="•"/>
            </a:pPr>
            <a:r>
              <a:rPr lang="en-AU" sz="3300" dirty="0" smtClean="0"/>
              <a:t>Setting specific targets for carer groups</a:t>
            </a:r>
          </a:p>
          <a:p>
            <a:pPr marL="582930" lvl="1" indent="-457200">
              <a:buFont typeface="Arial" panose="020B0604020202020204" pitchFamily="34" charset="0"/>
              <a:buChar char="•"/>
            </a:pPr>
            <a:r>
              <a:rPr lang="en-AU" sz="3300" dirty="0" smtClean="0"/>
              <a:t>Outreach workers through voluntary sector</a:t>
            </a:r>
          </a:p>
          <a:p>
            <a:pPr marL="582930" lvl="1" indent="-457200">
              <a:buFont typeface="Arial" panose="020B0604020202020204" pitchFamily="34" charset="0"/>
              <a:buChar char="•"/>
            </a:pPr>
            <a:r>
              <a:rPr lang="en-AU" sz="3300" dirty="0" smtClean="0"/>
              <a:t>Offering flexible services in accessible venues</a:t>
            </a:r>
          </a:p>
          <a:p>
            <a:pPr marL="582930" lvl="1" indent="-457200">
              <a:buFont typeface="Arial" panose="020B0604020202020204" pitchFamily="34" charset="0"/>
              <a:buChar char="•"/>
            </a:pPr>
            <a:r>
              <a:rPr lang="en-GB" sz="3300" dirty="0" smtClean="0"/>
              <a:t>Increasing awareness and knowledge of health and social care professionals</a:t>
            </a:r>
          </a:p>
          <a:p>
            <a:pPr marL="582930" lvl="1" indent="-457200">
              <a:buFont typeface="Arial" panose="020B0604020202020204" pitchFamily="34" charset="0"/>
              <a:buChar char="•"/>
            </a:pPr>
            <a:r>
              <a:rPr lang="en-GB" sz="3300" dirty="0" smtClean="0"/>
              <a:t>Avoiding  the term ‘carer’</a:t>
            </a:r>
          </a:p>
          <a:p>
            <a:pPr marL="582930" lvl="1" indent="-457200">
              <a:buFont typeface="Arial" panose="020B0604020202020204" pitchFamily="34" charset="0"/>
              <a:buChar char="•"/>
            </a:pPr>
            <a:r>
              <a:rPr lang="en-GB" sz="3300" dirty="0" smtClean="0"/>
              <a:t>Provision of alternative care</a:t>
            </a:r>
          </a:p>
          <a:p>
            <a:pPr marL="582930" lvl="1" indent="-457200">
              <a:buFont typeface="Arial" panose="020B0604020202020204" pitchFamily="34" charset="0"/>
              <a:buChar char="•"/>
            </a:pPr>
            <a:r>
              <a:rPr lang="en-GB" sz="3300" dirty="0" smtClean="0"/>
              <a:t>Expensive marketing/advertisement campaigns are less successful</a:t>
            </a:r>
            <a:endParaRPr lang="en-AU" sz="3300" dirty="0" smtClean="0"/>
          </a:p>
          <a:p>
            <a:pPr marL="342900" lvl="1" indent="-342900">
              <a:buFont typeface="Wingdings" pitchFamily="2" charset="2"/>
              <a:buChar char="§"/>
            </a:pPr>
            <a:endParaRPr lang="en-AU" sz="1200" b="1" dirty="0" smtClean="0"/>
          </a:p>
        </p:txBody>
      </p:sp>
      <p:graphicFrame>
        <p:nvGraphicFramePr>
          <p:cNvPr id="109571" name="Object 6"/>
          <p:cNvGraphicFramePr>
            <a:graphicFrameLocks noChangeAspect="1"/>
          </p:cNvGraphicFramePr>
          <p:nvPr/>
        </p:nvGraphicFramePr>
        <p:xfrm>
          <a:off x="7668344" y="188640"/>
          <a:ext cx="1296144" cy="350661"/>
        </p:xfrm>
        <a:graphic>
          <a:graphicData uri="http://schemas.openxmlformats.org/presentationml/2006/ole">
            <p:oleObj spid="_x0000_s271443" r:id="rId5" imgW="4161905" imgH="1123810" progId="">
              <p:embed/>
            </p:oleObj>
          </a:graphicData>
        </a:graphic>
      </p:graphicFrame>
      <p:pic>
        <p:nvPicPr>
          <p:cNvPr id="7" name="Picture 12" descr="012172_CIRCLE Logo"/>
          <p:cNvPicPr>
            <a:picLocks noChangeAspect="1" noChangeArrowheads="1"/>
          </p:cNvPicPr>
          <p:nvPr/>
        </p:nvPicPr>
        <p:blipFill>
          <a:blip r:embed="rId6" cstate="print"/>
          <a:srcRect/>
          <a:stretch>
            <a:fillRect/>
          </a:stretch>
        </p:blipFill>
        <p:spPr bwMode="auto">
          <a:xfrm>
            <a:off x="8028384" y="6165939"/>
            <a:ext cx="1115616" cy="692060"/>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80920" cy="504056"/>
          </a:xfrm>
          <a:noFill/>
          <a:ln>
            <a:noFill/>
          </a:ln>
        </p:spPr>
        <p:txBody>
          <a:bodyPr>
            <a:noAutofit/>
          </a:bodyPr>
          <a:lstStyle/>
          <a:p>
            <a:pPr algn="ctr"/>
            <a:r>
              <a:rPr lang="en-GB" sz="3600" b="1" dirty="0" smtClean="0">
                <a:solidFill>
                  <a:schemeClr val="tx1"/>
                </a:solidFill>
              </a:rPr>
              <a:t>Involving carers in service delivery</a:t>
            </a:r>
            <a:endParaRPr lang="en-GB" sz="3600" b="1" dirty="0">
              <a:solidFill>
                <a:schemeClr val="tx1"/>
              </a:solidFill>
            </a:endParaRPr>
          </a:p>
        </p:txBody>
      </p:sp>
      <p:sp>
        <p:nvSpPr>
          <p:cNvPr id="4" name="Slide Number Placeholder 3"/>
          <p:cNvSpPr>
            <a:spLocks noGrp="1"/>
          </p:cNvSpPr>
          <p:nvPr>
            <p:ph type="sldNum" sz="quarter" idx="12"/>
          </p:nvPr>
        </p:nvSpPr>
        <p:spPr/>
        <p:txBody>
          <a:bodyPr>
            <a:normAutofit fontScale="85000" lnSpcReduction="20000"/>
          </a:bodyPr>
          <a:lstStyle/>
          <a:p>
            <a:endParaRPr lang="en-AU" dirty="0"/>
          </a:p>
        </p:txBody>
      </p:sp>
      <p:sp>
        <p:nvSpPr>
          <p:cNvPr id="3" name="Content Placeholder 2"/>
          <p:cNvSpPr>
            <a:spLocks noGrp="1"/>
          </p:cNvSpPr>
          <p:nvPr>
            <p:ph sz="quarter" idx="1"/>
          </p:nvPr>
        </p:nvSpPr>
        <p:spPr>
          <a:xfrm>
            <a:off x="395536" y="1556792"/>
            <a:ext cx="8280920" cy="4896544"/>
          </a:xfrm>
          <a:noFill/>
          <a:ln w="28575">
            <a:noFill/>
          </a:ln>
        </p:spPr>
        <p:txBody>
          <a:bodyPr>
            <a:normAutofit/>
          </a:bodyPr>
          <a:lstStyle/>
          <a:p>
            <a:pPr marL="0" lvl="1" indent="0">
              <a:buNone/>
            </a:pPr>
            <a:r>
              <a:rPr lang="en-AU" sz="2800" b="1" dirty="0" smtClean="0"/>
              <a:t>Involving carers can be a requirement of funding</a:t>
            </a:r>
          </a:p>
          <a:p>
            <a:pPr marL="457200" lvl="1" indent="-457200">
              <a:buFont typeface="Arial" panose="020B0604020202020204" pitchFamily="34" charset="0"/>
              <a:buChar char="•"/>
            </a:pPr>
            <a:r>
              <a:rPr lang="en-AU" sz="2800" dirty="0" smtClean="0"/>
              <a:t>Involve carers from outset: in programme design, delivery, and evaluation</a:t>
            </a:r>
          </a:p>
          <a:p>
            <a:pPr marL="457200" lvl="1" indent="-457200">
              <a:buFont typeface="Arial" panose="020B0604020202020204" pitchFamily="34" charset="0"/>
              <a:buChar char="•"/>
            </a:pPr>
            <a:r>
              <a:rPr lang="en-AU" sz="2800" dirty="0" smtClean="0"/>
              <a:t>Services can be more effectively tailored to meet the needs of carers</a:t>
            </a:r>
          </a:p>
          <a:p>
            <a:pPr marL="457200" lvl="1" indent="-457200">
              <a:buFont typeface="Arial" panose="020B0604020202020204" pitchFamily="34" charset="0"/>
              <a:buChar char="•"/>
            </a:pPr>
            <a:r>
              <a:rPr lang="en-AU" sz="2800" dirty="0" smtClean="0"/>
              <a:t>Benefits to carers of involvement are numerous</a:t>
            </a:r>
            <a:endParaRPr lang="en-AU" sz="2800" dirty="0"/>
          </a:p>
          <a:p>
            <a:pPr marL="457200" lvl="1" indent="-457200">
              <a:buFont typeface="Arial" panose="020B0604020202020204" pitchFamily="34" charset="0"/>
              <a:buChar char="•"/>
            </a:pPr>
            <a:r>
              <a:rPr lang="en-AU" sz="2800" dirty="0" smtClean="0"/>
              <a:t>Some challenges: </a:t>
            </a:r>
            <a:r>
              <a:rPr lang="en-GB" sz="2800" dirty="0" smtClean="0"/>
              <a:t>timeframes; boundaries </a:t>
            </a:r>
            <a:r>
              <a:rPr lang="en-GB" sz="2800" dirty="0"/>
              <a:t>between </a:t>
            </a:r>
            <a:r>
              <a:rPr lang="en-GB" sz="2800" dirty="0" smtClean="0"/>
              <a:t>professional/caring </a:t>
            </a:r>
            <a:r>
              <a:rPr lang="en-GB" sz="2800" dirty="0"/>
              <a:t>roles; </a:t>
            </a:r>
            <a:r>
              <a:rPr lang="en-GB" sz="2800" dirty="0" smtClean="0"/>
              <a:t>representativeness </a:t>
            </a:r>
            <a:r>
              <a:rPr lang="en-GB" sz="2800" dirty="0"/>
              <a:t>of </a:t>
            </a:r>
            <a:r>
              <a:rPr lang="en-GB" sz="2800" dirty="0" smtClean="0"/>
              <a:t>carer involvement</a:t>
            </a:r>
            <a:endParaRPr lang="en-GB" sz="2800" dirty="0"/>
          </a:p>
          <a:p>
            <a:pPr marL="457200" lvl="1" indent="-457200">
              <a:buFont typeface="Arial" panose="020B0604020202020204" pitchFamily="34" charset="0"/>
              <a:buChar char="•"/>
            </a:pPr>
            <a:endParaRPr lang="en-AU" sz="2800" dirty="0" smtClean="0"/>
          </a:p>
        </p:txBody>
      </p:sp>
      <p:graphicFrame>
        <p:nvGraphicFramePr>
          <p:cNvPr id="109571" name="Object 6"/>
          <p:cNvGraphicFramePr>
            <a:graphicFrameLocks noChangeAspect="1"/>
          </p:cNvGraphicFramePr>
          <p:nvPr/>
        </p:nvGraphicFramePr>
        <p:xfrm>
          <a:off x="7668344" y="188640"/>
          <a:ext cx="1296144" cy="350661"/>
        </p:xfrm>
        <a:graphic>
          <a:graphicData uri="http://schemas.openxmlformats.org/presentationml/2006/ole">
            <p:oleObj spid="_x0000_s266323" r:id="rId5" imgW="4161905" imgH="1123810" progId="">
              <p:embed/>
            </p:oleObj>
          </a:graphicData>
        </a:graphic>
      </p:graphicFrame>
      <p:pic>
        <p:nvPicPr>
          <p:cNvPr id="7" name="Picture 12" descr="012172_CIRCLE Logo"/>
          <p:cNvPicPr>
            <a:picLocks noChangeAspect="1" noChangeArrowheads="1"/>
          </p:cNvPicPr>
          <p:nvPr/>
        </p:nvPicPr>
        <p:blipFill>
          <a:blip r:embed="rId6" cstate="print"/>
          <a:srcRect/>
          <a:stretch>
            <a:fillRect/>
          </a:stretch>
        </p:blipFill>
        <p:spPr bwMode="auto">
          <a:xfrm>
            <a:off x="8028384" y="6165939"/>
            <a:ext cx="1115616" cy="692060"/>
          </a:xfrm>
          <a:prstGeom prst="rect">
            <a:avLst/>
          </a:prstGeom>
          <a:noFill/>
          <a:ln w="9525">
            <a:noFill/>
            <a:miter lim="800000"/>
            <a:headEnd/>
            <a:tailEnd/>
          </a:ln>
        </p:spPr>
      </p:pic>
      <p:pic>
        <p:nvPicPr>
          <p:cNvPr id="8" name="Picture 7" descr="graphic.JPG"/>
          <p:cNvPicPr>
            <a:picLocks noChangeAspect="1"/>
          </p:cNvPicPr>
          <p:nvPr/>
        </p:nvPicPr>
        <p:blipFill>
          <a:blip r:embed="rId7" cstate="print"/>
          <a:stretch>
            <a:fillRect/>
          </a:stretch>
        </p:blipFill>
        <p:spPr>
          <a:xfrm>
            <a:off x="107504" y="5877272"/>
            <a:ext cx="800066" cy="764704"/>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476672"/>
            <a:ext cx="8352928" cy="720080"/>
          </a:xfrm>
          <a:noFill/>
          <a:ln>
            <a:noFill/>
          </a:ln>
        </p:spPr>
        <p:txBody>
          <a:bodyPr>
            <a:noAutofit/>
          </a:bodyPr>
          <a:lstStyle/>
          <a:p>
            <a:pPr algn="ctr"/>
            <a:r>
              <a:rPr lang="en-AU" sz="3600" b="1" dirty="0" smtClean="0">
                <a:solidFill>
                  <a:schemeClr val="tx1"/>
                </a:solidFill>
              </a:rPr>
              <a:t>Health and Well-Being</a:t>
            </a:r>
            <a:endParaRPr lang="en-AU" sz="3600" dirty="0">
              <a:solidFill>
                <a:schemeClr val="tx1"/>
              </a:solidFill>
            </a:endParaRPr>
          </a:p>
        </p:txBody>
      </p:sp>
      <p:sp>
        <p:nvSpPr>
          <p:cNvPr id="4" name="Slide Number Placeholder 3"/>
          <p:cNvSpPr>
            <a:spLocks noGrp="1"/>
          </p:cNvSpPr>
          <p:nvPr>
            <p:ph type="sldNum" sz="quarter" idx="12"/>
          </p:nvPr>
        </p:nvSpPr>
        <p:spPr/>
        <p:txBody>
          <a:bodyPr>
            <a:normAutofit fontScale="85000" lnSpcReduction="20000"/>
          </a:bodyPr>
          <a:lstStyle/>
          <a:p>
            <a:endParaRPr lang="en-AU" dirty="0"/>
          </a:p>
        </p:txBody>
      </p:sp>
      <p:sp>
        <p:nvSpPr>
          <p:cNvPr id="3" name="Content Placeholder 2"/>
          <p:cNvSpPr>
            <a:spLocks noGrp="1"/>
          </p:cNvSpPr>
          <p:nvPr>
            <p:ph sz="quarter" idx="1"/>
          </p:nvPr>
        </p:nvSpPr>
        <p:spPr>
          <a:xfrm>
            <a:off x="611560" y="1700808"/>
            <a:ext cx="8352928" cy="4536504"/>
          </a:xfrm>
          <a:noFill/>
          <a:ln>
            <a:noFill/>
          </a:ln>
        </p:spPr>
        <p:txBody>
          <a:bodyPr>
            <a:normAutofit lnSpcReduction="10000"/>
          </a:bodyPr>
          <a:lstStyle/>
          <a:p>
            <a:pPr marL="400050" lvl="2" indent="0">
              <a:buNone/>
            </a:pPr>
            <a:r>
              <a:rPr lang="en-AU" sz="2800" b="1" dirty="0" smtClean="0"/>
              <a:t>Carers can neglect own health: maintaining carers’ health avoids carer breakdown</a:t>
            </a:r>
          </a:p>
          <a:p>
            <a:pPr marL="582930" lvl="1" indent="-457200">
              <a:buFont typeface="Arial" panose="020B0604020202020204" pitchFamily="34" charset="0"/>
              <a:buChar char="•"/>
            </a:pPr>
            <a:r>
              <a:rPr lang="en-AU" sz="3100" dirty="0" smtClean="0"/>
              <a:t>Holistic health checks for carers (physical and well-being)</a:t>
            </a:r>
          </a:p>
          <a:p>
            <a:pPr marL="582930" lvl="1" indent="-457200">
              <a:buFont typeface="Arial" panose="020B0604020202020204" pitchFamily="34" charset="0"/>
              <a:buChar char="•"/>
            </a:pPr>
            <a:r>
              <a:rPr lang="en-AU" sz="3100" dirty="0" smtClean="0"/>
              <a:t>Offering health checks in alternative venues </a:t>
            </a:r>
          </a:p>
          <a:p>
            <a:pPr marL="582930" lvl="1" indent="-457200">
              <a:buFont typeface="Arial" panose="020B0604020202020204" pitchFamily="34" charset="0"/>
              <a:buChar char="•"/>
            </a:pPr>
            <a:r>
              <a:rPr lang="en-AU" sz="3100" dirty="0" smtClean="0"/>
              <a:t>Using voluntary sector staff</a:t>
            </a:r>
          </a:p>
          <a:p>
            <a:pPr marL="582930" lvl="1" indent="-457200">
              <a:buFont typeface="Arial" panose="020B0604020202020204" pitchFamily="34" charset="0"/>
              <a:buChar char="•"/>
            </a:pPr>
            <a:r>
              <a:rPr lang="en-AU" sz="3100" dirty="0" smtClean="0"/>
              <a:t>Flexible appointment times/alternative care</a:t>
            </a:r>
          </a:p>
          <a:p>
            <a:pPr marL="582930" lvl="1" indent="-457200">
              <a:buFont typeface="Arial" panose="020B0604020202020204" pitchFamily="34" charset="0"/>
              <a:buChar char="•"/>
            </a:pPr>
            <a:r>
              <a:rPr lang="en-AU" sz="3100" dirty="0" smtClean="0"/>
              <a:t>Many other carers’ services can maintain health and well-being</a:t>
            </a:r>
            <a:endParaRPr lang="en-AU" sz="3100" dirty="0"/>
          </a:p>
        </p:txBody>
      </p:sp>
      <p:pic>
        <p:nvPicPr>
          <p:cNvPr id="5" name="Picture 12" descr="012172_CIRCLE Logo"/>
          <p:cNvPicPr>
            <a:picLocks noChangeAspect="1" noChangeArrowheads="1"/>
          </p:cNvPicPr>
          <p:nvPr/>
        </p:nvPicPr>
        <p:blipFill>
          <a:blip r:embed="rId5" cstate="print"/>
          <a:srcRect/>
          <a:stretch>
            <a:fillRect/>
          </a:stretch>
        </p:blipFill>
        <p:spPr bwMode="auto">
          <a:xfrm>
            <a:off x="8259516" y="6309320"/>
            <a:ext cx="884484" cy="548680"/>
          </a:xfrm>
          <a:prstGeom prst="rect">
            <a:avLst/>
          </a:prstGeom>
          <a:noFill/>
          <a:ln w="9525">
            <a:noFill/>
            <a:miter lim="800000"/>
            <a:headEnd/>
            <a:tailEnd/>
          </a:ln>
        </p:spPr>
      </p:pic>
      <p:graphicFrame>
        <p:nvGraphicFramePr>
          <p:cNvPr id="5122" name="Object 6"/>
          <p:cNvGraphicFramePr>
            <a:graphicFrameLocks noChangeAspect="1"/>
          </p:cNvGraphicFramePr>
          <p:nvPr/>
        </p:nvGraphicFramePr>
        <p:xfrm>
          <a:off x="7380312" y="48568"/>
          <a:ext cx="1584176" cy="428603"/>
        </p:xfrm>
        <a:graphic>
          <a:graphicData uri="http://schemas.openxmlformats.org/presentationml/2006/ole">
            <p:oleObj spid="_x0000_s111699" r:id="rId6" imgW="4161905" imgH="1123810" progId="">
              <p:embed/>
            </p:oleObj>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476672"/>
            <a:ext cx="8352928" cy="720080"/>
          </a:xfrm>
          <a:noFill/>
          <a:ln>
            <a:noFill/>
          </a:ln>
        </p:spPr>
        <p:txBody>
          <a:bodyPr>
            <a:noAutofit/>
          </a:bodyPr>
          <a:lstStyle/>
          <a:p>
            <a:pPr algn="ctr"/>
            <a:r>
              <a:rPr lang="en-AU" sz="3600" b="1" dirty="0" smtClean="0">
                <a:solidFill>
                  <a:schemeClr val="tx1"/>
                </a:solidFill>
              </a:rPr>
              <a:t>Carers’ Breaks</a:t>
            </a:r>
            <a:endParaRPr lang="en-AU" sz="3600" dirty="0">
              <a:solidFill>
                <a:schemeClr val="tx1"/>
              </a:solidFill>
            </a:endParaRPr>
          </a:p>
        </p:txBody>
      </p:sp>
      <p:sp>
        <p:nvSpPr>
          <p:cNvPr id="4" name="Slide Number Placeholder 3"/>
          <p:cNvSpPr>
            <a:spLocks noGrp="1"/>
          </p:cNvSpPr>
          <p:nvPr>
            <p:ph type="sldNum" sz="quarter" idx="12"/>
          </p:nvPr>
        </p:nvSpPr>
        <p:spPr/>
        <p:txBody>
          <a:bodyPr>
            <a:normAutofit fontScale="85000" lnSpcReduction="20000"/>
          </a:bodyPr>
          <a:lstStyle/>
          <a:p>
            <a:endParaRPr lang="en-AU" dirty="0"/>
          </a:p>
        </p:txBody>
      </p:sp>
      <p:sp>
        <p:nvSpPr>
          <p:cNvPr id="3" name="Content Placeholder 2"/>
          <p:cNvSpPr>
            <a:spLocks noGrp="1"/>
          </p:cNvSpPr>
          <p:nvPr>
            <p:ph sz="quarter" idx="1"/>
          </p:nvPr>
        </p:nvSpPr>
        <p:spPr>
          <a:xfrm>
            <a:off x="611560" y="1700808"/>
            <a:ext cx="8352928" cy="4536504"/>
          </a:xfrm>
          <a:noFill/>
          <a:ln>
            <a:noFill/>
          </a:ln>
        </p:spPr>
        <p:txBody>
          <a:bodyPr>
            <a:normAutofit/>
          </a:bodyPr>
          <a:lstStyle/>
          <a:p>
            <a:pPr marL="400050" lvl="2" indent="0">
              <a:buNone/>
            </a:pPr>
            <a:r>
              <a:rPr lang="en-AU" sz="2800" b="1" dirty="0" smtClean="0"/>
              <a:t>Many carers report never having a break or only having a break for a few hours</a:t>
            </a:r>
          </a:p>
          <a:p>
            <a:pPr marL="400050" lvl="2" indent="0">
              <a:buNone/>
            </a:pPr>
            <a:endParaRPr lang="en-AU" sz="2800" b="1" dirty="0" smtClean="0"/>
          </a:p>
          <a:p>
            <a:pPr marL="857250" lvl="2" indent="-457200">
              <a:buFont typeface="Arial" panose="020B0604020202020204" pitchFamily="34" charset="0"/>
              <a:buChar char="•"/>
            </a:pPr>
            <a:r>
              <a:rPr lang="en-AU" sz="2800" dirty="0" smtClean="0"/>
              <a:t>Flexible </a:t>
            </a:r>
            <a:r>
              <a:rPr lang="en-AU" sz="2800" dirty="0"/>
              <a:t>and tailored </a:t>
            </a:r>
            <a:r>
              <a:rPr lang="en-AU" sz="2800" dirty="0" smtClean="0"/>
              <a:t>breaks - widely defined </a:t>
            </a:r>
          </a:p>
          <a:p>
            <a:pPr marL="857250" lvl="2" indent="-457200">
              <a:buFont typeface="Arial" panose="020B0604020202020204" pitchFamily="34" charset="0"/>
              <a:buChar char="•"/>
            </a:pPr>
            <a:endParaRPr lang="en-AU" sz="2800" dirty="0" smtClean="0"/>
          </a:p>
          <a:p>
            <a:pPr marL="857250" lvl="2" indent="-457200">
              <a:buFont typeface="Arial" panose="020B0604020202020204" pitchFamily="34" charset="0"/>
              <a:buChar char="•"/>
            </a:pPr>
            <a:r>
              <a:rPr lang="en-AU" sz="2800" dirty="0" smtClean="0"/>
              <a:t>Widening accessibility of breaks</a:t>
            </a:r>
          </a:p>
          <a:p>
            <a:pPr marL="400050" lvl="2" indent="0">
              <a:buNone/>
            </a:pPr>
            <a:endParaRPr lang="en-AU" sz="2800" dirty="0" smtClean="0"/>
          </a:p>
          <a:p>
            <a:pPr marL="857250" lvl="2" indent="-457200">
              <a:buFont typeface="Arial" panose="020B0604020202020204" pitchFamily="34" charset="0"/>
              <a:buChar char="•"/>
            </a:pPr>
            <a:r>
              <a:rPr lang="en-AU" sz="2800" dirty="0" smtClean="0"/>
              <a:t>Regular short breaks can be more beneficial</a:t>
            </a:r>
          </a:p>
          <a:p>
            <a:pPr marL="857250" lvl="2" indent="-457200">
              <a:buFont typeface="Arial" panose="020B0604020202020204" pitchFamily="34" charset="0"/>
              <a:buChar char="•"/>
            </a:pPr>
            <a:endParaRPr lang="en-AU" sz="2800" b="1" dirty="0" smtClean="0"/>
          </a:p>
        </p:txBody>
      </p:sp>
      <p:pic>
        <p:nvPicPr>
          <p:cNvPr id="5" name="Picture 12" descr="012172_CIRCLE Logo"/>
          <p:cNvPicPr>
            <a:picLocks noChangeAspect="1" noChangeArrowheads="1"/>
          </p:cNvPicPr>
          <p:nvPr/>
        </p:nvPicPr>
        <p:blipFill>
          <a:blip r:embed="rId5" cstate="print"/>
          <a:srcRect/>
          <a:stretch>
            <a:fillRect/>
          </a:stretch>
        </p:blipFill>
        <p:spPr bwMode="auto">
          <a:xfrm>
            <a:off x="8259516" y="6309320"/>
            <a:ext cx="884484" cy="548680"/>
          </a:xfrm>
          <a:prstGeom prst="rect">
            <a:avLst/>
          </a:prstGeom>
          <a:noFill/>
          <a:ln w="9525">
            <a:noFill/>
            <a:miter lim="800000"/>
            <a:headEnd/>
            <a:tailEnd/>
          </a:ln>
        </p:spPr>
      </p:pic>
      <p:graphicFrame>
        <p:nvGraphicFramePr>
          <p:cNvPr id="5122" name="Object 6"/>
          <p:cNvGraphicFramePr>
            <a:graphicFrameLocks noChangeAspect="1"/>
          </p:cNvGraphicFramePr>
          <p:nvPr/>
        </p:nvGraphicFramePr>
        <p:xfrm>
          <a:off x="7380312" y="48568"/>
          <a:ext cx="1584176" cy="428603"/>
        </p:xfrm>
        <a:graphic>
          <a:graphicData uri="http://schemas.openxmlformats.org/presentationml/2006/ole">
            <p:oleObj spid="_x0000_s273441" r:id="rId6" imgW="4161905" imgH="1123810" progId="">
              <p:embed/>
            </p:oleObj>
          </a:graphicData>
        </a:graphic>
      </p:graphicFrame>
      <p:pic>
        <p:nvPicPr>
          <p:cNvPr id="7" name="Picture 6" descr="graphic.JPG"/>
          <p:cNvPicPr>
            <a:picLocks noChangeAspect="1"/>
          </p:cNvPicPr>
          <p:nvPr/>
        </p:nvPicPr>
        <p:blipFill>
          <a:blip r:embed="rId7" cstate="print"/>
          <a:stretch>
            <a:fillRect/>
          </a:stretch>
        </p:blipFill>
        <p:spPr>
          <a:xfrm>
            <a:off x="107504" y="5877272"/>
            <a:ext cx="800066" cy="764704"/>
          </a:xfrm>
          <a:prstGeom prst="rect">
            <a:avLst/>
          </a:prstGeom>
        </p:spPr>
      </p:pic>
    </p:spTree>
    <p:extLst>
      <p:ext uri="{BB962C8B-B14F-4D97-AF65-F5344CB8AC3E}">
        <p14:creationId xmlns:p14="http://schemas.microsoft.com/office/powerpoint/2010/main" xmlns="" val="36969091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724942"/>
          </a:xfrm>
          <a:noFill/>
          <a:ln>
            <a:noFill/>
          </a:ln>
        </p:spPr>
        <p:txBody>
          <a:bodyPr>
            <a:noAutofit/>
          </a:bodyPr>
          <a:lstStyle/>
          <a:p>
            <a:pPr algn="ctr"/>
            <a:r>
              <a:rPr lang="en-AU" sz="3600" b="1" dirty="0" smtClean="0">
                <a:solidFill>
                  <a:schemeClr val="tx1"/>
                </a:solidFill>
              </a:rPr>
              <a:t>Education and Training</a:t>
            </a:r>
            <a:endParaRPr lang="en-AU" sz="3600" dirty="0">
              <a:solidFill>
                <a:schemeClr val="tx1"/>
              </a:solidFill>
            </a:endParaRPr>
          </a:p>
        </p:txBody>
      </p:sp>
      <p:sp>
        <p:nvSpPr>
          <p:cNvPr id="6" name="Content Placeholder 5"/>
          <p:cNvSpPr>
            <a:spLocks noGrp="1"/>
          </p:cNvSpPr>
          <p:nvPr>
            <p:ph sz="quarter" idx="1"/>
          </p:nvPr>
        </p:nvSpPr>
        <p:spPr>
          <a:xfrm>
            <a:off x="611560" y="1772816"/>
            <a:ext cx="8153400" cy="4495800"/>
          </a:xfrm>
          <a:noFill/>
          <a:ln w="12700">
            <a:noFill/>
          </a:ln>
        </p:spPr>
        <p:txBody>
          <a:bodyPr>
            <a:normAutofit lnSpcReduction="10000"/>
          </a:bodyPr>
          <a:lstStyle/>
          <a:p>
            <a:pPr marL="0" indent="0">
              <a:buSzPct val="80000"/>
              <a:buNone/>
            </a:pPr>
            <a:r>
              <a:rPr lang="en-GB" sz="2800" b="1" dirty="0" smtClean="0"/>
              <a:t>Benefits to carers: </a:t>
            </a:r>
            <a:r>
              <a:rPr lang="en-GB" sz="2800" dirty="0" smtClean="0"/>
              <a:t>life of their own; learning alongside caring; employment opportunities after caring; especially important for young carers</a:t>
            </a:r>
          </a:p>
          <a:p>
            <a:pPr>
              <a:buSzPct val="80000"/>
              <a:buFont typeface="Arial" panose="020B0604020202020204" pitchFamily="34" charset="0"/>
              <a:buChar char="•"/>
            </a:pPr>
            <a:r>
              <a:rPr lang="en-GB" sz="2800" dirty="0" smtClean="0"/>
              <a:t>Variety of topics (rights/benefits; health; caring; confidence; life outside caring)</a:t>
            </a:r>
          </a:p>
          <a:p>
            <a:pPr>
              <a:buSzPct val="80000"/>
              <a:buFont typeface="Arial" panose="020B0604020202020204" pitchFamily="34" charset="0"/>
              <a:buChar char="•"/>
            </a:pPr>
            <a:r>
              <a:rPr lang="en-GB" sz="2800" dirty="0" smtClean="0"/>
              <a:t>Flexible delivery but including face to face provision</a:t>
            </a:r>
          </a:p>
          <a:p>
            <a:pPr>
              <a:buSzPct val="80000"/>
              <a:buFont typeface="Arial" panose="020B0604020202020204" pitchFamily="34" charset="0"/>
              <a:buChar char="•"/>
            </a:pPr>
            <a:r>
              <a:rPr lang="en-GB" sz="2800" dirty="0" smtClean="0"/>
              <a:t>Peer group support and befriending for hard–to-reach groups</a:t>
            </a:r>
          </a:p>
          <a:p>
            <a:pPr>
              <a:buSzPct val="80000"/>
              <a:buFont typeface="Arial" panose="020B0604020202020204" pitchFamily="34" charset="0"/>
              <a:buChar char="•"/>
            </a:pPr>
            <a:r>
              <a:rPr lang="en-GB" sz="2800" dirty="0" smtClean="0"/>
              <a:t>Local, accessible community venues</a:t>
            </a:r>
          </a:p>
          <a:p>
            <a:pPr>
              <a:buSzPct val="80000"/>
              <a:buFont typeface="Arial" panose="020B0604020202020204" pitchFamily="34" charset="0"/>
              <a:buChar char="•"/>
            </a:pPr>
            <a:r>
              <a:rPr lang="en-GB" sz="2800" dirty="0" smtClean="0"/>
              <a:t>Specific provision in schools/colleges</a:t>
            </a:r>
          </a:p>
        </p:txBody>
      </p:sp>
      <p:pic>
        <p:nvPicPr>
          <p:cNvPr id="5" name="Picture 12" descr="012172_CIRCLE Logo"/>
          <p:cNvPicPr>
            <a:picLocks noChangeAspect="1" noChangeArrowheads="1"/>
          </p:cNvPicPr>
          <p:nvPr/>
        </p:nvPicPr>
        <p:blipFill>
          <a:blip r:embed="rId5" cstate="print"/>
          <a:srcRect/>
          <a:stretch>
            <a:fillRect/>
          </a:stretch>
        </p:blipFill>
        <p:spPr bwMode="auto">
          <a:xfrm>
            <a:off x="8316416" y="6344616"/>
            <a:ext cx="827584" cy="513383"/>
          </a:xfrm>
          <a:prstGeom prst="rect">
            <a:avLst/>
          </a:prstGeom>
          <a:noFill/>
          <a:ln w="9525">
            <a:noFill/>
            <a:miter lim="800000"/>
            <a:headEnd/>
            <a:tailEnd/>
          </a:ln>
        </p:spPr>
      </p:pic>
      <p:graphicFrame>
        <p:nvGraphicFramePr>
          <p:cNvPr id="6146" name="Object 6"/>
          <p:cNvGraphicFramePr>
            <a:graphicFrameLocks noChangeAspect="1"/>
          </p:cNvGraphicFramePr>
          <p:nvPr/>
        </p:nvGraphicFramePr>
        <p:xfrm>
          <a:off x="7403076" y="188641"/>
          <a:ext cx="1596907" cy="432048"/>
        </p:xfrm>
        <a:graphic>
          <a:graphicData uri="http://schemas.openxmlformats.org/presentationml/2006/ole">
            <p:oleObj spid="_x0000_s272467" r:id="rId6" imgW="4161905" imgH="1123810" progId="">
              <p:embed/>
            </p:oleObj>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_rels/them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theme1.xml><?xml version="1.0" encoding="utf-8"?>
<a:theme xmlns:a="http://schemas.openxmlformats.org/drawingml/2006/main" name="UNSW theme">
  <a:themeElements>
    <a:clrScheme name="UNSW Colours">
      <a:dk1>
        <a:sysClr val="windowText" lastClr="000000"/>
      </a:dk1>
      <a:lt1>
        <a:sysClr val="window" lastClr="FFFFFF"/>
      </a:lt1>
      <a:dk2>
        <a:srgbClr val="0593C0"/>
      </a:dk2>
      <a:lt2>
        <a:srgbClr val="AEC0C2"/>
      </a:lt2>
      <a:accent1>
        <a:srgbClr val="0593C0"/>
      </a:accent1>
      <a:accent2>
        <a:srgbClr val="40A747"/>
      </a:accent2>
      <a:accent3>
        <a:srgbClr val="C64020"/>
      </a:accent3>
      <a:accent4>
        <a:srgbClr val="7CC3D9"/>
      </a:accent4>
      <a:accent5>
        <a:srgbClr val="65BE6C"/>
      </a:accent5>
      <a:accent6>
        <a:srgbClr val="DB6E54"/>
      </a:accent6>
      <a:hlink>
        <a:srgbClr val="0593C0"/>
      </a:hlink>
      <a:folHlink>
        <a:srgbClr val="40A747"/>
      </a:folHlink>
    </a:clrScheme>
    <a:fontScheme name="UNSW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reen Master">
  <a:themeElements>
    <a:clrScheme name="UNSW Colours">
      <a:dk1>
        <a:sysClr val="windowText" lastClr="000000"/>
      </a:dk1>
      <a:lt1>
        <a:sysClr val="window" lastClr="FFFFFF"/>
      </a:lt1>
      <a:dk2>
        <a:srgbClr val="0593C0"/>
      </a:dk2>
      <a:lt2>
        <a:srgbClr val="AEC0C2"/>
      </a:lt2>
      <a:accent1>
        <a:srgbClr val="0593C0"/>
      </a:accent1>
      <a:accent2>
        <a:srgbClr val="40A747"/>
      </a:accent2>
      <a:accent3>
        <a:srgbClr val="C64020"/>
      </a:accent3>
      <a:accent4>
        <a:srgbClr val="7CC3D9"/>
      </a:accent4>
      <a:accent5>
        <a:srgbClr val="65BE6C"/>
      </a:accent5>
      <a:accent6>
        <a:srgbClr val="DB6E54"/>
      </a:accent6>
      <a:hlink>
        <a:srgbClr val="0593C0"/>
      </a:hlink>
      <a:folHlink>
        <a:srgbClr val="40A747"/>
      </a:folHlink>
    </a:clrScheme>
    <a:fontScheme name="UNSW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Red Master">
  <a:themeElements>
    <a:clrScheme name="UNSW Colours">
      <a:dk1>
        <a:sysClr val="windowText" lastClr="000000"/>
      </a:dk1>
      <a:lt1>
        <a:sysClr val="window" lastClr="FFFFFF"/>
      </a:lt1>
      <a:dk2>
        <a:srgbClr val="0593C0"/>
      </a:dk2>
      <a:lt2>
        <a:srgbClr val="AEC0C2"/>
      </a:lt2>
      <a:accent1>
        <a:srgbClr val="0593C0"/>
      </a:accent1>
      <a:accent2>
        <a:srgbClr val="40A747"/>
      </a:accent2>
      <a:accent3>
        <a:srgbClr val="C64020"/>
      </a:accent3>
      <a:accent4>
        <a:srgbClr val="7CC3D9"/>
      </a:accent4>
      <a:accent5>
        <a:srgbClr val="65BE6C"/>
      </a:accent5>
      <a:accent6>
        <a:srgbClr val="DB6E54"/>
      </a:accent6>
      <a:hlink>
        <a:srgbClr val="0593C0"/>
      </a:hlink>
      <a:folHlink>
        <a:srgbClr val="40A747"/>
      </a:folHlink>
    </a:clrScheme>
    <a:fontScheme name="UNSW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UNSW Blue theme">
  <a:themeElements>
    <a:clrScheme name="UNSW Colours">
      <a:dk1>
        <a:sysClr val="windowText" lastClr="000000"/>
      </a:dk1>
      <a:lt1>
        <a:sysClr val="window" lastClr="FFFFFF"/>
      </a:lt1>
      <a:dk2>
        <a:srgbClr val="0593C0"/>
      </a:dk2>
      <a:lt2>
        <a:srgbClr val="AEC0C2"/>
      </a:lt2>
      <a:accent1>
        <a:srgbClr val="0593C0"/>
      </a:accent1>
      <a:accent2>
        <a:srgbClr val="40A747"/>
      </a:accent2>
      <a:accent3>
        <a:srgbClr val="C64020"/>
      </a:accent3>
      <a:accent4>
        <a:srgbClr val="7CC3D9"/>
      </a:accent4>
      <a:accent5>
        <a:srgbClr val="65BE6C"/>
      </a:accent5>
      <a:accent6>
        <a:srgbClr val="DB6E54"/>
      </a:accent6>
      <a:hlink>
        <a:srgbClr val="0593C0"/>
      </a:hlink>
      <a:folHlink>
        <a:srgbClr val="40A747"/>
      </a:folHlink>
    </a:clrScheme>
    <a:fontScheme name="UNSW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Green Master">
  <a:themeElements>
    <a:clrScheme name="UNSW Colours">
      <a:dk1>
        <a:sysClr val="windowText" lastClr="000000"/>
      </a:dk1>
      <a:lt1>
        <a:sysClr val="window" lastClr="FFFFFF"/>
      </a:lt1>
      <a:dk2>
        <a:srgbClr val="0593C0"/>
      </a:dk2>
      <a:lt2>
        <a:srgbClr val="AEC0C2"/>
      </a:lt2>
      <a:accent1>
        <a:srgbClr val="0593C0"/>
      </a:accent1>
      <a:accent2>
        <a:srgbClr val="40A747"/>
      </a:accent2>
      <a:accent3>
        <a:srgbClr val="C64020"/>
      </a:accent3>
      <a:accent4>
        <a:srgbClr val="7CC3D9"/>
      </a:accent4>
      <a:accent5>
        <a:srgbClr val="65BE6C"/>
      </a:accent5>
      <a:accent6>
        <a:srgbClr val="DB6E54"/>
      </a:accent6>
      <a:hlink>
        <a:srgbClr val="0593C0"/>
      </a:hlink>
      <a:folHlink>
        <a:srgbClr val="40A747"/>
      </a:folHlink>
    </a:clrScheme>
    <a:fontScheme name="UNSW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Red Master">
  <a:themeElements>
    <a:clrScheme name="UNSW Colours">
      <a:dk1>
        <a:sysClr val="windowText" lastClr="000000"/>
      </a:dk1>
      <a:lt1>
        <a:sysClr val="window" lastClr="FFFFFF"/>
      </a:lt1>
      <a:dk2>
        <a:srgbClr val="0593C0"/>
      </a:dk2>
      <a:lt2>
        <a:srgbClr val="AEC0C2"/>
      </a:lt2>
      <a:accent1>
        <a:srgbClr val="0593C0"/>
      </a:accent1>
      <a:accent2>
        <a:srgbClr val="40A747"/>
      </a:accent2>
      <a:accent3>
        <a:srgbClr val="C64020"/>
      </a:accent3>
      <a:accent4>
        <a:srgbClr val="7CC3D9"/>
      </a:accent4>
      <a:accent5>
        <a:srgbClr val="65BE6C"/>
      </a:accent5>
      <a:accent6>
        <a:srgbClr val="DB6E54"/>
      </a:accent6>
      <a:hlink>
        <a:srgbClr val="0593C0"/>
      </a:hlink>
      <a:folHlink>
        <a:srgbClr val="40A747"/>
      </a:folHlink>
    </a:clrScheme>
    <a:fontScheme name="UNSW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Median">
  <a:themeElements>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10.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11.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12.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13.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2.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3.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4.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5.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6.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7.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8.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ppt/theme/themeOverride9.xml><?xml version="1.0" encoding="utf-8"?>
<a:themeOverride xmlns:a="http://schemas.openxmlformats.org/drawingml/2006/main">
  <a:clrScheme name="Custom 8">
    <a:dk1>
      <a:sysClr val="windowText" lastClr="000000"/>
    </a:dk1>
    <a:lt1>
      <a:sysClr val="window" lastClr="FFFFFF"/>
    </a:lt1>
    <a:dk2>
      <a:srgbClr val="FFFFFF"/>
    </a:dk2>
    <a:lt2>
      <a:srgbClr val="E9E5DC"/>
    </a:lt2>
    <a:accent1>
      <a:srgbClr val="9B2D1F"/>
    </a:accent1>
    <a:accent2>
      <a:srgbClr val="DE6B5C"/>
    </a:accent2>
    <a:accent3>
      <a:srgbClr val="A28E6A"/>
    </a:accent3>
    <a:accent4>
      <a:srgbClr val="956251"/>
    </a:accent4>
    <a:accent5>
      <a:srgbClr val="918485"/>
    </a:accent5>
    <a:accent6>
      <a:srgbClr val="855D5D"/>
    </a:accent6>
    <a:hlink>
      <a:srgbClr val="742117"/>
    </a:hlink>
    <a:folHlink>
      <a:srgbClr val="96A9A9"/>
    </a:folHlink>
  </a:clrScheme>
</a:themeOverride>
</file>

<file path=docProps/app.xml><?xml version="1.0" encoding="utf-8"?>
<Properties xmlns="http://schemas.openxmlformats.org/officeDocument/2006/extended-properties" xmlns:vt="http://schemas.openxmlformats.org/officeDocument/2006/docPropsVTypes">
  <Template>UNSW theme</Template>
  <TotalTime>5573</TotalTime>
  <Words>558</Words>
  <Application>Microsoft Office PowerPoint</Application>
  <PresentationFormat>On-screen Show (4:3)</PresentationFormat>
  <Paragraphs>116</Paragraphs>
  <Slides>13</Slides>
  <Notes>12</Notes>
  <HiddenSlides>0</HiddenSlides>
  <MMClips>0</MMClips>
  <ScaleCrop>false</ScaleCrop>
  <HeadingPairs>
    <vt:vector size="6" baseType="variant">
      <vt:variant>
        <vt:lpstr>Theme</vt:lpstr>
      </vt:variant>
      <vt:variant>
        <vt:i4>7</vt:i4>
      </vt:variant>
      <vt:variant>
        <vt:lpstr>Embedded OLE Servers</vt:lpstr>
      </vt:variant>
      <vt:variant>
        <vt:i4>0</vt:i4>
      </vt:variant>
      <vt:variant>
        <vt:lpstr>Slide Titles</vt:lpstr>
      </vt:variant>
      <vt:variant>
        <vt:i4>13</vt:i4>
      </vt:variant>
    </vt:vector>
  </HeadingPairs>
  <TitlesOfParts>
    <vt:vector size="20" baseType="lpstr">
      <vt:lpstr>UNSW theme</vt:lpstr>
      <vt:lpstr>Green Master</vt:lpstr>
      <vt:lpstr>Red Master</vt:lpstr>
      <vt:lpstr>UNSW Blue theme</vt:lpstr>
      <vt:lpstr>1_Green Master</vt:lpstr>
      <vt:lpstr>1_Red Master</vt:lpstr>
      <vt:lpstr>Median</vt:lpstr>
      <vt:lpstr>effectiveness of interventions to  support  carers:  National Evidence   ESRC CARERS SEMINAR SERIES CARERS IN THE 21ST CENTURY: DEVELOPING THE EVIDENCE BASE University of Surrey, Guildford, 9th September 2013  Dr Andrea Wigfield Associate Professor in Social Policy Deputy Director, CIRCLE (Centre for International Research on  Care, Labour and Equalities) University of Leeds, UK </vt:lpstr>
      <vt:lpstr>Overview of the evidence</vt:lpstr>
      <vt:lpstr>Types of support</vt:lpstr>
      <vt:lpstr>Identification of Carers</vt:lpstr>
      <vt:lpstr> Engaging carers </vt:lpstr>
      <vt:lpstr>Involving carers in service delivery</vt:lpstr>
      <vt:lpstr>Health and Well-Being</vt:lpstr>
      <vt:lpstr>Carers’ Breaks</vt:lpstr>
      <vt:lpstr>Education and Training</vt:lpstr>
      <vt:lpstr>Employment support</vt:lpstr>
      <vt:lpstr>Effective services have  the potential to deliver cost savings</vt:lpstr>
      <vt:lpstr>Challenges in assessing  effectiveness of carer services</vt:lpstr>
      <vt:lpstr>Slide 13</vt:lpstr>
    </vt:vector>
  </TitlesOfParts>
  <Company>University of Leeds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Disabled children &amp; household income, 2008/9, UK</dc:title>
  <dc:creator>Sue Yeandle</dc:creator>
  <cp:lastModifiedBy>Administrator</cp:lastModifiedBy>
  <cp:revision>451</cp:revision>
  <dcterms:created xsi:type="dcterms:W3CDTF">2011-02-26T22:36:52Z</dcterms:created>
  <dcterms:modified xsi:type="dcterms:W3CDTF">2013-09-05T10:39:06Z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