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86" r:id="rId3"/>
    <p:sldId id="288" r:id="rId4"/>
    <p:sldId id="278" r:id="rId5"/>
    <p:sldId id="266" r:id="rId6"/>
    <p:sldId id="277" r:id="rId7"/>
    <p:sldId id="265" r:id="rId8"/>
    <p:sldId id="267" r:id="rId9"/>
    <p:sldId id="268" r:id="rId10"/>
    <p:sldId id="263" r:id="rId11"/>
    <p:sldId id="264" r:id="rId12"/>
    <p:sldId id="269" r:id="rId13"/>
    <p:sldId id="276" r:id="rId14"/>
    <p:sldId id="287" r:id="rId15"/>
    <p:sldId id="261" r:id="rId16"/>
    <p:sldId id="289" r:id="rId17"/>
    <p:sldId id="262" r:id="rId18"/>
    <p:sldId id="270" r:id="rId19"/>
    <p:sldId id="271" r:id="rId20"/>
    <p:sldId id="272" r:id="rId21"/>
    <p:sldId id="273" r:id="rId22"/>
    <p:sldId id="290" r:id="rId23"/>
    <p:sldId id="274" r:id="rId24"/>
    <p:sldId id="275" r:id="rId25"/>
    <p:sldId id="291" r:id="rId26"/>
    <p:sldId id="256" r:id="rId27"/>
    <p:sldId id="257" r:id="rId28"/>
    <p:sldId id="258" r:id="rId29"/>
    <p:sldId id="259" r:id="rId30"/>
    <p:sldId id="279" r:id="rId31"/>
    <p:sldId id="284" r:id="rId32"/>
    <p:sldId id="285" r:id="rId33"/>
    <p:sldId id="292" r:id="rId34"/>
    <p:sldId id="280" r:id="rId35"/>
    <p:sldId id="282"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77" autoAdjust="0"/>
    <p:restoredTop sz="94660"/>
  </p:normalViewPr>
  <p:slideViewPr>
    <p:cSldViewPr snapToGrid="0">
      <p:cViewPr>
        <p:scale>
          <a:sx n="75" d="100"/>
          <a:sy n="75" d="100"/>
        </p:scale>
        <p:origin x="1857" y="9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79A5B03-31A9-4C59-8F0F-11F30743B181}"/>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051869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54888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439C85A-1F4E-44EA-AA2F-02118857A66E}"/>
              </a:ext>
            </a:extLst>
          </p:cNvPr>
          <p:cNvSpPr txBox="1"/>
          <p:nvPr/>
        </p:nvSpPr>
        <p:spPr>
          <a:xfrm>
            <a:off x="1" y="2368876"/>
            <a:ext cx="7743370" cy="2290209"/>
          </a:xfrm>
          <a:prstGeom prst="rect">
            <a:avLst/>
          </a:prstGeom>
          <a:gradFill>
            <a:gsLst>
              <a:gs pos="50000">
                <a:srgbClr val="C00000"/>
              </a:gs>
              <a:gs pos="100000">
                <a:srgbClr val="C00000">
                  <a:alpha val="0"/>
                </a:srgbClr>
              </a:gs>
            </a:gsLst>
            <a:lin ang="0" scaled="0"/>
          </a:gradFill>
        </p:spPr>
        <p:txBody>
          <a:bodyPr wrap="square" rtlCol="0" anchor="ctr" anchorCtr="1">
            <a:noAutofit/>
          </a:bodyPr>
          <a:lstStyle/>
          <a:p>
            <a:pPr algn="ctr"/>
            <a:endParaRPr lang="zh-CN" altLang="en-US" sz="2400" dirty="0">
              <a:solidFill>
                <a:schemeClr val="bg1"/>
              </a:solidFill>
            </a:endParaRPr>
          </a:p>
        </p:txBody>
      </p:sp>
      <p:pic>
        <p:nvPicPr>
          <p:cNvPr id="10" name="图片 9">
            <a:extLst>
              <a:ext uri="{FF2B5EF4-FFF2-40B4-BE49-F238E27FC236}">
                <a16:creationId xmlns:a16="http://schemas.microsoft.com/office/drawing/2014/main" id="{FB3A18FF-BF82-4934-BFF8-81C07F18D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矩形 1">
            <a:extLst>
              <a:ext uri="{FF2B5EF4-FFF2-40B4-BE49-F238E27FC236}">
                <a16:creationId xmlns:a16="http://schemas.microsoft.com/office/drawing/2014/main" id="{E5F84FA6-7CCC-49E4-9AFF-45A00EEBF52D}"/>
              </a:ext>
            </a:extLst>
          </p:cNvPr>
          <p:cNvSpPr/>
          <p:nvPr/>
        </p:nvSpPr>
        <p:spPr>
          <a:xfrm>
            <a:off x="-159657" y="2603899"/>
            <a:ext cx="6096000" cy="1762662"/>
          </a:xfrm>
          <a:prstGeom prst="rect">
            <a:avLst/>
          </a:prstGeom>
        </p:spPr>
        <p:txBody>
          <a:bodyPr>
            <a:spAutoFit/>
          </a:bodyPr>
          <a:lstStyle/>
          <a:p>
            <a:pPr algn="ctr">
              <a:lnSpc>
                <a:spcPct val="120000"/>
              </a:lnSpc>
            </a:pPr>
            <a:r>
              <a:rPr lang="en-US" altLang="zh-CN" sz="2400" b="1" dirty="0">
                <a:solidFill>
                  <a:schemeClr val="bg1"/>
                </a:solidFill>
                <a:latin typeface="Helvetica" panose="020B0604020202030204" pitchFamily="34" charset="0"/>
              </a:rPr>
              <a:t>Chinese Calligraphy Workshop</a:t>
            </a:r>
          </a:p>
          <a:p>
            <a:pPr algn="ctr">
              <a:lnSpc>
                <a:spcPct val="120000"/>
              </a:lnSpc>
            </a:pPr>
            <a:r>
              <a:rPr lang="zh-CN" altLang="en-US" sz="4400" dirty="0">
                <a:solidFill>
                  <a:schemeClr val="bg1"/>
                </a:solidFill>
                <a:latin typeface="方正粗黑宋简体" panose="02000000000000000000" pitchFamily="2" charset="-122"/>
                <a:ea typeface="方正粗黑宋简体" panose="02000000000000000000" pitchFamily="2" charset="-122"/>
              </a:rPr>
              <a:t>中国书法工作坊</a:t>
            </a:r>
            <a:endParaRPr lang="en-US" altLang="zh-CN" sz="4400" dirty="0">
              <a:solidFill>
                <a:schemeClr val="bg1"/>
              </a:solidFill>
              <a:latin typeface="方正粗黑宋简体" panose="02000000000000000000" pitchFamily="2" charset="-122"/>
              <a:ea typeface="方正粗黑宋简体" panose="02000000000000000000" pitchFamily="2" charset="-122"/>
            </a:endParaRPr>
          </a:p>
          <a:p>
            <a:pPr algn="ctr">
              <a:lnSpc>
                <a:spcPct val="120000"/>
              </a:lnSpc>
            </a:pPr>
            <a:r>
              <a:rPr lang="zh-CN" altLang="en-US" sz="2400" dirty="0">
                <a:solidFill>
                  <a:schemeClr val="bg1"/>
                </a:solidFill>
              </a:rPr>
              <a:t>（</a:t>
            </a:r>
            <a:r>
              <a:rPr lang="en-US" altLang="zh-CN" sz="2400" dirty="0" err="1">
                <a:solidFill>
                  <a:schemeClr val="bg1"/>
                </a:solidFill>
              </a:rPr>
              <a:t>zhōng</a:t>
            </a:r>
            <a:r>
              <a:rPr lang="en-US" altLang="zh-CN" sz="2400" dirty="0">
                <a:solidFill>
                  <a:schemeClr val="bg1"/>
                </a:solidFill>
              </a:rPr>
              <a:t> </a:t>
            </a:r>
            <a:r>
              <a:rPr lang="en-US" altLang="zh-CN" sz="2400" dirty="0" err="1">
                <a:solidFill>
                  <a:schemeClr val="bg1"/>
                </a:solidFill>
              </a:rPr>
              <a:t>guó</a:t>
            </a:r>
            <a:r>
              <a:rPr lang="en-US" altLang="zh-CN" sz="2400" dirty="0">
                <a:solidFill>
                  <a:schemeClr val="bg1"/>
                </a:solidFill>
              </a:rPr>
              <a:t> </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fǎ</a:t>
            </a:r>
            <a:r>
              <a:rPr lang="en-US" altLang="zh-CN" sz="2400" dirty="0">
                <a:solidFill>
                  <a:schemeClr val="bg1"/>
                </a:solidFill>
              </a:rPr>
              <a:t> </a:t>
            </a:r>
            <a:r>
              <a:rPr lang="en-US" altLang="zh-CN" sz="2400" dirty="0" err="1">
                <a:solidFill>
                  <a:schemeClr val="bg1"/>
                </a:solidFill>
              </a:rPr>
              <a:t>gōng</a:t>
            </a:r>
            <a:r>
              <a:rPr lang="en-US" altLang="zh-CN" sz="2400" dirty="0">
                <a:solidFill>
                  <a:schemeClr val="bg1"/>
                </a:solidFill>
              </a:rPr>
              <a:t> </a:t>
            </a:r>
            <a:r>
              <a:rPr lang="en-US" altLang="zh-CN" sz="2400" dirty="0" err="1">
                <a:solidFill>
                  <a:schemeClr val="bg1"/>
                </a:solidFill>
              </a:rPr>
              <a:t>zuò</a:t>
            </a:r>
            <a:r>
              <a:rPr lang="en-US" altLang="zh-CN" sz="2400" dirty="0">
                <a:solidFill>
                  <a:schemeClr val="bg1"/>
                </a:solidFill>
              </a:rPr>
              <a:t> </a:t>
            </a:r>
            <a:r>
              <a:rPr lang="en-US" altLang="zh-CN" sz="2400" dirty="0" err="1">
                <a:solidFill>
                  <a:schemeClr val="bg1"/>
                </a:solidFill>
              </a:rPr>
              <a:t>fáng</a:t>
            </a:r>
            <a:r>
              <a:rPr lang="zh-CN" altLang="en-US" sz="2400" dirty="0">
                <a:solidFill>
                  <a:schemeClr val="bg1"/>
                </a:solidFill>
              </a:rPr>
              <a:t>）</a:t>
            </a:r>
            <a:endParaRPr lang="zh-CN" altLang="en-US" sz="2400" dirty="0"/>
          </a:p>
        </p:txBody>
      </p:sp>
      <p:sp>
        <p:nvSpPr>
          <p:cNvPr id="4" name="矩形 3">
            <a:extLst>
              <a:ext uri="{FF2B5EF4-FFF2-40B4-BE49-F238E27FC236}">
                <a16:creationId xmlns:a16="http://schemas.microsoft.com/office/drawing/2014/main" id="{FB092C0A-24ED-4D3C-8C44-ED658409643B}"/>
              </a:ext>
            </a:extLst>
          </p:cNvPr>
          <p:cNvSpPr/>
          <p:nvPr/>
        </p:nvSpPr>
        <p:spPr>
          <a:xfrm>
            <a:off x="1375293" y="4821793"/>
            <a:ext cx="3057247" cy="523220"/>
          </a:xfrm>
          <a:prstGeom prst="rect">
            <a:avLst/>
          </a:prstGeom>
        </p:spPr>
        <p:txBody>
          <a:bodyPr wrap="none">
            <a:spAutoFit/>
          </a:bodyPr>
          <a:lstStyle/>
          <a:p>
            <a:r>
              <a:rPr lang="zh-CN" altLang="en-US" sz="2800" b="1" dirty="0">
                <a:solidFill>
                  <a:schemeClr val="tx1">
                    <a:lumMod val="75000"/>
                    <a:lumOff val="25000"/>
                  </a:schemeClr>
                </a:solidFill>
                <a:latin typeface="Helvetica" panose="020B0604020202030204" pitchFamily="34" charset="0"/>
              </a:rPr>
              <a:t>王深 </a:t>
            </a:r>
            <a:r>
              <a:rPr lang="en-US" altLang="zh-CN" sz="2800" b="1" dirty="0">
                <a:solidFill>
                  <a:schemeClr val="tx1">
                    <a:lumMod val="75000"/>
                    <a:lumOff val="25000"/>
                  </a:schemeClr>
                </a:solidFill>
                <a:latin typeface="Helvetica" panose="020B0604020202030204" pitchFamily="34" charset="0"/>
              </a:rPr>
              <a:t>Wang Shen</a:t>
            </a:r>
            <a:endParaRPr lang="zh-CN" altLang="en-US" sz="2800" dirty="0">
              <a:solidFill>
                <a:schemeClr val="tx1">
                  <a:lumMod val="75000"/>
                  <a:lumOff val="25000"/>
                </a:schemeClr>
              </a:solidFill>
            </a:endParaRPr>
          </a:p>
        </p:txBody>
      </p:sp>
      <p:sp>
        <p:nvSpPr>
          <p:cNvPr id="8" name="矩形 7">
            <a:extLst>
              <a:ext uri="{FF2B5EF4-FFF2-40B4-BE49-F238E27FC236}">
                <a16:creationId xmlns:a16="http://schemas.microsoft.com/office/drawing/2014/main" id="{FF5CEF76-DE2B-472B-A962-628B27161E6C}"/>
              </a:ext>
            </a:extLst>
          </p:cNvPr>
          <p:cNvSpPr/>
          <p:nvPr/>
        </p:nvSpPr>
        <p:spPr>
          <a:xfrm>
            <a:off x="688499" y="1682948"/>
            <a:ext cx="4565673" cy="523220"/>
          </a:xfrm>
          <a:prstGeom prst="rect">
            <a:avLst/>
          </a:prstGeom>
        </p:spPr>
        <p:txBody>
          <a:bodyPr wrap="none">
            <a:spAutoFit/>
          </a:bodyPr>
          <a:lstStyle/>
          <a:p>
            <a:r>
              <a:rPr lang="en-US" altLang="zh-CN" sz="2800" dirty="0">
                <a:solidFill>
                  <a:schemeClr val="tx1">
                    <a:lumMod val="75000"/>
                    <a:lumOff val="25000"/>
                  </a:schemeClr>
                </a:solidFill>
                <a:latin typeface="Helvetica" panose="020B0604020202030204" pitchFamily="34" charset="0"/>
              </a:rPr>
              <a:t>UN Chinese Language Day</a:t>
            </a:r>
            <a:endParaRPr lang="zh-CN" altLang="en-US" sz="2800" dirty="0">
              <a:solidFill>
                <a:schemeClr val="tx1">
                  <a:lumMod val="75000"/>
                  <a:lumOff val="25000"/>
                </a:schemeClr>
              </a:solidFill>
            </a:endParaRPr>
          </a:p>
        </p:txBody>
      </p:sp>
      <p:pic>
        <p:nvPicPr>
          <p:cNvPr id="9" name="图片 8">
            <a:extLst>
              <a:ext uri="{FF2B5EF4-FFF2-40B4-BE49-F238E27FC236}">
                <a16:creationId xmlns:a16="http://schemas.microsoft.com/office/drawing/2014/main" id="{E5043770-4B7C-46A3-9922-521EF9B47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49" y="447515"/>
            <a:ext cx="1422622" cy="608282"/>
          </a:xfrm>
          <a:prstGeom prst="rect">
            <a:avLst/>
          </a:prstGeom>
        </p:spPr>
      </p:pic>
      <p:pic>
        <p:nvPicPr>
          <p:cNvPr id="11" name="图片 10">
            <a:extLst>
              <a:ext uri="{FF2B5EF4-FFF2-40B4-BE49-F238E27FC236}">
                <a16:creationId xmlns:a16="http://schemas.microsoft.com/office/drawing/2014/main" id="{50DEBD69-A9A3-42BB-9728-C301FDA1F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126" y="548200"/>
            <a:ext cx="1961414" cy="446028"/>
          </a:xfrm>
          <a:prstGeom prst="rect">
            <a:avLst/>
          </a:prstGeom>
        </p:spPr>
      </p:pic>
    </p:spTree>
    <p:extLst>
      <p:ext uri="{BB962C8B-B14F-4D97-AF65-F5344CB8AC3E}">
        <p14:creationId xmlns:p14="http://schemas.microsoft.com/office/powerpoint/2010/main" val="2619029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1EFEC61-A652-44C9-ABDB-47B93834939D}"/>
              </a:ext>
            </a:extLst>
          </p:cNvPr>
          <p:cNvPicPr>
            <a:picLocks noChangeAspect="1"/>
          </p:cNvPicPr>
          <p:nvPr/>
        </p:nvPicPr>
        <p:blipFill>
          <a:blip r:embed="rId2"/>
          <a:stretch>
            <a:fillRect/>
          </a:stretch>
        </p:blipFill>
        <p:spPr>
          <a:xfrm>
            <a:off x="4166837" y="0"/>
            <a:ext cx="7575561" cy="6858000"/>
          </a:xfrm>
          <a:prstGeom prst="rect">
            <a:avLst/>
          </a:prstGeom>
        </p:spPr>
      </p:pic>
      <p:sp>
        <p:nvSpPr>
          <p:cNvPr id="4" name="矩形 3">
            <a:extLst>
              <a:ext uri="{FF2B5EF4-FFF2-40B4-BE49-F238E27FC236}">
                <a16:creationId xmlns:a16="http://schemas.microsoft.com/office/drawing/2014/main" id="{99C9EFAD-4077-41F6-8EFF-35466CA754E8}"/>
              </a:ext>
            </a:extLst>
          </p:cNvPr>
          <p:cNvSpPr/>
          <p:nvPr/>
        </p:nvSpPr>
        <p:spPr>
          <a:xfrm>
            <a:off x="533400" y="3176132"/>
            <a:ext cx="3283226" cy="1569660"/>
          </a:xfrm>
          <a:prstGeom prst="rect">
            <a:avLst/>
          </a:prstGeom>
        </p:spPr>
        <p:txBody>
          <a:bodyPr wrap="square">
            <a:spAutoFit/>
          </a:bodyPr>
          <a:lstStyle/>
          <a:p>
            <a:r>
              <a:rPr lang="zh-CN" altLang="en-US" sz="3200" dirty="0">
                <a:latin typeface="方正大黑简体" panose="03000509000000000000" pitchFamily="65" charset="-122"/>
                <a:ea typeface="方正大黑简体" panose="03000509000000000000" pitchFamily="65" charset="-122"/>
              </a:rPr>
              <a:t>隶书</a:t>
            </a:r>
            <a:r>
              <a:rPr lang="zh-CN" altLang="en-US" sz="3200" dirty="0"/>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lì</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shū</a:t>
            </a:r>
            <a:endParaRPr lang="zh-CN" altLang="en-US" sz="3200" dirty="0">
              <a:latin typeface="Arial" panose="020B0604020202020204" pitchFamily="34" charset="0"/>
              <a:ea typeface="方正大黑简体" panose="03000509000000000000" pitchFamily="65" charset="-122"/>
              <a:cs typeface="Arial" panose="020B0604020202020204" pitchFamily="34" charset="0"/>
            </a:endParaRPr>
          </a:p>
          <a:p>
            <a:r>
              <a:rPr lang="en-US" altLang="zh-CN" sz="3200" dirty="0"/>
              <a:t>(Official Script</a:t>
            </a:r>
          </a:p>
          <a:p>
            <a:r>
              <a:rPr lang="en-US" altLang="zh-CN" sz="3200" dirty="0"/>
              <a:t>or Scribal Script)</a:t>
            </a:r>
          </a:p>
        </p:txBody>
      </p:sp>
      <p:sp>
        <p:nvSpPr>
          <p:cNvPr id="5" name="矩形 4">
            <a:extLst>
              <a:ext uri="{FF2B5EF4-FFF2-40B4-BE49-F238E27FC236}">
                <a16:creationId xmlns:a16="http://schemas.microsoft.com/office/drawing/2014/main" id="{21D693B0-5C55-4908-896C-3F2812A511BB}"/>
              </a:ext>
            </a:extLst>
          </p:cNvPr>
          <p:cNvSpPr/>
          <p:nvPr/>
        </p:nvSpPr>
        <p:spPr>
          <a:xfrm>
            <a:off x="533400" y="4969567"/>
            <a:ext cx="3048000" cy="1200329"/>
          </a:xfrm>
          <a:prstGeom prst="rect">
            <a:avLst/>
          </a:prstGeom>
        </p:spPr>
        <p:txBody>
          <a:bodyPr wrap="square">
            <a:spAutoFit/>
          </a:bodyPr>
          <a:lstStyle/>
          <a:p>
            <a:r>
              <a:rPr lang="en-US" altLang="zh-CN" dirty="0"/>
              <a:t>Before paper was invented in China, materials used for writing are bamboos, fabrics of silk, or carved stones</a:t>
            </a:r>
            <a:endParaRPr lang="zh-CN" altLang="en-US" dirty="0"/>
          </a:p>
        </p:txBody>
      </p:sp>
      <p:sp>
        <p:nvSpPr>
          <p:cNvPr id="6" name="文本框 5">
            <a:extLst>
              <a:ext uri="{FF2B5EF4-FFF2-40B4-BE49-F238E27FC236}">
                <a16:creationId xmlns:a16="http://schemas.microsoft.com/office/drawing/2014/main" id="{65A92665-8CDF-4FE8-B647-BFFA61BFB16B}"/>
              </a:ext>
            </a:extLst>
          </p:cNvPr>
          <p:cNvSpPr txBox="1"/>
          <p:nvPr/>
        </p:nvSpPr>
        <p:spPr>
          <a:xfrm>
            <a:off x="533400" y="526316"/>
            <a:ext cx="3857171" cy="830997"/>
          </a:xfrm>
          <a:prstGeom prst="rect">
            <a:avLst/>
          </a:prstGeom>
          <a:solidFill>
            <a:srgbClr val="C00000"/>
          </a:solidFill>
        </p:spPr>
        <p:txBody>
          <a:bodyPr wrap="square" rtlCol="0">
            <a:spAutoFit/>
          </a:bodyPr>
          <a:lstStyle/>
          <a:p>
            <a:r>
              <a:rPr lang="en-US" altLang="zh-CN" sz="2400" dirty="0">
                <a:solidFill>
                  <a:schemeClr val="bg1"/>
                </a:solidFill>
              </a:rPr>
              <a:t>Chinese Calligraphy Styles</a:t>
            </a:r>
          </a:p>
          <a:p>
            <a:r>
              <a:rPr lang="zh-CN" altLang="en-US" sz="2400" dirty="0">
                <a:solidFill>
                  <a:schemeClr val="bg1"/>
                </a:solidFill>
                <a:latin typeface="方正粗黑宋简体" panose="02000000000000000000" pitchFamily="2" charset="-122"/>
                <a:ea typeface="方正粗黑宋简体" panose="02000000000000000000" pitchFamily="2" charset="-122"/>
              </a:rPr>
              <a:t>书体</a:t>
            </a:r>
            <a:r>
              <a:rPr lang="zh-CN" altLang="en-US" sz="2400" dirty="0">
                <a:solidFill>
                  <a:schemeClr val="bg1"/>
                </a:solidFill>
              </a:rPr>
              <a:t>（</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tǐ</a:t>
            </a:r>
            <a:r>
              <a:rPr lang="zh-CN" altLang="en-US" sz="2400" dirty="0">
                <a:solidFill>
                  <a:schemeClr val="bg1"/>
                </a:solidFill>
              </a:rPr>
              <a:t>）</a:t>
            </a:r>
          </a:p>
        </p:txBody>
      </p:sp>
    </p:spTree>
    <p:extLst>
      <p:ext uri="{BB962C8B-B14F-4D97-AF65-F5344CB8AC3E}">
        <p14:creationId xmlns:p14="http://schemas.microsoft.com/office/powerpoint/2010/main" val="948370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0955935-CBEF-41C1-AC05-7B1A83637450}"/>
              </a:ext>
            </a:extLst>
          </p:cNvPr>
          <p:cNvSpPr/>
          <p:nvPr/>
        </p:nvSpPr>
        <p:spPr>
          <a:xfrm>
            <a:off x="1204913" y="3176132"/>
            <a:ext cx="3283226" cy="1077218"/>
          </a:xfrm>
          <a:prstGeom prst="rect">
            <a:avLst/>
          </a:prstGeom>
        </p:spPr>
        <p:txBody>
          <a:bodyPr wrap="square">
            <a:spAutoFit/>
          </a:bodyPr>
          <a:lstStyle/>
          <a:p>
            <a:r>
              <a:rPr lang="zh-CN" altLang="en-US" sz="3200" dirty="0">
                <a:latin typeface="方正大黑简体" panose="03000509000000000000" pitchFamily="65" charset="-122"/>
                <a:ea typeface="方正大黑简体" panose="03000509000000000000" pitchFamily="65" charset="-122"/>
              </a:rPr>
              <a:t>楷书</a:t>
            </a:r>
            <a:r>
              <a:rPr lang="zh-CN" altLang="en-US" sz="3200" dirty="0"/>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kǎi</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shū</a:t>
            </a:r>
            <a:endParaRPr lang="zh-CN" altLang="en-US" sz="3200" dirty="0">
              <a:latin typeface="Arial" panose="020B0604020202020204" pitchFamily="34" charset="0"/>
              <a:ea typeface="方正大黑简体" panose="03000509000000000000" pitchFamily="65" charset="-122"/>
              <a:cs typeface="Arial" panose="020B0604020202020204" pitchFamily="34" charset="0"/>
            </a:endParaRPr>
          </a:p>
          <a:p>
            <a:r>
              <a:rPr lang="en-US" altLang="zh-CN" sz="3200" dirty="0"/>
              <a:t>(Regular Script)</a:t>
            </a:r>
          </a:p>
        </p:txBody>
      </p:sp>
      <p:sp>
        <p:nvSpPr>
          <p:cNvPr id="3" name="矩形 2">
            <a:extLst>
              <a:ext uri="{FF2B5EF4-FFF2-40B4-BE49-F238E27FC236}">
                <a16:creationId xmlns:a16="http://schemas.microsoft.com/office/drawing/2014/main" id="{46E7FA79-7795-413F-8030-3C6F2DDE48C3}"/>
              </a:ext>
            </a:extLst>
          </p:cNvPr>
          <p:cNvSpPr/>
          <p:nvPr/>
        </p:nvSpPr>
        <p:spPr>
          <a:xfrm>
            <a:off x="1204913" y="4498079"/>
            <a:ext cx="3283226" cy="1477328"/>
          </a:xfrm>
          <a:prstGeom prst="rect">
            <a:avLst/>
          </a:prstGeom>
        </p:spPr>
        <p:txBody>
          <a:bodyPr wrap="square">
            <a:spAutoFit/>
          </a:bodyPr>
          <a:lstStyle/>
          <a:p>
            <a:r>
              <a:rPr lang="en-US" altLang="zh-CN" dirty="0"/>
              <a:t>During the Wei dynasty, the regular script had begun to evolve from the</a:t>
            </a:r>
          </a:p>
          <a:p>
            <a:r>
              <a:rPr lang="en-US" altLang="zh-CN" dirty="0"/>
              <a:t>official script, for which </a:t>
            </a:r>
            <a:r>
              <a:rPr lang="zh-CN" altLang="en-US" dirty="0"/>
              <a:t>钟繇</a:t>
            </a:r>
            <a:r>
              <a:rPr lang="en-US" altLang="zh-CN" dirty="0" err="1"/>
              <a:t>zhōng</a:t>
            </a:r>
            <a:r>
              <a:rPr lang="en-US" altLang="zh-CN" dirty="0"/>
              <a:t> </a:t>
            </a:r>
            <a:r>
              <a:rPr lang="en-US" altLang="zh-CN" dirty="0" err="1"/>
              <a:t>yáo</a:t>
            </a:r>
            <a:r>
              <a:rPr lang="en-US" altLang="zh-CN" dirty="0"/>
              <a:t> was at first noted.</a:t>
            </a:r>
            <a:endParaRPr lang="zh-CN" altLang="en-US" dirty="0"/>
          </a:p>
        </p:txBody>
      </p:sp>
      <p:pic>
        <p:nvPicPr>
          <p:cNvPr id="4" name="图片 3">
            <a:extLst>
              <a:ext uri="{FF2B5EF4-FFF2-40B4-BE49-F238E27FC236}">
                <a16:creationId xmlns:a16="http://schemas.microsoft.com/office/drawing/2014/main" id="{2A2D51A8-37E2-47B1-8C4D-71FD1120F4CF}"/>
              </a:ext>
            </a:extLst>
          </p:cNvPr>
          <p:cNvPicPr>
            <a:picLocks noChangeAspect="1"/>
          </p:cNvPicPr>
          <p:nvPr/>
        </p:nvPicPr>
        <p:blipFill>
          <a:blip r:embed="rId2"/>
          <a:stretch>
            <a:fillRect/>
          </a:stretch>
        </p:blipFill>
        <p:spPr>
          <a:xfrm>
            <a:off x="6449924" y="0"/>
            <a:ext cx="4321355" cy="6858000"/>
          </a:xfrm>
          <a:prstGeom prst="rect">
            <a:avLst/>
          </a:prstGeom>
        </p:spPr>
      </p:pic>
      <p:sp>
        <p:nvSpPr>
          <p:cNvPr id="5" name="文本框 4">
            <a:extLst>
              <a:ext uri="{FF2B5EF4-FFF2-40B4-BE49-F238E27FC236}">
                <a16:creationId xmlns:a16="http://schemas.microsoft.com/office/drawing/2014/main" id="{0C3133BA-44EB-4F58-9D84-AD9CDC858BB8}"/>
              </a:ext>
            </a:extLst>
          </p:cNvPr>
          <p:cNvSpPr txBox="1"/>
          <p:nvPr/>
        </p:nvSpPr>
        <p:spPr>
          <a:xfrm>
            <a:off x="862841" y="526316"/>
            <a:ext cx="5349115" cy="830997"/>
          </a:xfrm>
          <a:prstGeom prst="rect">
            <a:avLst/>
          </a:prstGeom>
          <a:solidFill>
            <a:srgbClr val="C00000"/>
          </a:solidFill>
        </p:spPr>
        <p:txBody>
          <a:bodyPr wrap="square" rtlCol="0">
            <a:spAutoFit/>
          </a:bodyPr>
          <a:lstStyle/>
          <a:p>
            <a:r>
              <a:rPr lang="en-US" altLang="zh-CN" sz="2400" dirty="0">
                <a:solidFill>
                  <a:schemeClr val="bg1"/>
                </a:solidFill>
              </a:rPr>
              <a:t>Chinese Calligraphy Styles</a:t>
            </a:r>
          </a:p>
          <a:p>
            <a:r>
              <a:rPr lang="zh-CN" altLang="en-US" sz="2400" dirty="0">
                <a:solidFill>
                  <a:schemeClr val="bg1"/>
                </a:solidFill>
                <a:latin typeface="方正粗黑宋简体" panose="02000000000000000000" pitchFamily="2" charset="-122"/>
                <a:ea typeface="方正粗黑宋简体" panose="02000000000000000000" pitchFamily="2" charset="-122"/>
              </a:rPr>
              <a:t>书体</a:t>
            </a:r>
            <a:r>
              <a:rPr lang="zh-CN" altLang="en-US" sz="2400" dirty="0">
                <a:solidFill>
                  <a:schemeClr val="bg1"/>
                </a:solidFill>
              </a:rPr>
              <a:t>（</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tǐ</a:t>
            </a:r>
            <a:r>
              <a:rPr lang="zh-CN" altLang="en-US" sz="2400" dirty="0">
                <a:solidFill>
                  <a:schemeClr val="bg1"/>
                </a:solidFill>
              </a:rPr>
              <a:t>）</a:t>
            </a:r>
          </a:p>
        </p:txBody>
      </p:sp>
    </p:spTree>
    <p:extLst>
      <p:ext uri="{BB962C8B-B14F-4D97-AF65-F5344CB8AC3E}">
        <p14:creationId xmlns:p14="http://schemas.microsoft.com/office/powerpoint/2010/main" val="393257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0955935-CBEF-41C1-AC05-7B1A83637450}"/>
              </a:ext>
            </a:extLst>
          </p:cNvPr>
          <p:cNvSpPr/>
          <p:nvPr/>
        </p:nvSpPr>
        <p:spPr>
          <a:xfrm>
            <a:off x="1204913" y="2290307"/>
            <a:ext cx="3283226" cy="1077218"/>
          </a:xfrm>
          <a:prstGeom prst="rect">
            <a:avLst/>
          </a:prstGeom>
        </p:spPr>
        <p:txBody>
          <a:bodyPr wrap="square">
            <a:spAutoFit/>
          </a:bodyPr>
          <a:lstStyle/>
          <a:p>
            <a:r>
              <a:rPr lang="zh-CN" altLang="en-US" sz="3200" dirty="0">
                <a:latin typeface="方正大黑简体" panose="03000509000000000000" pitchFamily="65" charset="-122"/>
                <a:ea typeface="方正大黑简体" panose="03000509000000000000" pitchFamily="65" charset="-122"/>
              </a:rPr>
              <a:t>行书</a:t>
            </a:r>
            <a:r>
              <a:rPr lang="zh-CN" altLang="en-US" sz="3200" dirty="0"/>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xíng</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shū</a:t>
            </a:r>
            <a:endParaRPr lang="zh-CN" altLang="en-US" sz="3200" dirty="0">
              <a:latin typeface="Arial" panose="020B0604020202020204" pitchFamily="34" charset="0"/>
              <a:ea typeface="方正大黑简体" panose="03000509000000000000" pitchFamily="65" charset="-122"/>
              <a:cs typeface="Arial" panose="020B0604020202020204" pitchFamily="34" charset="0"/>
            </a:endParaRPr>
          </a:p>
          <a:p>
            <a:r>
              <a:rPr lang="en-US" altLang="zh-CN" sz="3200" dirty="0"/>
              <a:t>(Cursive Script)</a:t>
            </a:r>
          </a:p>
        </p:txBody>
      </p:sp>
      <p:sp>
        <p:nvSpPr>
          <p:cNvPr id="3" name="矩形 2">
            <a:extLst>
              <a:ext uri="{FF2B5EF4-FFF2-40B4-BE49-F238E27FC236}">
                <a16:creationId xmlns:a16="http://schemas.microsoft.com/office/drawing/2014/main" id="{46E7FA79-7795-413F-8030-3C6F2DDE48C3}"/>
              </a:ext>
            </a:extLst>
          </p:cNvPr>
          <p:cNvSpPr/>
          <p:nvPr/>
        </p:nvSpPr>
        <p:spPr>
          <a:xfrm>
            <a:off x="1204913" y="3612254"/>
            <a:ext cx="3283226" cy="2862322"/>
          </a:xfrm>
          <a:prstGeom prst="rect">
            <a:avLst/>
          </a:prstGeom>
        </p:spPr>
        <p:txBody>
          <a:bodyPr wrap="square">
            <a:spAutoFit/>
          </a:bodyPr>
          <a:lstStyle/>
          <a:p>
            <a:r>
              <a:rPr lang="en-US" altLang="zh-CN" dirty="0"/>
              <a:t>The development of cursive script is attributed to </a:t>
            </a:r>
            <a:r>
              <a:rPr lang="zh-CN" altLang="en-US" dirty="0"/>
              <a:t>张芝</a:t>
            </a:r>
            <a:r>
              <a:rPr lang="en-US" altLang="zh-CN" dirty="0" err="1"/>
              <a:t>zhāng</a:t>
            </a:r>
            <a:r>
              <a:rPr lang="en-US" altLang="zh-CN" dirty="0"/>
              <a:t> </a:t>
            </a:r>
            <a:r>
              <a:rPr lang="en-US" altLang="zh-CN" dirty="0" err="1"/>
              <a:t>zhī</a:t>
            </a:r>
            <a:r>
              <a:rPr lang="en-US" altLang="zh-CN" dirty="0"/>
              <a:t> (A.D. 200) in the Later Han dynasty. It is a form of shorthand writing. Shortcuts are taken in the number of the strokes in regular script characters, which become abbreviated into curves and dots.</a:t>
            </a:r>
            <a:endParaRPr lang="zh-CN" altLang="en-US" dirty="0"/>
          </a:p>
        </p:txBody>
      </p:sp>
      <p:pic>
        <p:nvPicPr>
          <p:cNvPr id="5" name="图片 4">
            <a:extLst>
              <a:ext uri="{FF2B5EF4-FFF2-40B4-BE49-F238E27FC236}">
                <a16:creationId xmlns:a16="http://schemas.microsoft.com/office/drawing/2014/main" id="{0AC0DAD6-1E6F-48B8-BC5E-AA4307E04BE9}"/>
              </a:ext>
            </a:extLst>
          </p:cNvPr>
          <p:cNvPicPr>
            <a:picLocks noChangeAspect="1"/>
          </p:cNvPicPr>
          <p:nvPr/>
        </p:nvPicPr>
        <p:blipFill>
          <a:blip r:embed="rId2"/>
          <a:stretch>
            <a:fillRect/>
          </a:stretch>
        </p:blipFill>
        <p:spPr>
          <a:xfrm>
            <a:off x="4687286" y="0"/>
            <a:ext cx="7017953" cy="6858000"/>
          </a:xfrm>
          <a:prstGeom prst="rect">
            <a:avLst/>
          </a:prstGeom>
        </p:spPr>
      </p:pic>
      <p:sp>
        <p:nvSpPr>
          <p:cNvPr id="6" name="文本框 5">
            <a:extLst>
              <a:ext uri="{FF2B5EF4-FFF2-40B4-BE49-F238E27FC236}">
                <a16:creationId xmlns:a16="http://schemas.microsoft.com/office/drawing/2014/main" id="{206B0590-D5AB-4B9C-9D47-B96FB0FCD7F3}"/>
              </a:ext>
            </a:extLst>
          </p:cNvPr>
          <p:cNvSpPr txBox="1"/>
          <p:nvPr/>
        </p:nvSpPr>
        <p:spPr>
          <a:xfrm>
            <a:off x="862841" y="526316"/>
            <a:ext cx="3999445" cy="830997"/>
          </a:xfrm>
          <a:prstGeom prst="rect">
            <a:avLst/>
          </a:prstGeom>
          <a:solidFill>
            <a:srgbClr val="C00000"/>
          </a:solidFill>
        </p:spPr>
        <p:txBody>
          <a:bodyPr wrap="square" rtlCol="0">
            <a:spAutoFit/>
          </a:bodyPr>
          <a:lstStyle/>
          <a:p>
            <a:r>
              <a:rPr lang="en-US" altLang="zh-CN" sz="2400" dirty="0">
                <a:solidFill>
                  <a:schemeClr val="bg1"/>
                </a:solidFill>
              </a:rPr>
              <a:t>Chinese Calligraphy Styles</a:t>
            </a:r>
          </a:p>
          <a:p>
            <a:r>
              <a:rPr lang="zh-CN" altLang="en-US" sz="2400" dirty="0">
                <a:solidFill>
                  <a:schemeClr val="bg1"/>
                </a:solidFill>
                <a:latin typeface="方正粗黑宋简体" panose="02000000000000000000" pitchFamily="2" charset="-122"/>
                <a:ea typeface="方正粗黑宋简体" panose="02000000000000000000" pitchFamily="2" charset="-122"/>
              </a:rPr>
              <a:t>书体</a:t>
            </a:r>
            <a:r>
              <a:rPr lang="zh-CN" altLang="en-US" sz="2400" dirty="0">
                <a:solidFill>
                  <a:schemeClr val="bg1"/>
                </a:solidFill>
              </a:rPr>
              <a:t>（</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tǐ</a:t>
            </a:r>
            <a:r>
              <a:rPr lang="zh-CN" altLang="en-US" sz="2400" dirty="0">
                <a:solidFill>
                  <a:schemeClr val="bg1"/>
                </a:solidFill>
              </a:rPr>
              <a:t>）</a:t>
            </a:r>
          </a:p>
        </p:txBody>
      </p:sp>
    </p:spTree>
    <p:extLst>
      <p:ext uri="{BB962C8B-B14F-4D97-AF65-F5344CB8AC3E}">
        <p14:creationId xmlns:p14="http://schemas.microsoft.com/office/powerpoint/2010/main" val="3197358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0955935-CBEF-41C1-AC05-7B1A83637450}"/>
              </a:ext>
            </a:extLst>
          </p:cNvPr>
          <p:cNvSpPr/>
          <p:nvPr/>
        </p:nvSpPr>
        <p:spPr>
          <a:xfrm>
            <a:off x="862841" y="2797201"/>
            <a:ext cx="3784531" cy="1077218"/>
          </a:xfrm>
          <a:prstGeom prst="rect">
            <a:avLst/>
          </a:prstGeom>
        </p:spPr>
        <p:txBody>
          <a:bodyPr wrap="square">
            <a:spAutoFit/>
          </a:bodyPr>
          <a:lstStyle/>
          <a:p>
            <a:r>
              <a:rPr lang="zh-CN" altLang="en-US" sz="3200" dirty="0">
                <a:latin typeface="方正大黑简体" panose="03000509000000000000" pitchFamily="65" charset="-122"/>
                <a:ea typeface="方正大黑简体" panose="03000509000000000000" pitchFamily="65" charset="-122"/>
              </a:rPr>
              <a:t>草书</a:t>
            </a:r>
            <a:r>
              <a:rPr lang="zh-CN" altLang="en-US" sz="3200" dirty="0"/>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cǎo</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shū</a:t>
            </a:r>
            <a:endParaRPr lang="zh-CN" altLang="en-US" sz="3200" dirty="0">
              <a:latin typeface="Arial" panose="020B0604020202020204" pitchFamily="34" charset="0"/>
              <a:ea typeface="方正大黑简体" panose="03000509000000000000" pitchFamily="65" charset="-122"/>
              <a:cs typeface="Arial" panose="020B0604020202020204" pitchFamily="34" charset="0"/>
            </a:endParaRPr>
          </a:p>
          <a:p>
            <a:r>
              <a:rPr lang="en-US" altLang="zh-CN" sz="3200" dirty="0"/>
              <a:t>(Wild cursive script)</a:t>
            </a:r>
          </a:p>
        </p:txBody>
      </p:sp>
      <p:sp>
        <p:nvSpPr>
          <p:cNvPr id="3" name="矩形 2">
            <a:extLst>
              <a:ext uri="{FF2B5EF4-FFF2-40B4-BE49-F238E27FC236}">
                <a16:creationId xmlns:a16="http://schemas.microsoft.com/office/drawing/2014/main" id="{46E7FA79-7795-413F-8030-3C6F2DDE48C3}"/>
              </a:ext>
            </a:extLst>
          </p:cNvPr>
          <p:cNvSpPr/>
          <p:nvPr/>
        </p:nvSpPr>
        <p:spPr>
          <a:xfrm>
            <a:off x="862841" y="4119148"/>
            <a:ext cx="3283226" cy="1200329"/>
          </a:xfrm>
          <a:prstGeom prst="rect">
            <a:avLst/>
          </a:prstGeom>
        </p:spPr>
        <p:txBody>
          <a:bodyPr wrap="square">
            <a:spAutoFit/>
          </a:bodyPr>
          <a:lstStyle/>
          <a:p>
            <a:r>
              <a:rPr lang="en-US" altLang="zh-CN" dirty="0"/>
              <a:t>The lines spring light-footed; the curves are rolling loops.</a:t>
            </a:r>
          </a:p>
          <a:p>
            <a:r>
              <a:rPr lang="en-US" altLang="zh-CN" dirty="0"/>
              <a:t>The brush flies as in a fury; the strokes are as snakes striking.</a:t>
            </a:r>
            <a:endParaRPr lang="zh-CN" altLang="en-US" dirty="0"/>
          </a:p>
        </p:txBody>
      </p:sp>
      <p:pic>
        <p:nvPicPr>
          <p:cNvPr id="4" name="图片 3">
            <a:extLst>
              <a:ext uri="{FF2B5EF4-FFF2-40B4-BE49-F238E27FC236}">
                <a16:creationId xmlns:a16="http://schemas.microsoft.com/office/drawing/2014/main" id="{D6ED8B5E-DA4E-4B89-8C9A-A82A985113FD}"/>
              </a:ext>
            </a:extLst>
          </p:cNvPr>
          <p:cNvPicPr>
            <a:picLocks noChangeAspect="1"/>
          </p:cNvPicPr>
          <p:nvPr/>
        </p:nvPicPr>
        <p:blipFill>
          <a:blip r:embed="rId2"/>
          <a:stretch>
            <a:fillRect/>
          </a:stretch>
        </p:blipFill>
        <p:spPr>
          <a:xfrm>
            <a:off x="4519271" y="1091667"/>
            <a:ext cx="7668502" cy="4488286"/>
          </a:xfrm>
          <a:prstGeom prst="rect">
            <a:avLst/>
          </a:prstGeom>
        </p:spPr>
      </p:pic>
      <p:sp>
        <p:nvSpPr>
          <p:cNvPr id="5" name="文本框 4">
            <a:extLst>
              <a:ext uri="{FF2B5EF4-FFF2-40B4-BE49-F238E27FC236}">
                <a16:creationId xmlns:a16="http://schemas.microsoft.com/office/drawing/2014/main" id="{239A997B-9274-4A71-BF37-6402140D206A}"/>
              </a:ext>
            </a:extLst>
          </p:cNvPr>
          <p:cNvSpPr txBox="1"/>
          <p:nvPr/>
        </p:nvSpPr>
        <p:spPr>
          <a:xfrm>
            <a:off x="862841" y="526316"/>
            <a:ext cx="5349115" cy="830997"/>
          </a:xfrm>
          <a:prstGeom prst="rect">
            <a:avLst/>
          </a:prstGeom>
          <a:solidFill>
            <a:srgbClr val="C00000"/>
          </a:solidFill>
        </p:spPr>
        <p:txBody>
          <a:bodyPr wrap="square" rtlCol="0">
            <a:spAutoFit/>
          </a:bodyPr>
          <a:lstStyle/>
          <a:p>
            <a:r>
              <a:rPr lang="en-US" altLang="zh-CN" sz="2400" dirty="0">
                <a:solidFill>
                  <a:schemeClr val="bg1"/>
                </a:solidFill>
              </a:rPr>
              <a:t>Chinese Calligraphy Styles</a:t>
            </a:r>
          </a:p>
          <a:p>
            <a:r>
              <a:rPr lang="zh-CN" altLang="en-US" sz="2400" dirty="0">
                <a:solidFill>
                  <a:schemeClr val="bg1"/>
                </a:solidFill>
                <a:latin typeface="方正粗黑宋简体" panose="02000000000000000000" pitchFamily="2" charset="-122"/>
                <a:ea typeface="方正粗黑宋简体" panose="02000000000000000000" pitchFamily="2" charset="-122"/>
              </a:rPr>
              <a:t>书体</a:t>
            </a:r>
            <a:r>
              <a:rPr lang="zh-CN" altLang="en-US" sz="2400" dirty="0">
                <a:solidFill>
                  <a:schemeClr val="bg1"/>
                </a:solidFill>
              </a:rPr>
              <a:t>（</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tǐ</a:t>
            </a:r>
            <a:r>
              <a:rPr lang="zh-CN" altLang="en-US" sz="2400" dirty="0">
                <a:solidFill>
                  <a:schemeClr val="bg1"/>
                </a:solidFill>
              </a:rPr>
              <a:t>）</a:t>
            </a:r>
          </a:p>
        </p:txBody>
      </p:sp>
    </p:spTree>
    <p:extLst>
      <p:ext uri="{BB962C8B-B14F-4D97-AF65-F5344CB8AC3E}">
        <p14:creationId xmlns:p14="http://schemas.microsoft.com/office/powerpoint/2010/main" val="296197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B3A18FF-BF82-4934-BFF8-81C07F18D67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8" name="矩形 7">
            <a:extLst>
              <a:ext uri="{FF2B5EF4-FFF2-40B4-BE49-F238E27FC236}">
                <a16:creationId xmlns:a16="http://schemas.microsoft.com/office/drawing/2014/main" id="{FF5CEF76-DE2B-472B-A962-628B27161E6C}"/>
              </a:ext>
            </a:extLst>
          </p:cNvPr>
          <p:cNvSpPr/>
          <p:nvPr/>
        </p:nvSpPr>
        <p:spPr>
          <a:xfrm>
            <a:off x="2343945" y="1516034"/>
            <a:ext cx="7504109"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Chinese Calligraphy Styles </a:t>
            </a:r>
            <a:r>
              <a:rPr lang="zh-CN" altLang="en-US" sz="2400" dirty="0">
                <a:solidFill>
                  <a:schemeClr val="tx1">
                    <a:lumMod val="75000"/>
                    <a:lumOff val="25000"/>
                  </a:schemeClr>
                </a:solidFill>
                <a:latin typeface="Helvetica" panose="020B0604020202030204" pitchFamily="34" charset="0"/>
              </a:rPr>
              <a:t>书体（</a:t>
            </a:r>
            <a:r>
              <a:rPr lang="en-US" altLang="zh-CN" sz="2400" dirty="0" err="1">
                <a:solidFill>
                  <a:schemeClr val="tx1">
                    <a:lumMod val="75000"/>
                    <a:lumOff val="25000"/>
                  </a:schemeClr>
                </a:solidFill>
                <a:latin typeface="Helvetica" panose="020B0604020202030204" pitchFamily="34" charset="0"/>
              </a:rPr>
              <a:t>shū</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tǐ</a:t>
            </a:r>
            <a:r>
              <a:rPr lang="zh-CN" altLang="en-US" sz="2400" dirty="0">
                <a:solidFill>
                  <a:schemeClr val="tx1">
                    <a:lumMod val="75000"/>
                    <a:lumOff val="25000"/>
                  </a:schemeClr>
                </a:solidFill>
                <a:latin typeface="Helvetica" panose="020B0604020202030204" pitchFamily="34" charset="0"/>
              </a:rPr>
              <a:t>）</a:t>
            </a:r>
          </a:p>
        </p:txBody>
      </p:sp>
      <p:pic>
        <p:nvPicPr>
          <p:cNvPr id="9" name="图片 8">
            <a:extLst>
              <a:ext uri="{FF2B5EF4-FFF2-40B4-BE49-F238E27FC236}">
                <a16:creationId xmlns:a16="http://schemas.microsoft.com/office/drawing/2014/main" id="{E5043770-4B7C-46A3-9922-521EF9B47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49" y="447515"/>
            <a:ext cx="1422622" cy="608282"/>
          </a:xfrm>
          <a:prstGeom prst="rect">
            <a:avLst/>
          </a:prstGeom>
        </p:spPr>
      </p:pic>
      <p:pic>
        <p:nvPicPr>
          <p:cNvPr id="11" name="图片 10">
            <a:extLst>
              <a:ext uri="{FF2B5EF4-FFF2-40B4-BE49-F238E27FC236}">
                <a16:creationId xmlns:a16="http://schemas.microsoft.com/office/drawing/2014/main" id="{50DEBD69-A9A3-42BB-9728-C301FDA1F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126" y="548200"/>
            <a:ext cx="1961414" cy="446028"/>
          </a:xfrm>
          <a:prstGeom prst="rect">
            <a:avLst/>
          </a:prstGeom>
        </p:spPr>
      </p:pic>
      <p:sp>
        <p:nvSpPr>
          <p:cNvPr id="12" name="矩形 11">
            <a:extLst>
              <a:ext uri="{FF2B5EF4-FFF2-40B4-BE49-F238E27FC236}">
                <a16:creationId xmlns:a16="http://schemas.microsoft.com/office/drawing/2014/main" id="{9CD8CBCF-9987-475A-A98E-A47D43F162BC}"/>
              </a:ext>
            </a:extLst>
          </p:cNvPr>
          <p:cNvSpPr/>
          <p:nvPr/>
        </p:nvSpPr>
        <p:spPr>
          <a:xfrm>
            <a:off x="2343946" y="2290456"/>
            <a:ext cx="7627480" cy="461665"/>
          </a:xfrm>
          <a:prstGeom prst="rect">
            <a:avLst/>
          </a:prstGeom>
        </p:spPr>
        <p:txBody>
          <a:bodyPr wrap="square">
            <a:spAutoFit/>
          </a:bodyPr>
          <a:lstStyle/>
          <a:p>
            <a:r>
              <a:rPr lang="en-US" altLang="zh-CN" sz="2400" b="1" dirty="0">
                <a:solidFill>
                  <a:srgbClr val="C00000"/>
                </a:solidFill>
                <a:latin typeface="Helvetica" panose="020B0604020202030204" pitchFamily="34" charset="0"/>
              </a:rPr>
              <a:t>The Maintenance of Brush </a:t>
            </a:r>
            <a:r>
              <a:rPr lang="zh-CN" altLang="en-US" sz="2400" b="1" dirty="0">
                <a:solidFill>
                  <a:srgbClr val="C00000"/>
                </a:solidFill>
                <a:latin typeface="Helvetica" panose="020B0604020202030204" pitchFamily="34" charset="0"/>
              </a:rPr>
              <a:t>执笔（</a:t>
            </a:r>
            <a:r>
              <a:rPr lang="en-US" altLang="zh-CN" sz="2400" b="1" dirty="0" err="1">
                <a:solidFill>
                  <a:srgbClr val="C00000"/>
                </a:solidFill>
                <a:latin typeface="Helvetica" panose="020B0604020202030204" pitchFamily="34" charset="0"/>
              </a:rPr>
              <a:t>zhí</a:t>
            </a:r>
            <a:r>
              <a:rPr lang="en-US" altLang="zh-CN" sz="2400" b="1" dirty="0">
                <a:solidFill>
                  <a:srgbClr val="C00000"/>
                </a:solidFill>
                <a:latin typeface="Helvetica" panose="020B0604020202030204" pitchFamily="34" charset="0"/>
              </a:rPr>
              <a:t> </a:t>
            </a:r>
            <a:r>
              <a:rPr lang="en-US" altLang="zh-CN" sz="2400" b="1" dirty="0" err="1">
                <a:solidFill>
                  <a:srgbClr val="C00000"/>
                </a:solidFill>
                <a:latin typeface="Helvetica" panose="020B0604020202030204" pitchFamily="34" charset="0"/>
              </a:rPr>
              <a:t>bǐ</a:t>
            </a:r>
            <a:r>
              <a:rPr lang="zh-CN" altLang="en-US" sz="2400" b="1" dirty="0">
                <a:solidFill>
                  <a:srgbClr val="C00000"/>
                </a:solidFill>
                <a:latin typeface="Helvetica" panose="020B0604020202030204" pitchFamily="34" charset="0"/>
              </a:rPr>
              <a:t>）</a:t>
            </a:r>
          </a:p>
        </p:txBody>
      </p:sp>
      <p:sp>
        <p:nvSpPr>
          <p:cNvPr id="13" name="矩形 12">
            <a:extLst>
              <a:ext uri="{FF2B5EF4-FFF2-40B4-BE49-F238E27FC236}">
                <a16:creationId xmlns:a16="http://schemas.microsoft.com/office/drawing/2014/main" id="{5D957775-570A-4639-8CDC-884DCB423445}"/>
              </a:ext>
            </a:extLst>
          </p:cNvPr>
          <p:cNvSpPr/>
          <p:nvPr/>
        </p:nvSpPr>
        <p:spPr>
          <a:xfrm>
            <a:off x="2343946" y="3064878"/>
            <a:ext cx="709045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Strokes </a:t>
            </a:r>
            <a:r>
              <a:rPr lang="zh-CN" altLang="en-US" sz="2400" dirty="0">
                <a:solidFill>
                  <a:schemeClr val="tx1">
                    <a:lumMod val="75000"/>
                    <a:lumOff val="25000"/>
                  </a:schemeClr>
                </a:solidFill>
                <a:latin typeface="Helvetica" panose="020B0604020202030204" pitchFamily="34" charset="0"/>
              </a:rPr>
              <a:t>笔画（</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huà</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4" name="矩形 13">
            <a:extLst>
              <a:ext uri="{FF2B5EF4-FFF2-40B4-BE49-F238E27FC236}">
                <a16:creationId xmlns:a16="http://schemas.microsoft.com/office/drawing/2014/main" id="{BF834568-80C3-474D-9B14-57FF5BD761B1}"/>
              </a:ext>
            </a:extLst>
          </p:cNvPr>
          <p:cNvSpPr/>
          <p:nvPr/>
        </p:nvSpPr>
        <p:spPr>
          <a:xfrm>
            <a:off x="2343946" y="3839300"/>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Orders of Strokes </a:t>
            </a:r>
            <a:r>
              <a:rPr lang="zh-CN" altLang="en-US" sz="2400" dirty="0">
                <a:solidFill>
                  <a:schemeClr val="tx1">
                    <a:lumMod val="75000"/>
                    <a:lumOff val="25000"/>
                  </a:schemeClr>
                </a:solidFill>
                <a:latin typeface="Helvetica" panose="020B0604020202030204" pitchFamily="34" charset="0"/>
              </a:rPr>
              <a:t>笔顺 </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shùn</a:t>
            </a:r>
            <a:endParaRPr lang="en-US" altLang="zh-CN" sz="2400" dirty="0">
              <a:solidFill>
                <a:schemeClr val="tx1">
                  <a:lumMod val="75000"/>
                  <a:lumOff val="25000"/>
                </a:schemeClr>
              </a:solidFill>
              <a:latin typeface="Helvetica" panose="020B0604020202030204" pitchFamily="34" charset="0"/>
            </a:endParaRPr>
          </a:p>
        </p:txBody>
      </p:sp>
      <p:sp>
        <p:nvSpPr>
          <p:cNvPr id="15" name="矩形 14">
            <a:extLst>
              <a:ext uri="{FF2B5EF4-FFF2-40B4-BE49-F238E27FC236}">
                <a16:creationId xmlns:a16="http://schemas.microsoft.com/office/drawing/2014/main" id="{38E44896-874E-4D89-B158-550C6A906743}"/>
              </a:ext>
            </a:extLst>
          </p:cNvPr>
          <p:cNvSpPr/>
          <p:nvPr/>
        </p:nvSpPr>
        <p:spPr>
          <a:xfrm>
            <a:off x="2343946" y="4613722"/>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Some Personal Experiences</a:t>
            </a:r>
          </a:p>
        </p:txBody>
      </p:sp>
      <p:sp>
        <p:nvSpPr>
          <p:cNvPr id="16" name="矩形 15">
            <a:extLst>
              <a:ext uri="{FF2B5EF4-FFF2-40B4-BE49-F238E27FC236}">
                <a16:creationId xmlns:a16="http://schemas.microsoft.com/office/drawing/2014/main" id="{4C4C811F-1133-4AB8-A527-278449E73587}"/>
              </a:ext>
            </a:extLst>
          </p:cNvPr>
          <p:cNvSpPr/>
          <p:nvPr/>
        </p:nvSpPr>
        <p:spPr>
          <a:xfrm>
            <a:off x="2343946" y="5388143"/>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Demonstration</a:t>
            </a:r>
          </a:p>
        </p:txBody>
      </p:sp>
      <p:sp>
        <p:nvSpPr>
          <p:cNvPr id="17" name="椭圆 16">
            <a:extLst>
              <a:ext uri="{FF2B5EF4-FFF2-40B4-BE49-F238E27FC236}">
                <a16:creationId xmlns:a16="http://schemas.microsoft.com/office/drawing/2014/main" id="{712D75A1-F73E-4C7C-87D6-90121E4E64DC}"/>
              </a:ext>
            </a:extLst>
          </p:cNvPr>
          <p:cNvSpPr/>
          <p:nvPr/>
        </p:nvSpPr>
        <p:spPr>
          <a:xfrm>
            <a:off x="1737360" y="1665514"/>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D6AE05D0-4EDB-44E1-BCDB-07BB1428F3CE}"/>
              </a:ext>
            </a:extLst>
          </p:cNvPr>
          <p:cNvSpPr/>
          <p:nvPr/>
        </p:nvSpPr>
        <p:spPr>
          <a:xfrm>
            <a:off x="1737360" y="2430689"/>
            <a:ext cx="130629" cy="13062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52CC6841-88E4-4C54-86C0-9D110F163654}"/>
              </a:ext>
            </a:extLst>
          </p:cNvPr>
          <p:cNvSpPr/>
          <p:nvPr/>
        </p:nvSpPr>
        <p:spPr>
          <a:xfrm>
            <a:off x="1737360" y="323039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604F1891-5422-473A-9948-48B4C20E2CD8}"/>
              </a:ext>
            </a:extLst>
          </p:cNvPr>
          <p:cNvSpPr/>
          <p:nvPr/>
        </p:nvSpPr>
        <p:spPr>
          <a:xfrm>
            <a:off x="1737360" y="400481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192D7A8D-87B8-4BD8-9CC3-EB534C6921A1}"/>
              </a:ext>
            </a:extLst>
          </p:cNvPr>
          <p:cNvSpPr/>
          <p:nvPr/>
        </p:nvSpPr>
        <p:spPr>
          <a:xfrm>
            <a:off x="1737360" y="478854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3A763469-9CEA-49A2-B960-96B0515C01C0}"/>
              </a:ext>
            </a:extLst>
          </p:cNvPr>
          <p:cNvSpPr/>
          <p:nvPr/>
        </p:nvSpPr>
        <p:spPr>
          <a:xfrm>
            <a:off x="1737360" y="557177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0172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5E86955-9FD9-49C5-8FD5-8A4455A29B39}"/>
              </a:ext>
            </a:extLst>
          </p:cNvPr>
          <p:cNvPicPr>
            <a:picLocks noChangeAspect="1"/>
          </p:cNvPicPr>
          <p:nvPr/>
        </p:nvPicPr>
        <p:blipFill>
          <a:blip r:embed="rId2"/>
          <a:stretch>
            <a:fillRect/>
          </a:stretch>
        </p:blipFill>
        <p:spPr>
          <a:xfrm>
            <a:off x="5972175" y="656189"/>
            <a:ext cx="5186100" cy="5217436"/>
          </a:xfrm>
          <a:prstGeom prst="rect">
            <a:avLst/>
          </a:prstGeom>
        </p:spPr>
      </p:pic>
      <p:sp>
        <p:nvSpPr>
          <p:cNvPr id="5" name="矩形 4">
            <a:extLst>
              <a:ext uri="{FF2B5EF4-FFF2-40B4-BE49-F238E27FC236}">
                <a16:creationId xmlns:a16="http://schemas.microsoft.com/office/drawing/2014/main" id="{49330B0B-DC95-439F-8411-AF2C9109EA9F}"/>
              </a:ext>
            </a:extLst>
          </p:cNvPr>
          <p:cNvSpPr/>
          <p:nvPr/>
        </p:nvSpPr>
        <p:spPr>
          <a:xfrm>
            <a:off x="932525" y="1670780"/>
            <a:ext cx="4546617" cy="4154984"/>
          </a:xfrm>
          <a:prstGeom prst="rect">
            <a:avLst/>
          </a:prstGeom>
        </p:spPr>
        <p:txBody>
          <a:bodyPr wrap="square">
            <a:spAutoFit/>
          </a:bodyPr>
          <a:lstStyle/>
          <a:p>
            <a:pPr marL="285750" indent="-285750">
              <a:buFont typeface="Arial" panose="020B0604020202020204" pitchFamily="34" charset="0"/>
              <a:buChar char="•"/>
            </a:pPr>
            <a:r>
              <a:rPr lang="en-US" altLang="zh-CN" sz="2400" dirty="0"/>
              <a:t>Holding the brush correctly can make writing more effortless and flexible</a:t>
            </a:r>
          </a:p>
          <a:p>
            <a:pPr marL="285750" indent="-285750">
              <a:buFont typeface="Arial" panose="020B0604020202020204" pitchFamily="34" charset="0"/>
              <a:buChar char="•"/>
            </a:pPr>
            <a:r>
              <a:rPr lang="en-US" altLang="zh-CN" sz="2400" dirty="0"/>
              <a:t>Try not to hold the brush too hard.</a:t>
            </a:r>
          </a:p>
          <a:p>
            <a:pPr marL="285750" indent="-285750">
              <a:buFont typeface="Arial" panose="020B0604020202020204" pitchFamily="34" charset="0"/>
              <a:buChar char="•"/>
            </a:pPr>
            <a:r>
              <a:rPr lang="en-US" altLang="zh-CN" sz="2400" dirty="0"/>
              <a:t>Collaborate with your fingers, wrists and elbows as you write</a:t>
            </a:r>
          </a:p>
          <a:p>
            <a:pPr marL="285750" indent="-285750">
              <a:buFont typeface="Arial" panose="020B0604020202020204" pitchFamily="34" charset="0"/>
              <a:buChar char="•"/>
            </a:pPr>
            <a:r>
              <a:rPr lang="en-US" altLang="zh-CN" sz="2400" dirty="0"/>
              <a:t>You can practice the brush movement simply by drawing straight horizontal / vertical / slant lines, and circles</a:t>
            </a:r>
          </a:p>
        </p:txBody>
      </p:sp>
      <p:sp>
        <p:nvSpPr>
          <p:cNvPr id="6" name="文本框 5">
            <a:extLst>
              <a:ext uri="{FF2B5EF4-FFF2-40B4-BE49-F238E27FC236}">
                <a16:creationId xmlns:a16="http://schemas.microsoft.com/office/drawing/2014/main" id="{7439C85A-1F4E-44EA-AA2F-02118857A66E}"/>
              </a:ext>
            </a:extLst>
          </p:cNvPr>
          <p:cNvSpPr txBox="1"/>
          <p:nvPr/>
        </p:nvSpPr>
        <p:spPr>
          <a:xfrm>
            <a:off x="862842" y="656189"/>
            <a:ext cx="4255810" cy="830997"/>
          </a:xfrm>
          <a:prstGeom prst="rect">
            <a:avLst/>
          </a:prstGeom>
          <a:solidFill>
            <a:srgbClr val="C00000"/>
          </a:solidFill>
        </p:spPr>
        <p:txBody>
          <a:bodyPr wrap="square" rtlCol="0">
            <a:spAutoFit/>
          </a:bodyPr>
          <a:lstStyle/>
          <a:p>
            <a:r>
              <a:rPr lang="en-US" altLang="zh-CN" sz="2400" dirty="0">
                <a:solidFill>
                  <a:schemeClr val="bg1"/>
                </a:solidFill>
              </a:rPr>
              <a:t>The Maintenance of Brush</a:t>
            </a:r>
          </a:p>
          <a:p>
            <a:r>
              <a:rPr lang="zh-CN" altLang="en-US" sz="2400" dirty="0">
                <a:solidFill>
                  <a:schemeClr val="bg1"/>
                </a:solidFill>
                <a:latin typeface="方正粗黑宋简体" panose="02000000000000000000" pitchFamily="2" charset="-122"/>
                <a:ea typeface="方正粗黑宋简体" panose="02000000000000000000" pitchFamily="2" charset="-122"/>
              </a:rPr>
              <a:t>执笔</a:t>
            </a:r>
            <a:r>
              <a:rPr lang="zh-CN" altLang="en-US" sz="2400" dirty="0">
                <a:solidFill>
                  <a:schemeClr val="bg1"/>
                </a:solidFill>
              </a:rPr>
              <a:t>（</a:t>
            </a:r>
            <a:r>
              <a:rPr lang="en-US" altLang="zh-CN" sz="2400" dirty="0" err="1">
                <a:solidFill>
                  <a:schemeClr val="bg1"/>
                </a:solidFill>
              </a:rPr>
              <a:t>zhí</a:t>
            </a:r>
            <a:r>
              <a:rPr lang="en-US" altLang="zh-CN" sz="2400" dirty="0">
                <a:solidFill>
                  <a:schemeClr val="bg1"/>
                </a:solidFill>
              </a:rPr>
              <a:t> </a:t>
            </a:r>
            <a:r>
              <a:rPr lang="en-US" altLang="zh-CN" sz="2400" dirty="0" err="1">
                <a:solidFill>
                  <a:schemeClr val="bg1"/>
                </a:solidFill>
              </a:rPr>
              <a:t>bǐ</a:t>
            </a:r>
            <a:r>
              <a:rPr lang="zh-CN" altLang="en-US" sz="2400" dirty="0">
                <a:solidFill>
                  <a:schemeClr val="bg1"/>
                </a:solidFill>
              </a:rPr>
              <a:t>）</a:t>
            </a:r>
          </a:p>
        </p:txBody>
      </p:sp>
    </p:spTree>
    <p:extLst>
      <p:ext uri="{BB962C8B-B14F-4D97-AF65-F5344CB8AC3E}">
        <p14:creationId xmlns:p14="http://schemas.microsoft.com/office/powerpoint/2010/main" val="2722754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B3A18FF-BF82-4934-BFF8-81C07F18D67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8" name="矩形 7">
            <a:extLst>
              <a:ext uri="{FF2B5EF4-FFF2-40B4-BE49-F238E27FC236}">
                <a16:creationId xmlns:a16="http://schemas.microsoft.com/office/drawing/2014/main" id="{FF5CEF76-DE2B-472B-A962-628B27161E6C}"/>
              </a:ext>
            </a:extLst>
          </p:cNvPr>
          <p:cNvSpPr/>
          <p:nvPr/>
        </p:nvSpPr>
        <p:spPr>
          <a:xfrm>
            <a:off x="2343945" y="1516034"/>
            <a:ext cx="7504109"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Chinese Calligraphy Styles </a:t>
            </a:r>
            <a:r>
              <a:rPr lang="zh-CN" altLang="en-US" sz="2400" dirty="0">
                <a:solidFill>
                  <a:schemeClr val="tx1">
                    <a:lumMod val="75000"/>
                    <a:lumOff val="25000"/>
                  </a:schemeClr>
                </a:solidFill>
                <a:latin typeface="Helvetica" panose="020B0604020202030204" pitchFamily="34" charset="0"/>
              </a:rPr>
              <a:t>书体（</a:t>
            </a:r>
            <a:r>
              <a:rPr lang="en-US" altLang="zh-CN" sz="2400" dirty="0" err="1">
                <a:solidFill>
                  <a:schemeClr val="tx1">
                    <a:lumMod val="75000"/>
                    <a:lumOff val="25000"/>
                  </a:schemeClr>
                </a:solidFill>
                <a:latin typeface="Helvetica" panose="020B0604020202030204" pitchFamily="34" charset="0"/>
              </a:rPr>
              <a:t>shū</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tǐ</a:t>
            </a:r>
            <a:r>
              <a:rPr lang="zh-CN" altLang="en-US" sz="2400" dirty="0">
                <a:solidFill>
                  <a:schemeClr val="tx1">
                    <a:lumMod val="75000"/>
                    <a:lumOff val="25000"/>
                  </a:schemeClr>
                </a:solidFill>
                <a:latin typeface="Helvetica" panose="020B0604020202030204" pitchFamily="34" charset="0"/>
              </a:rPr>
              <a:t>）</a:t>
            </a:r>
          </a:p>
        </p:txBody>
      </p:sp>
      <p:pic>
        <p:nvPicPr>
          <p:cNvPr id="9" name="图片 8">
            <a:extLst>
              <a:ext uri="{FF2B5EF4-FFF2-40B4-BE49-F238E27FC236}">
                <a16:creationId xmlns:a16="http://schemas.microsoft.com/office/drawing/2014/main" id="{E5043770-4B7C-46A3-9922-521EF9B47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49" y="447515"/>
            <a:ext cx="1422622" cy="608282"/>
          </a:xfrm>
          <a:prstGeom prst="rect">
            <a:avLst/>
          </a:prstGeom>
        </p:spPr>
      </p:pic>
      <p:pic>
        <p:nvPicPr>
          <p:cNvPr id="11" name="图片 10">
            <a:extLst>
              <a:ext uri="{FF2B5EF4-FFF2-40B4-BE49-F238E27FC236}">
                <a16:creationId xmlns:a16="http://schemas.microsoft.com/office/drawing/2014/main" id="{50DEBD69-A9A3-42BB-9728-C301FDA1F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126" y="548200"/>
            <a:ext cx="1961414" cy="446028"/>
          </a:xfrm>
          <a:prstGeom prst="rect">
            <a:avLst/>
          </a:prstGeom>
        </p:spPr>
      </p:pic>
      <p:sp>
        <p:nvSpPr>
          <p:cNvPr id="12" name="矩形 11">
            <a:extLst>
              <a:ext uri="{FF2B5EF4-FFF2-40B4-BE49-F238E27FC236}">
                <a16:creationId xmlns:a16="http://schemas.microsoft.com/office/drawing/2014/main" id="{9CD8CBCF-9987-475A-A98E-A47D43F162BC}"/>
              </a:ext>
            </a:extLst>
          </p:cNvPr>
          <p:cNvSpPr/>
          <p:nvPr/>
        </p:nvSpPr>
        <p:spPr>
          <a:xfrm>
            <a:off x="2343946" y="2290456"/>
            <a:ext cx="762748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Maintenance of Brush </a:t>
            </a:r>
            <a:r>
              <a:rPr lang="zh-CN" altLang="en-US" sz="2400" dirty="0">
                <a:solidFill>
                  <a:schemeClr val="tx1">
                    <a:lumMod val="75000"/>
                    <a:lumOff val="25000"/>
                  </a:schemeClr>
                </a:solidFill>
                <a:latin typeface="Helvetica" panose="020B0604020202030204" pitchFamily="34" charset="0"/>
              </a:rPr>
              <a:t>执笔（</a:t>
            </a:r>
            <a:r>
              <a:rPr lang="en-US" altLang="zh-CN" sz="2400" dirty="0" err="1">
                <a:solidFill>
                  <a:schemeClr val="tx1">
                    <a:lumMod val="75000"/>
                    <a:lumOff val="25000"/>
                  </a:schemeClr>
                </a:solidFill>
                <a:latin typeface="Helvetica" panose="020B0604020202030204" pitchFamily="34" charset="0"/>
              </a:rPr>
              <a:t>zhí</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bǐ</a:t>
            </a:r>
            <a:r>
              <a:rPr lang="zh-CN" altLang="en-US" sz="2400" dirty="0">
                <a:solidFill>
                  <a:schemeClr val="tx1">
                    <a:lumMod val="75000"/>
                    <a:lumOff val="25000"/>
                  </a:schemeClr>
                </a:solidFill>
                <a:latin typeface="Helvetica" panose="020B0604020202030204" pitchFamily="34" charset="0"/>
              </a:rPr>
              <a:t>）</a:t>
            </a:r>
          </a:p>
        </p:txBody>
      </p:sp>
      <p:sp>
        <p:nvSpPr>
          <p:cNvPr id="13" name="矩形 12">
            <a:extLst>
              <a:ext uri="{FF2B5EF4-FFF2-40B4-BE49-F238E27FC236}">
                <a16:creationId xmlns:a16="http://schemas.microsoft.com/office/drawing/2014/main" id="{5D957775-570A-4639-8CDC-884DCB423445}"/>
              </a:ext>
            </a:extLst>
          </p:cNvPr>
          <p:cNvSpPr/>
          <p:nvPr/>
        </p:nvSpPr>
        <p:spPr>
          <a:xfrm>
            <a:off x="2343946" y="3064878"/>
            <a:ext cx="7090450" cy="461665"/>
          </a:xfrm>
          <a:prstGeom prst="rect">
            <a:avLst/>
          </a:prstGeom>
        </p:spPr>
        <p:txBody>
          <a:bodyPr wrap="square">
            <a:spAutoFit/>
          </a:bodyPr>
          <a:lstStyle/>
          <a:p>
            <a:r>
              <a:rPr lang="en-US" altLang="zh-CN" sz="2400" b="1" dirty="0">
                <a:solidFill>
                  <a:srgbClr val="C00000"/>
                </a:solidFill>
                <a:latin typeface="Helvetica" panose="020B0604020202030204" pitchFamily="34" charset="0"/>
              </a:rPr>
              <a:t>The Strokes </a:t>
            </a:r>
            <a:r>
              <a:rPr lang="zh-CN" altLang="en-US" sz="2400" b="1" dirty="0">
                <a:solidFill>
                  <a:srgbClr val="C00000"/>
                </a:solidFill>
                <a:latin typeface="Helvetica" panose="020B0604020202030204" pitchFamily="34" charset="0"/>
              </a:rPr>
              <a:t>笔画（</a:t>
            </a:r>
            <a:r>
              <a:rPr lang="en-US" altLang="zh-CN" sz="2400" b="1" dirty="0" err="1">
                <a:solidFill>
                  <a:srgbClr val="C00000"/>
                </a:solidFill>
                <a:latin typeface="Helvetica" panose="020B0604020202030204" pitchFamily="34" charset="0"/>
              </a:rPr>
              <a:t>bǐ</a:t>
            </a:r>
            <a:r>
              <a:rPr lang="en-US" altLang="zh-CN" sz="2400" b="1" dirty="0">
                <a:solidFill>
                  <a:srgbClr val="C00000"/>
                </a:solidFill>
                <a:latin typeface="Helvetica" panose="020B0604020202030204" pitchFamily="34" charset="0"/>
              </a:rPr>
              <a:t> </a:t>
            </a:r>
            <a:r>
              <a:rPr lang="en-US" altLang="zh-CN" sz="2400" b="1" dirty="0" err="1">
                <a:solidFill>
                  <a:srgbClr val="C00000"/>
                </a:solidFill>
                <a:latin typeface="Helvetica" panose="020B0604020202030204" pitchFamily="34" charset="0"/>
              </a:rPr>
              <a:t>huà</a:t>
            </a:r>
            <a:r>
              <a:rPr lang="zh-CN" altLang="en-US" sz="2400" b="1" dirty="0">
                <a:solidFill>
                  <a:srgbClr val="C00000"/>
                </a:solidFill>
                <a:latin typeface="Helvetica" panose="020B0604020202030204" pitchFamily="34" charset="0"/>
              </a:rPr>
              <a:t>）</a:t>
            </a:r>
            <a:endParaRPr lang="en-US" altLang="zh-CN" sz="2400" b="1" dirty="0">
              <a:solidFill>
                <a:srgbClr val="C00000"/>
              </a:solidFill>
              <a:latin typeface="Helvetica" panose="020B0604020202030204" pitchFamily="34" charset="0"/>
            </a:endParaRPr>
          </a:p>
        </p:txBody>
      </p:sp>
      <p:sp>
        <p:nvSpPr>
          <p:cNvPr id="14" name="矩形 13">
            <a:extLst>
              <a:ext uri="{FF2B5EF4-FFF2-40B4-BE49-F238E27FC236}">
                <a16:creationId xmlns:a16="http://schemas.microsoft.com/office/drawing/2014/main" id="{BF834568-80C3-474D-9B14-57FF5BD761B1}"/>
              </a:ext>
            </a:extLst>
          </p:cNvPr>
          <p:cNvSpPr/>
          <p:nvPr/>
        </p:nvSpPr>
        <p:spPr>
          <a:xfrm>
            <a:off x="2343946" y="3839300"/>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Orders of Strokes </a:t>
            </a:r>
            <a:r>
              <a:rPr lang="zh-CN" altLang="en-US" sz="2400" dirty="0">
                <a:solidFill>
                  <a:schemeClr val="tx1">
                    <a:lumMod val="75000"/>
                    <a:lumOff val="25000"/>
                  </a:schemeClr>
                </a:solidFill>
                <a:latin typeface="Helvetica" panose="020B0604020202030204" pitchFamily="34" charset="0"/>
              </a:rPr>
              <a:t>笔顺（</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shùn</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5" name="矩形 14">
            <a:extLst>
              <a:ext uri="{FF2B5EF4-FFF2-40B4-BE49-F238E27FC236}">
                <a16:creationId xmlns:a16="http://schemas.microsoft.com/office/drawing/2014/main" id="{38E44896-874E-4D89-B158-550C6A906743}"/>
              </a:ext>
            </a:extLst>
          </p:cNvPr>
          <p:cNvSpPr/>
          <p:nvPr/>
        </p:nvSpPr>
        <p:spPr>
          <a:xfrm>
            <a:off x="2343946" y="4613722"/>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Some Personal Experiences</a:t>
            </a:r>
          </a:p>
        </p:txBody>
      </p:sp>
      <p:sp>
        <p:nvSpPr>
          <p:cNvPr id="16" name="矩形 15">
            <a:extLst>
              <a:ext uri="{FF2B5EF4-FFF2-40B4-BE49-F238E27FC236}">
                <a16:creationId xmlns:a16="http://schemas.microsoft.com/office/drawing/2014/main" id="{4C4C811F-1133-4AB8-A527-278449E73587}"/>
              </a:ext>
            </a:extLst>
          </p:cNvPr>
          <p:cNvSpPr/>
          <p:nvPr/>
        </p:nvSpPr>
        <p:spPr>
          <a:xfrm>
            <a:off x="2343946" y="5388143"/>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Demonstration</a:t>
            </a:r>
          </a:p>
        </p:txBody>
      </p:sp>
      <p:sp>
        <p:nvSpPr>
          <p:cNvPr id="17" name="椭圆 16">
            <a:extLst>
              <a:ext uri="{FF2B5EF4-FFF2-40B4-BE49-F238E27FC236}">
                <a16:creationId xmlns:a16="http://schemas.microsoft.com/office/drawing/2014/main" id="{8E129115-1B1B-40F9-9DB7-BD3271847C30}"/>
              </a:ext>
            </a:extLst>
          </p:cNvPr>
          <p:cNvSpPr/>
          <p:nvPr/>
        </p:nvSpPr>
        <p:spPr>
          <a:xfrm>
            <a:off x="1737360" y="1665514"/>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A764F2BF-8CEA-4513-B393-A3025236093C}"/>
              </a:ext>
            </a:extLst>
          </p:cNvPr>
          <p:cNvSpPr/>
          <p:nvPr/>
        </p:nvSpPr>
        <p:spPr>
          <a:xfrm>
            <a:off x="1737360" y="2430689"/>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2407AE7A-DE60-485D-913A-B614B04BED28}"/>
              </a:ext>
            </a:extLst>
          </p:cNvPr>
          <p:cNvSpPr/>
          <p:nvPr/>
        </p:nvSpPr>
        <p:spPr>
          <a:xfrm>
            <a:off x="1737360" y="3230395"/>
            <a:ext cx="130629" cy="13062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24CF2323-D63A-4791-A76B-897721305575}"/>
              </a:ext>
            </a:extLst>
          </p:cNvPr>
          <p:cNvSpPr/>
          <p:nvPr/>
        </p:nvSpPr>
        <p:spPr>
          <a:xfrm>
            <a:off x="1737360" y="400481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A6B97B7B-6E7B-4FE5-8D58-48F5589ED1DD}"/>
              </a:ext>
            </a:extLst>
          </p:cNvPr>
          <p:cNvSpPr/>
          <p:nvPr/>
        </p:nvSpPr>
        <p:spPr>
          <a:xfrm>
            <a:off x="1737360" y="478854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2B2C9DEE-2C77-4649-903D-DC11C0F87DE5}"/>
              </a:ext>
            </a:extLst>
          </p:cNvPr>
          <p:cNvSpPr/>
          <p:nvPr/>
        </p:nvSpPr>
        <p:spPr>
          <a:xfrm>
            <a:off x="1737360" y="557177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58621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4897B7-E7E4-4C91-8985-9E283C7627C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00426" y="448793"/>
            <a:ext cx="7881492" cy="6152031"/>
          </a:xfrm>
          <a:prstGeom prst="rect">
            <a:avLst/>
          </a:prstGeom>
        </p:spPr>
      </p:pic>
      <p:sp>
        <p:nvSpPr>
          <p:cNvPr id="4" name="文本框 3">
            <a:extLst>
              <a:ext uri="{FF2B5EF4-FFF2-40B4-BE49-F238E27FC236}">
                <a16:creationId xmlns:a16="http://schemas.microsoft.com/office/drawing/2014/main" id="{8E658592-4497-4D74-9D96-132FADE4DDD7}"/>
              </a:ext>
            </a:extLst>
          </p:cNvPr>
          <p:cNvSpPr txBox="1"/>
          <p:nvPr/>
        </p:nvSpPr>
        <p:spPr>
          <a:xfrm>
            <a:off x="541372" y="627614"/>
            <a:ext cx="2859053" cy="1200329"/>
          </a:xfrm>
          <a:prstGeom prst="rect">
            <a:avLst/>
          </a:prstGeom>
          <a:solidFill>
            <a:srgbClr val="C00000"/>
          </a:solidFill>
        </p:spPr>
        <p:txBody>
          <a:bodyPr wrap="square" lIns="274320" rIns="274320" rtlCol="0">
            <a:spAutoFit/>
          </a:bodyPr>
          <a:lstStyle/>
          <a:p>
            <a:pPr algn="r"/>
            <a:r>
              <a:rPr lang="en-US" altLang="zh-CN" sz="2400" dirty="0">
                <a:solidFill>
                  <a:schemeClr val="bg1"/>
                </a:solidFill>
              </a:rPr>
              <a:t>The Basic Strokes</a:t>
            </a:r>
          </a:p>
          <a:p>
            <a:pPr algn="r"/>
            <a:r>
              <a:rPr lang="zh-CN" altLang="en-US" sz="2400" dirty="0">
                <a:solidFill>
                  <a:schemeClr val="bg1"/>
                </a:solidFill>
                <a:latin typeface="方正粗黑宋简体" panose="02000000000000000000" pitchFamily="2" charset="-122"/>
                <a:ea typeface="方正粗黑宋简体" panose="02000000000000000000" pitchFamily="2" charset="-122"/>
              </a:rPr>
              <a:t>基本笔画</a:t>
            </a:r>
            <a:endParaRPr lang="en-US" altLang="zh-CN" sz="2400" dirty="0">
              <a:solidFill>
                <a:schemeClr val="bg1"/>
              </a:solidFill>
              <a:latin typeface="方正粗黑宋简体" panose="02000000000000000000" pitchFamily="2" charset="-122"/>
              <a:ea typeface="方正粗黑宋简体" panose="02000000000000000000" pitchFamily="2" charset="-122"/>
            </a:endParaRPr>
          </a:p>
          <a:p>
            <a:pPr algn="r"/>
            <a:r>
              <a:rPr lang="en-US" altLang="zh-CN" sz="2400" dirty="0" err="1">
                <a:solidFill>
                  <a:schemeClr val="bg1"/>
                </a:solidFill>
              </a:rPr>
              <a:t>jī</a:t>
            </a:r>
            <a:r>
              <a:rPr lang="en-US" altLang="zh-CN" sz="2400" dirty="0">
                <a:solidFill>
                  <a:schemeClr val="bg1"/>
                </a:solidFill>
              </a:rPr>
              <a:t> </a:t>
            </a:r>
            <a:r>
              <a:rPr lang="en-US" altLang="zh-CN" sz="2400" dirty="0" err="1">
                <a:solidFill>
                  <a:schemeClr val="bg1"/>
                </a:solidFill>
              </a:rPr>
              <a:t>běn</a:t>
            </a:r>
            <a:r>
              <a:rPr lang="en-US" altLang="zh-CN" sz="2400" dirty="0">
                <a:solidFill>
                  <a:schemeClr val="bg1"/>
                </a:solidFill>
              </a:rPr>
              <a:t> </a:t>
            </a:r>
            <a:r>
              <a:rPr lang="en-US" altLang="zh-CN" sz="2400" dirty="0" err="1">
                <a:solidFill>
                  <a:schemeClr val="bg1"/>
                </a:solidFill>
              </a:rPr>
              <a:t>bǐ</a:t>
            </a:r>
            <a:r>
              <a:rPr lang="en-US" altLang="zh-CN" sz="2400" dirty="0">
                <a:solidFill>
                  <a:schemeClr val="bg1"/>
                </a:solidFill>
              </a:rPr>
              <a:t> </a:t>
            </a:r>
            <a:r>
              <a:rPr lang="en-US" altLang="zh-CN" sz="2400" dirty="0" err="1">
                <a:solidFill>
                  <a:schemeClr val="bg1"/>
                </a:solidFill>
              </a:rPr>
              <a:t>huà</a:t>
            </a:r>
            <a:endParaRPr lang="zh-CN" altLang="en-US" sz="2400" dirty="0">
              <a:solidFill>
                <a:schemeClr val="bg1"/>
              </a:solidFill>
            </a:endParaRPr>
          </a:p>
        </p:txBody>
      </p:sp>
      <p:pic>
        <p:nvPicPr>
          <p:cNvPr id="5" name="图片 4">
            <a:extLst>
              <a:ext uri="{FF2B5EF4-FFF2-40B4-BE49-F238E27FC236}">
                <a16:creationId xmlns:a16="http://schemas.microsoft.com/office/drawing/2014/main" id="{8F7ED287-BDCD-44B3-9534-2F977ED1B65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910082" y="2788887"/>
            <a:ext cx="2031692" cy="2029856"/>
          </a:xfrm>
          <a:prstGeom prst="rect">
            <a:avLst/>
          </a:prstGeom>
        </p:spPr>
      </p:pic>
    </p:spTree>
    <p:extLst>
      <p:ext uri="{BB962C8B-B14F-4D97-AF65-F5344CB8AC3E}">
        <p14:creationId xmlns:p14="http://schemas.microsoft.com/office/powerpoint/2010/main" val="319908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40E62AE-3B5F-4955-9C01-47C64C56A27E}"/>
              </a:ext>
            </a:extLst>
          </p:cNvPr>
          <p:cNvSpPr txBox="1"/>
          <p:nvPr/>
        </p:nvSpPr>
        <p:spPr>
          <a:xfrm>
            <a:off x="541373" y="627614"/>
            <a:ext cx="2637596" cy="1569660"/>
          </a:xfrm>
          <a:prstGeom prst="rect">
            <a:avLst/>
          </a:prstGeom>
          <a:solidFill>
            <a:srgbClr val="C00000"/>
          </a:solidFill>
        </p:spPr>
        <p:txBody>
          <a:bodyPr wrap="square" rtlCol="0">
            <a:spAutoFit/>
          </a:bodyPr>
          <a:lstStyle/>
          <a:p>
            <a:pPr algn="r"/>
            <a:r>
              <a:rPr lang="en-US" altLang="zh-CN" sz="2400" dirty="0">
                <a:solidFill>
                  <a:schemeClr val="bg1"/>
                </a:solidFill>
              </a:rPr>
              <a:t>Variation Strokes - Different Forms</a:t>
            </a:r>
          </a:p>
          <a:p>
            <a:pPr algn="r"/>
            <a:r>
              <a:rPr lang="zh-CN" altLang="en-US" sz="2400" dirty="0">
                <a:solidFill>
                  <a:schemeClr val="bg1"/>
                </a:solidFill>
                <a:latin typeface="方正粗黑宋简体" panose="02000000000000000000" pitchFamily="2" charset="-122"/>
                <a:ea typeface="方正粗黑宋简体" panose="02000000000000000000" pitchFamily="2" charset="-122"/>
              </a:rPr>
              <a:t>基本笔画</a:t>
            </a:r>
            <a:endParaRPr lang="en-US" altLang="zh-CN" sz="2400" dirty="0">
              <a:solidFill>
                <a:schemeClr val="bg1"/>
              </a:solidFill>
              <a:latin typeface="方正粗黑宋简体" panose="02000000000000000000" pitchFamily="2" charset="-122"/>
              <a:ea typeface="方正粗黑宋简体" panose="02000000000000000000" pitchFamily="2" charset="-122"/>
            </a:endParaRPr>
          </a:p>
          <a:p>
            <a:pPr algn="r"/>
            <a:r>
              <a:rPr lang="en-US" altLang="zh-CN" sz="2400" dirty="0" err="1">
                <a:solidFill>
                  <a:schemeClr val="bg1"/>
                </a:solidFill>
              </a:rPr>
              <a:t>jī</a:t>
            </a:r>
            <a:r>
              <a:rPr lang="en-US" altLang="zh-CN" sz="2400" dirty="0">
                <a:solidFill>
                  <a:schemeClr val="bg1"/>
                </a:solidFill>
              </a:rPr>
              <a:t> </a:t>
            </a:r>
            <a:r>
              <a:rPr lang="en-US" altLang="zh-CN" sz="2400" dirty="0" err="1">
                <a:solidFill>
                  <a:schemeClr val="bg1"/>
                </a:solidFill>
              </a:rPr>
              <a:t>běn</a:t>
            </a:r>
            <a:r>
              <a:rPr lang="en-US" altLang="zh-CN" sz="2400" dirty="0">
                <a:solidFill>
                  <a:schemeClr val="bg1"/>
                </a:solidFill>
              </a:rPr>
              <a:t> </a:t>
            </a:r>
            <a:r>
              <a:rPr lang="en-US" altLang="zh-CN" sz="2400" dirty="0" err="1">
                <a:solidFill>
                  <a:schemeClr val="bg1"/>
                </a:solidFill>
              </a:rPr>
              <a:t>bǐ</a:t>
            </a:r>
            <a:r>
              <a:rPr lang="en-US" altLang="zh-CN" sz="2400" dirty="0">
                <a:solidFill>
                  <a:schemeClr val="bg1"/>
                </a:solidFill>
              </a:rPr>
              <a:t> </a:t>
            </a:r>
            <a:r>
              <a:rPr lang="en-US" altLang="zh-CN" sz="2400" dirty="0" err="1">
                <a:solidFill>
                  <a:schemeClr val="bg1"/>
                </a:solidFill>
              </a:rPr>
              <a:t>huà</a:t>
            </a:r>
            <a:endParaRPr lang="zh-CN" altLang="en-US" sz="2400" dirty="0">
              <a:solidFill>
                <a:schemeClr val="bg1"/>
              </a:solidFill>
            </a:endParaRPr>
          </a:p>
        </p:txBody>
      </p:sp>
      <p:pic>
        <p:nvPicPr>
          <p:cNvPr id="3" name="图片 2">
            <a:extLst>
              <a:ext uri="{FF2B5EF4-FFF2-40B4-BE49-F238E27FC236}">
                <a16:creationId xmlns:a16="http://schemas.microsoft.com/office/drawing/2014/main" id="{26590EA5-851E-407E-9D90-23F3B29C95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09998" y="382656"/>
            <a:ext cx="8526051" cy="6187109"/>
          </a:xfrm>
          <a:prstGeom prst="rect">
            <a:avLst/>
          </a:prstGeom>
        </p:spPr>
      </p:pic>
    </p:spTree>
    <p:extLst>
      <p:ext uri="{BB962C8B-B14F-4D97-AF65-F5344CB8AC3E}">
        <p14:creationId xmlns:p14="http://schemas.microsoft.com/office/powerpoint/2010/main" val="3462937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40E62AE-3B5F-4955-9C01-47C64C56A27E}"/>
              </a:ext>
            </a:extLst>
          </p:cNvPr>
          <p:cNvSpPr txBox="1"/>
          <p:nvPr/>
        </p:nvSpPr>
        <p:spPr>
          <a:xfrm>
            <a:off x="541373" y="627614"/>
            <a:ext cx="2637596" cy="1569660"/>
          </a:xfrm>
          <a:prstGeom prst="rect">
            <a:avLst/>
          </a:prstGeom>
          <a:solidFill>
            <a:srgbClr val="C00000"/>
          </a:solidFill>
        </p:spPr>
        <p:txBody>
          <a:bodyPr wrap="square" rtlCol="0">
            <a:spAutoFit/>
          </a:bodyPr>
          <a:lstStyle/>
          <a:p>
            <a:pPr algn="r"/>
            <a:r>
              <a:rPr lang="en-US" altLang="zh-CN" sz="2400" dirty="0">
                <a:solidFill>
                  <a:schemeClr val="bg1"/>
                </a:solidFill>
              </a:rPr>
              <a:t>Variation Strokes - Different Forms</a:t>
            </a:r>
          </a:p>
          <a:p>
            <a:pPr algn="r"/>
            <a:r>
              <a:rPr lang="zh-CN" altLang="en-US" sz="2400" dirty="0">
                <a:solidFill>
                  <a:schemeClr val="bg1"/>
                </a:solidFill>
                <a:latin typeface="方正粗黑宋简体" panose="02000000000000000000" pitchFamily="2" charset="-122"/>
                <a:ea typeface="方正粗黑宋简体" panose="02000000000000000000" pitchFamily="2" charset="-122"/>
              </a:rPr>
              <a:t>基本笔画</a:t>
            </a:r>
            <a:endParaRPr lang="en-US" altLang="zh-CN" sz="2400" dirty="0">
              <a:solidFill>
                <a:schemeClr val="bg1"/>
              </a:solidFill>
              <a:latin typeface="方正粗黑宋简体" panose="02000000000000000000" pitchFamily="2" charset="-122"/>
              <a:ea typeface="方正粗黑宋简体" panose="02000000000000000000" pitchFamily="2" charset="-122"/>
            </a:endParaRPr>
          </a:p>
          <a:p>
            <a:pPr algn="r"/>
            <a:r>
              <a:rPr lang="en-US" altLang="zh-CN" sz="2400" dirty="0" err="1">
                <a:solidFill>
                  <a:schemeClr val="bg1"/>
                </a:solidFill>
              </a:rPr>
              <a:t>jī</a:t>
            </a:r>
            <a:r>
              <a:rPr lang="en-US" altLang="zh-CN" sz="2400" dirty="0">
                <a:solidFill>
                  <a:schemeClr val="bg1"/>
                </a:solidFill>
              </a:rPr>
              <a:t> </a:t>
            </a:r>
            <a:r>
              <a:rPr lang="en-US" altLang="zh-CN" sz="2400" dirty="0" err="1">
                <a:solidFill>
                  <a:schemeClr val="bg1"/>
                </a:solidFill>
              </a:rPr>
              <a:t>běn</a:t>
            </a:r>
            <a:r>
              <a:rPr lang="en-US" altLang="zh-CN" sz="2400" dirty="0">
                <a:solidFill>
                  <a:schemeClr val="bg1"/>
                </a:solidFill>
              </a:rPr>
              <a:t> </a:t>
            </a:r>
            <a:r>
              <a:rPr lang="en-US" altLang="zh-CN" sz="2400" dirty="0" err="1">
                <a:solidFill>
                  <a:schemeClr val="bg1"/>
                </a:solidFill>
              </a:rPr>
              <a:t>bǐ</a:t>
            </a:r>
            <a:r>
              <a:rPr lang="en-US" altLang="zh-CN" sz="2400" dirty="0">
                <a:solidFill>
                  <a:schemeClr val="bg1"/>
                </a:solidFill>
              </a:rPr>
              <a:t> </a:t>
            </a:r>
            <a:r>
              <a:rPr lang="en-US" altLang="zh-CN" sz="2400" dirty="0" err="1">
                <a:solidFill>
                  <a:schemeClr val="bg1"/>
                </a:solidFill>
              </a:rPr>
              <a:t>huà</a:t>
            </a:r>
            <a:endParaRPr lang="zh-CN" altLang="en-US" sz="2400" dirty="0">
              <a:solidFill>
                <a:schemeClr val="bg1"/>
              </a:solidFill>
            </a:endParaRPr>
          </a:p>
        </p:txBody>
      </p:sp>
      <p:pic>
        <p:nvPicPr>
          <p:cNvPr id="4" name="图片 3">
            <a:extLst>
              <a:ext uri="{FF2B5EF4-FFF2-40B4-BE49-F238E27FC236}">
                <a16:creationId xmlns:a16="http://schemas.microsoft.com/office/drawing/2014/main" id="{5CB8478F-3D0E-4BDA-8D9C-258EC608AD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50843" y="2265944"/>
            <a:ext cx="10290314" cy="3964442"/>
          </a:xfrm>
          <a:prstGeom prst="rect">
            <a:avLst/>
          </a:prstGeom>
        </p:spPr>
      </p:pic>
    </p:spTree>
    <p:extLst>
      <p:ext uri="{BB962C8B-B14F-4D97-AF65-F5344CB8AC3E}">
        <p14:creationId xmlns:p14="http://schemas.microsoft.com/office/powerpoint/2010/main" val="105248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B3A18FF-BF82-4934-BFF8-81C07F18D67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8" name="矩形 7">
            <a:extLst>
              <a:ext uri="{FF2B5EF4-FFF2-40B4-BE49-F238E27FC236}">
                <a16:creationId xmlns:a16="http://schemas.microsoft.com/office/drawing/2014/main" id="{FF5CEF76-DE2B-472B-A962-628B27161E6C}"/>
              </a:ext>
            </a:extLst>
          </p:cNvPr>
          <p:cNvSpPr/>
          <p:nvPr/>
        </p:nvSpPr>
        <p:spPr>
          <a:xfrm>
            <a:off x="2343945" y="1516034"/>
            <a:ext cx="7504109"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Chinese Calligraphy Styles </a:t>
            </a:r>
            <a:r>
              <a:rPr lang="zh-CN" altLang="en-US" sz="2400" dirty="0">
                <a:solidFill>
                  <a:schemeClr val="tx1">
                    <a:lumMod val="75000"/>
                    <a:lumOff val="25000"/>
                  </a:schemeClr>
                </a:solidFill>
                <a:latin typeface="Helvetica" panose="020B0604020202030204" pitchFamily="34" charset="0"/>
              </a:rPr>
              <a:t>书体（</a:t>
            </a:r>
            <a:r>
              <a:rPr lang="en-US" altLang="zh-CN" sz="2400" dirty="0" err="1">
                <a:solidFill>
                  <a:schemeClr val="tx1">
                    <a:lumMod val="75000"/>
                    <a:lumOff val="25000"/>
                  </a:schemeClr>
                </a:solidFill>
                <a:latin typeface="Helvetica" panose="020B0604020202030204" pitchFamily="34" charset="0"/>
              </a:rPr>
              <a:t>shū</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tǐ</a:t>
            </a:r>
            <a:r>
              <a:rPr lang="zh-CN" altLang="en-US" sz="2400" dirty="0">
                <a:solidFill>
                  <a:schemeClr val="tx1">
                    <a:lumMod val="75000"/>
                    <a:lumOff val="25000"/>
                  </a:schemeClr>
                </a:solidFill>
                <a:latin typeface="Helvetica" panose="020B0604020202030204" pitchFamily="34" charset="0"/>
              </a:rPr>
              <a:t>）</a:t>
            </a:r>
          </a:p>
        </p:txBody>
      </p:sp>
      <p:pic>
        <p:nvPicPr>
          <p:cNvPr id="9" name="图片 8">
            <a:extLst>
              <a:ext uri="{FF2B5EF4-FFF2-40B4-BE49-F238E27FC236}">
                <a16:creationId xmlns:a16="http://schemas.microsoft.com/office/drawing/2014/main" id="{E5043770-4B7C-46A3-9922-521EF9B47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49" y="447515"/>
            <a:ext cx="1422622" cy="608282"/>
          </a:xfrm>
          <a:prstGeom prst="rect">
            <a:avLst/>
          </a:prstGeom>
        </p:spPr>
      </p:pic>
      <p:pic>
        <p:nvPicPr>
          <p:cNvPr id="11" name="图片 10">
            <a:extLst>
              <a:ext uri="{FF2B5EF4-FFF2-40B4-BE49-F238E27FC236}">
                <a16:creationId xmlns:a16="http://schemas.microsoft.com/office/drawing/2014/main" id="{50DEBD69-A9A3-42BB-9728-C301FDA1F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126" y="548200"/>
            <a:ext cx="1961414" cy="446028"/>
          </a:xfrm>
          <a:prstGeom prst="rect">
            <a:avLst/>
          </a:prstGeom>
        </p:spPr>
      </p:pic>
      <p:sp>
        <p:nvSpPr>
          <p:cNvPr id="12" name="矩形 11">
            <a:extLst>
              <a:ext uri="{FF2B5EF4-FFF2-40B4-BE49-F238E27FC236}">
                <a16:creationId xmlns:a16="http://schemas.microsoft.com/office/drawing/2014/main" id="{9CD8CBCF-9987-475A-A98E-A47D43F162BC}"/>
              </a:ext>
            </a:extLst>
          </p:cNvPr>
          <p:cNvSpPr/>
          <p:nvPr/>
        </p:nvSpPr>
        <p:spPr>
          <a:xfrm>
            <a:off x="2343946" y="2290456"/>
            <a:ext cx="762748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Maintenance of Brush </a:t>
            </a:r>
            <a:r>
              <a:rPr lang="zh-CN" altLang="en-US" sz="2400" dirty="0">
                <a:solidFill>
                  <a:schemeClr val="tx1">
                    <a:lumMod val="75000"/>
                    <a:lumOff val="25000"/>
                  </a:schemeClr>
                </a:solidFill>
                <a:latin typeface="Helvetica" panose="020B0604020202030204" pitchFamily="34" charset="0"/>
              </a:rPr>
              <a:t>执笔（</a:t>
            </a:r>
            <a:r>
              <a:rPr lang="en-US" altLang="zh-CN" sz="2400" dirty="0" err="1">
                <a:solidFill>
                  <a:schemeClr val="tx1">
                    <a:lumMod val="75000"/>
                    <a:lumOff val="25000"/>
                  </a:schemeClr>
                </a:solidFill>
                <a:latin typeface="Helvetica" panose="020B0604020202030204" pitchFamily="34" charset="0"/>
              </a:rPr>
              <a:t>zhí</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bǐ</a:t>
            </a:r>
            <a:r>
              <a:rPr lang="zh-CN" altLang="en-US" sz="2400" dirty="0">
                <a:solidFill>
                  <a:schemeClr val="tx1">
                    <a:lumMod val="75000"/>
                    <a:lumOff val="25000"/>
                  </a:schemeClr>
                </a:solidFill>
                <a:latin typeface="Helvetica" panose="020B0604020202030204" pitchFamily="34" charset="0"/>
              </a:rPr>
              <a:t>）</a:t>
            </a:r>
          </a:p>
        </p:txBody>
      </p:sp>
      <p:sp>
        <p:nvSpPr>
          <p:cNvPr id="13" name="矩形 12">
            <a:extLst>
              <a:ext uri="{FF2B5EF4-FFF2-40B4-BE49-F238E27FC236}">
                <a16:creationId xmlns:a16="http://schemas.microsoft.com/office/drawing/2014/main" id="{5D957775-570A-4639-8CDC-884DCB423445}"/>
              </a:ext>
            </a:extLst>
          </p:cNvPr>
          <p:cNvSpPr/>
          <p:nvPr/>
        </p:nvSpPr>
        <p:spPr>
          <a:xfrm>
            <a:off x="2343946" y="3064878"/>
            <a:ext cx="709045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Strokes </a:t>
            </a:r>
            <a:r>
              <a:rPr lang="zh-CN" altLang="en-US" sz="2400" dirty="0">
                <a:solidFill>
                  <a:schemeClr val="tx1">
                    <a:lumMod val="75000"/>
                    <a:lumOff val="25000"/>
                  </a:schemeClr>
                </a:solidFill>
                <a:latin typeface="Helvetica" panose="020B0604020202030204" pitchFamily="34" charset="0"/>
              </a:rPr>
              <a:t>笔画（</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huà</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4" name="矩形 13">
            <a:extLst>
              <a:ext uri="{FF2B5EF4-FFF2-40B4-BE49-F238E27FC236}">
                <a16:creationId xmlns:a16="http://schemas.microsoft.com/office/drawing/2014/main" id="{BF834568-80C3-474D-9B14-57FF5BD761B1}"/>
              </a:ext>
            </a:extLst>
          </p:cNvPr>
          <p:cNvSpPr/>
          <p:nvPr/>
        </p:nvSpPr>
        <p:spPr>
          <a:xfrm>
            <a:off x="2343946" y="3839300"/>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Orders of Strokes </a:t>
            </a:r>
            <a:r>
              <a:rPr lang="zh-CN" altLang="en-US" sz="2400" dirty="0">
                <a:solidFill>
                  <a:schemeClr val="tx1">
                    <a:lumMod val="75000"/>
                    <a:lumOff val="25000"/>
                  </a:schemeClr>
                </a:solidFill>
                <a:latin typeface="Helvetica" panose="020B0604020202030204" pitchFamily="34" charset="0"/>
              </a:rPr>
              <a:t>笔顺（</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shùn</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5" name="矩形 14">
            <a:extLst>
              <a:ext uri="{FF2B5EF4-FFF2-40B4-BE49-F238E27FC236}">
                <a16:creationId xmlns:a16="http://schemas.microsoft.com/office/drawing/2014/main" id="{38E44896-874E-4D89-B158-550C6A906743}"/>
              </a:ext>
            </a:extLst>
          </p:cNvPr>
          <p:cNvSpPr/>
          <p:nvPr/>
        </p:nvSpPr>
        <p:spPr>
          <a:xfrm>
            <a:off x="2343946" y="4613722"/>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Some Personal Experiences</a:t>
            </a:r>
          </a:p>
        </p:txBody>
      </p:sp>
      <p:sp>
        <p:nvSpPr>
          <p:cNvPr id="16" name="矩形 15">
            <a:extLst>
              <a:ext uri="{FF2B5EF4-FFF2-40B4-BE49-F238E27FC236}">
                <a16:creationId xmlns:a16="http://schemas.microsoft.com/office/drawing/2014/main" id="{4C4C811F-1133-4AB8-A527-278449E73587}"/>
              </a:ext>
            </a:extLst>
          </p:cNvPr>
          <p:cNvSpPr/>
          <p:nvPr/>
        </p:nvSpPr>
        <p:spPr>
          <a:xfrm>
            <a:off x="2343946" y="5388143"/>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Demonstration</a:t>
            </a:r>
          </a:p>
        </p:txBody>
      </p:sp>
      <p:sp>
        <p:nvSpPr>
          <p:cNvPr id="2" name="椭圆 1">
            <a:extLst>
              <a:ext uri="{FF2B5EF4-FFF2-40B4-BE49-F238E27FC236}">
                <a16:creationId xmlns:a16="http://schemas.microsoft.com/office/drawing/2014/main" id="{6F4D09FD-D14F-485E-ADE0-3EC4E79CEAE6}"/>
              </a:ext>
            </a:extLst>
          </p:cNvPr>
          <p:cNvSpPr/>
          <p:nvPr/>
        </p:nvSpPr>
        <p:spPr>
          <a:xfrm>
            <a:off x="1737360" y="1665514"/>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FFA2BCC5-4082-4E0D-A54D-1504862B8F96}"/>
              </a:ext>
            </a:extLst>
          </p:cNvPr>
          <p:cNvSpPr/>
          <p:nvPr/>
        </p:nvSpPr>
        <p:spPr>
          <a:xfrm>
            <a:off x="1737360" y="2430689"/>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39C818C3-E75E-4AD6-A80D-5B00D7F50ACB}"/>
              </a:ext>
            </a:extLst>
          </p:cNvPr>
          <p:cNvSpPr/>
          <p:nvPr/>
        </p:nvSpPr>
        <p:spPr>
          <a:xfrm>
            <a:off x="1737360" y="323039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9A3E1213-C736-4A54-A3F0-017937153C3B}"/>
              </a:ext>
            </a:extLst>
          </p:cNvPr>
          <p:cNvSpPr/>
          <p:nvPr/>
        </p:nvSpPr>
        <p:spPr>
          <a:xfrm>
            <a:off x="1737360" y="400481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06709B0E-6BAF-4835-A07B-0019CDD2FD93}"/>
              </a:ext>
            </a:extLst>
          </p:cNvPr>
          <p:cNvSpPr/>
          <p:nvPr/>
        </p:nvSpPr>
        <p:spPr>
          <a:xfrm>
            <a:off x="1737360" y="478854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3D67DBB5-E06F-4912-B11B-8A75E2CE7325}"/>
              </a:ext>
            </a:extLst>
          </p:cNvPr>
          <p:cNvSpPr/>
          <p:nvPr/>
        </p:nvSpPr>
        <p:spPr>
          <a:xfrm>
            <a:off x="1737360" y="557177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96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E1CB647-A3FC-45A8-8F32-8A6161CE40CF}"/>
              </a:ext>
            </a:extLst>
          </p:cNvPr>
          <p:cNvSpPr txBox="1"/>
          <p:nvPr/>
        </p:nvSpPr>
        <p:spPr>
          <a:xfrm>
            <a:off x="541373" y="627614"/>
            <a:ext cx="2637596" cy="1569660"/>
          </a:xfrm>
          <a:prstGeom prst="rect">
            <a:avLst/>
          </a:prstGeom>
          <a:solidFill>
            <a:srgbClr val="C00000"/>
          </a:solidFill>
        </p:spPr>
        <p:txBody>
          <a:bodyPr wrap="square" rtlCol="0">
            <a:spAutoFit/>
          </a:bodyPr>
          <a:lstStyle/>
          <a:p>
            <a:pPr algn="r"/>
            <a:r>
              <a:rPr lang="en-US" altLang="zh-CN" sz="2400" dirty="0">
                <a:solidFill>
                  <a:schemeClr val="bg1"/>
                </a:solidFill>
              </a:rPr>
              <a:t>Variation Strokes- Combinations</a:t>
            </a:r>
          </a:p>
          <a:p>
            <a:pPr algn="r"/>
            <a:r>
              <a:rPr lang="zh-CN" altLang="en-US" sz="2400" dirty="0">
                <a:solidFill>
                  <a:schemeClr val="bg1"/>
                </a:solidFill>
                <a:latin typeface="方正粗黑宋简体" panose="02000000000000000000" pitchFamily="2" charset="-122"/>
                <a:ea typeface="方正粗黑宋简体" panose="02000000000000000000" pitchFamily="2" charset="-122"/>
              </a:rPr>
              <a:t>基本笔画</a:t>
            </a:r>
            <a:endParaRPr lang="en-US" altLang="zh-CN" sz="2400" dirty="0">
              <a:solidFill>
                <a:schemeClr val="bg1"/>
              </a:solidFill>
              <a:latin typeface="方正粗黑宋简体" panose="02000000000000000000" pitchFamily="2" charset="-122"/>
              <a:ea typeface="方正粗黑宋简体" panose="02000000000000000000" pitchFamily="2" charset="-122"/>
            </a:endParaRPr>
          </a:p>
          <a:p>
            <a:pPr algn="r"/>
            <a:r>
              <a:rPr lang="en-US" altLang="zh-CN" sz="2400" dirty="0" err="1">
                <a:solidFill>
                  <a:schemeClr val="bg1"/>
                </a:solidFill>
              </a:rPr>
              <a:t>jī</a:t>
            </a:r>
            <a:r>
              <a:rPr lang="en-US" altLang="zh-CN" sz="2400" dirty="0">
                <a:solidFill>
                  <a:schemeClr val="bg1"/>
                </a:solidFill>
              </a:rPr>
              <a:t> </a:t>
            </a:r>
            <a:r>
              <a:rPr lang="en-US" altLang="zh-CN" sz="2400" dirty="0" err="1">
                <a:solidFill>
                  <a:schemeClr val="bg1"/>
                </a:solidFill>
              </a:rPr>
              <a:t>běn</a:t>
            </a:r>
            <a:r>
              <a:rPr lang="en-US" altLang="zh-CN" sz="2400" dirty="0">
                <a:solidFill>
                  <a:schemeClr val="bg1"/>
                </a:solidFill>
              </a:rPr>
              <a:t> </a:t>
            </a:r>
            <a:r>
              <a:rPr lang="en-US" altLang="zh-CN" sz="2400" dirty="0" err="1">
                <a:solidFill>
                  <a:schemeClr val="bg1"/>
                </a:solidFill>
              </a:rPr>
              <a:t>bǐ</a:t>
            </a:r>
            <a:r>
              <a:rPr lang="en-US" altLang="zh-CN" sz="2400" dirty="0">
                <a:solidFill>
                  <a:schemeClr val="bg1"/>
                </a:solidFill>
              </a:rPr>
              <a:t> </a:t>
            </a:r>
            <a:r>
              <a:rPr lang="en-US" altLang="zh-CN" sz="2400" dirty="0" err="1">
                <a:solidFill>
                  <a:schemeClr val="bg1"/>
                </a:solidFill>
              </a:rPr>
              <a:t>huà</a:t>
            </a:r>
            <a:endParaRPr lang="zh-CN" altLang="en-US" sz="2400" dirty="0">
              <a:solidFill>
                <a:schemeClr val="bg1"/>
              </a:solidFill>
            </a:endParaRPr>
          </a:p>
        </p:txBody>
      </p:sp>
      <p:pic>
        <p:nvPicPr>
          <p:cNvPr id="3" name="图片 2">
            <a:extLst>
              <a:ext uri="{FF2B5EF4-FFF2-40B4-BE49-F238E27FC236}">
                <a16:creationId xmlns:a16="http://schemas.microsoft.com/office/drawing/2014/main" id="{9FFC4DE1-FE78-45E0-B093-1B88133EC7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48320" y="627614"/>
            <a:ext cx="8691771" cy="5249310"/>
          </a:xfrm>
          <a:prstGeom prst="rect">
            <a:avLst/>
          </a:prstGeom>
        </p:spPr>
      </p:pic>
    </p:spTree>
    <p:extLst>
      <p:ext uri="{BB962C8B-B14F-4D97-AF65-F5344CB8AC3E}">
        <p14:creationId xmlns:p14="http://schemas.microsoft.com/office/powerpoint/2010/main" val="388793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90E4557-5BFE-4582-AC89-CD2F393E574F}"/>
              </a:ext>
            </a:extLst>
          </p:cNvPr>
          <p:cNvSpPr txBox="1"/>
          <p:nvPr/>
        </p:nvSpPr>
        <p:spPr>
          <a:xfrm>
            <a:off x="541373" y="627614"/>
            <a:ext cx="2637596" cy="1569660"/>
          </a:xfrm>
          <a:prstGeom prst="rect">
            <a:avLst/>
          </a:prstGeom>
          <a:solidFill>
            <a:srgbClr val="C00000"/>
          </a:solidFill>
        </p:spPr>
        <p:txBody>
          <a:bodyPr wrap="square" rtlCol="0">
            <a:spAutoFit/>
          </a:bodyPr>
          <a:lstStyle/>
          <a:p>
            <a:pPr algn="r"/>
            <a:r>
              <a:rPr lang="en-US" altLang="zh-CN" sz="2400" dirty="0">
                <a:solidFill>
                  <a:schemeClr val="bg1"/>
                </a:solidFill>
              </a:rPr>
              <a:t>Variation Strokes- Combinations</a:t>
            </a:r>
          </a:p>
          <a:p>
            <a:pPr algn="r"/>
            <a:r>
              <a:rPr lang="zh-CN" altLang="en-US" sz="2400" dirty="0">
                <a:solidFill>
                  <a:schemeClr val="bg1"/>
                </a:solidFill>
                <a:latin typeface="方正粗黑宋简体" panose="02000000000000000000" pitchFamily="2" charset="-122"/>
                <a:ea typeface="方正粗黑宋简体" panose="02000000000000000000" pitchFamily="2" charset="-122"/>
              </a:rPr>
              <a:t>基本笔画</a:t>
            </a:r>
            <a:endParaRPr lang="en-US" altLang="zh-CN" sz="2400" dirty="0">
              <a:solidFill>
                <a:schemeClr val="bg1"/>
              </a:solidFill>
              <a:latin typeface="方正粗黑宋简体" panose="02000000000000000000" pitchFamily="2" charset="-122"/>
              <a:ea typeface="方正粗黑宋简体" panose="02000000000000000000" pitchFamily="2" charset="-122"/>
            </a:endParaRPr>
          </a:p>
          <a:p>
            <a:pPr algn="r"/>
            <a:r>
              <a:rPr lang="en-US" altLang="zh-CN" sz="2400" dirty="0" err="1">
                <a:solidFill>
                  <a:schemeClr val="bg1"/>
                </a:solidFill>
              </a:rPr>
              <a:t>jī</a:t>
            </a:r>
            <a:r>
              <a:rPr lang="en-US" altLang="zh-CN" sz="2400" dirty="0">
                <a:solidFill>
                  <a:schemeClr val="bg1"/>
                </a:solidFill>
              </a:rPr>
              <a:t> </a:t>
            </a:r>
            <a:r>
              <a:rPr lang="en-US" altLang="zh-CN" sz="2400" dirty="0" err="1">
                <a:solidFill>
                  <a:schemeClr val="bg1"/>
                </a:solidFill>
              </a:rPr>
              <a:t>běn</a:t>
            </a:r>
            <a:r>
              <a:rPr lang="en-US" altLang="zh-CN" sz="2400" dirty="0">
                <a:solidFill>
                  <a:schemeClr val="bg1"/>
                </a:solidFill>
              </a:rPr>
              <a:t> </a:t>
            </a:r>
            <a:r>
              <a:rPr lang="en-US" altLang="zh-CN" sz="2400" dirty="0" err="1">
                <a:solidFill>
                  <a:schemeClr val="bg1"/>
                </a:solidFill>
              </a:rPr>
              <a:t>bǐ</a:t>
            </a:r>
            <a:r>
              <a:rPr lang="en-US" altLang="zh-CN" sz="2400" dirty="0">
                <a:solidFill>
                  <a:schemeClr val="bg1"/>
                </a:solidFill>
              </a:rPr>
              <a:t> </a:t>
            </a:r>
            <a:r>
              <a:rPr lang="en-US" altLang="zh-CN" sz="2400" dirty="0" err="1">
                <a:solidFill>
                  <a:schemeClr val="bg1"/>
                </a:solidFill>
              </a:rPr>
              <a:t>huà</a:t>
            </a:r>
            <a:endParaRPr lang="zh-CN" altLang="en-US" sz="2400" dirty="0">
              <a:solidFill>
                <a:schemeClr val="bg1"/>
              </a:solidFill>
            </a:endParaRPr>
          </a:p>
        </p:txBody>
      </p:sp>
      <p:pic>
        <p:nvPicPr>
          <p:cNvPr id="3" name="图片 2">
            <a:extLst>
              <a:ext uri="{FF2B5EF4-FFF2-40B4-BE49-F238E27FC236}">
                <a16:creationId xmlns:a16="http://schemas.microsoft.com/office/drawing/2014/main" id="{6C4227D8-58AD-49BC-B0E8-C8C225E059D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16568" y="775251"/>
            <a:ext cx="8635980" cy="4979505"/>
          </a:xfrm>
          <a:prstGeom prst="rect">
            <a:avLst/>
          </a:prstGeom>
        </p:spPr>
      </p:pic>
    </p:spTree>
    <p:extLst>
      <p:ext uri="{BB962C8B-B14F-4D97-AF65-F5344CB8AC3E}">
        <p14:creationId xmlns:p14="http://schemas.microsoft.com/office/powerpoint/2010/main" val="4238062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B3A18FF-BF82-4934-BFF8-81C07F18D67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8" name="矩形 7">
            <a:extLst>
              <a:ext uri="{FF2B5EF4-FFF2-40B4-BE49-F238E27FC236}">
                <a16:creationId xmlns:a16="http://schemas.microsoft.com/office/drawing/2014/main" id="{FF5CEF76-DE2B-472B-A962-628B27161E6C}"/>
              </a:ext>
            </a:extLst>
          </p:cNvPr>
          <p:cNvSpPr/>
          <p:nvPr/>
        </p:nvSpPr>
        <p:spPr>
          <a:xfrm>
            <a:off x="2343945" y="1516034"/>
            <a:ext cx="7504109"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Chinese Calligraphy Styles </a:t>
            </a:r>
            <a:r>
              <a:rPr lang="zh-CN" altLang="en-US" sz="2400" dirty="0">
                <a:solidFill>
                  <a:schemeClr val="tx1">
                    <a:lumMod val="75000"/>
                    <a:lumOff val="25000"/>
                  </a:schemeClr>
                </a:solidFill>
                <a:latin typeface="Helvetica" panose="020B0604020202030204" pitchFamily="34" charset="0"/>
              </a:rPr>
              <a:t>书体（</a:t>
            </a:r>
            <a:r>
              <a:rPr lang="en-US" altLang="zh-CN" sz="2400" dirty="0" err="1">
                <a:solidFill>
                  <a:schemeClr val="tx1">
                    <a:lumMod val="75000"/>
                    <a:lumOff val="25000"/>
                  </a:schemeClr>
                </a:solidFill>
                <a:latin typeface="Helvetica" panose="020B0604020202030204" pitchFamily="34" charset="0"/>
              </a:rPr>
              <a:t>shū</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tǐ</a:t>
            </a:r>
            <a:r>
              <a:rPr lang="zh-CN" altLang="en-US" sz="2400" dirty="0">
                <a:solidFill>
                  <a:schemeClr val="tx1">
                    <a:lumMod val="75000"/>
                    <a:lumOff val="25000"/>
                  </a:schemeClr>
                </a:solidFill>
                <a:latin typeface="Helvetica" panose="020B0604020202030204" pitchFamily="34" charset="0"/>
              </a:rPr>
              <a:t>）</a:t>
            </a:r>
          </a:p>
        </p:txBody>
      </p:sp>
      <p:pic>
        <p:nvPicPr>
          <p:cNvPr id="9" name="图片 8">
            <a:extLst>
              <a:ext uri="{FF2B5EF4-FFF2-40B4-BE49-F238E27FC236}">
                <a16:creationId xmlns:a16="http://schemas.microsoft.com/office/drawing/2014/main" id="{E5043770-4B7C-46A3-9922-521EF9B47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49" y="447515"/>
            <a:ext cx="1422622" cy="608282"/>
          </a:xfrm>
          <a:prstGeom prst="rect">
            <a:avLst/>
          </a:prstGeom>
        </p:spPr>
      </p:pic>
      <p:pic>
        <p:nvPicPr>
          <p:cNvPr id="11" name="图片 10">
            <a:extLst>
              <a:ext uri="{FF2B5EF4-FFF2-40B4-BE49-F238E27FC236}">
                <a16:creationId xmlns:a16="http://schemas.microsoft.com/office/drawing/2014/main" id="{50DEBD69-A9A3-42BB-9728-C301FDA1F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126" y="548200"/>
            <a:ext cx="1961414" cy="446028"/>
          </a:xfrm>
          <a:prstGeom prst="rect">
            <a:avLst/>
          </a:prstGeom>
        </p:spPr>
      </p:pic>
      <p:sp>
        <p:nvSpPr>
          <p:cNvPr id="12" name="矩形 11">
            <a:extLst>
              <a:ext uri="{FF2B5EF4-FFF2-40B4-BE49-F238E27FC236}">
                <a16:creationId xmlns:a16="http://schemas.microsoft.com/office/drawing/2014/main" id="{9CD8CBCF-9987-475A-A98E-A47D43F162BC}"/>
              </a:ext>
            </a:extLst>
          </p:cNvPr>
          <p:cNvSpPr/>
          <p:nvPr/>
        </p:nvSpPr>
        <p:spPr>
          <a:xfrm>
            <a:off x="2343946" y="2290456"/>
            <a:ext cx="762748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Maintenance of Brush </a:t>
            </a:r>
            <a:r>
              <a:rPr lang="zh-CN" altLang="en-US" sz="2400" dirty="0">
                <a:solidFill>
                  <a:schemeClr val="tx1">
                    <a:lumMod val="75000"/>
                    <a:lumOff val="25000"/>
                  </a:schemeClr>
                </a:solidFill>
                <a:latin typeface="Helvetica" panose="020B0604020202030204" pitchFamily="34" charset="0"/>
              </a:rPr>
              <a:t>执笔（</a:t>
            </a:r>
            <a:r>
              <a:rPr lang="en-US" altLang="zh-CN" sz="2400" dirty="0" err="1">
                <a:solidFill>
                  <a:schemeClr val="tx1">
                    <a:lumMod val="75000"/>
                    <a:lumOff val="25000"/>
                  </a:schemeClr>
                </a:solidFill>
                <a:latin typeface="Helvetica" panose="020B0604020202030204" pitchFamily="34" charset="0"/>
              </a:rPr>
              <a:t>zhí</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bǐ</a:t>
            </a:r>
            <a:r>
              <a:rPr lang="zh-CN" altLang="en-US" sz="2400" dirty="0">
                <a:solidFill>
                  <a:schemeClr val="tx1">
                    <a:lumMod val="75000"/>
                    <a:lumOff val="25000"/>
                  </a:schemeClr>
                </a:solidFill>
                <a:latin typeface="Helvetica" panose="020B0604020202030204" pitchFamily="34" charset="0"/>
              </a:rPr>
              <a:t>）</a:t>
            </a:r>
          </a:p>
        </p:txBody>
      </p:sp>
      <p:sp>
        <p:nvSpPr>
          <p:cNvPr id="13" name="矩形 12">
            <a:extLst>
              <a:ext uri="{FF2B5EF4-FFF2-40B4-BE49-F238E27FC236}">
                <a16:creationId xmlns:a16="http://schemas.microsoft.com/office/drawing/2014/main" id="{5D957775-570A-4639-8CDC-884DCB423445}"/>
              </a:ext>
            </a:extLst>
          </p:cNvPr>
          <p:cNvSpPr/>
          <p:nvPr/>
        </p:nvSpPr>
        <p:spPr>
          <a:xfrm>
            <a:off x="2343946" y="3064878"/>
            <a:ext cx="709045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Strokes </a:t>
            </a:r>
            <a:r>
              <a:rPr lang="zh-CN" altLang="en-US" sz="2400" dirty="0">
                <a:solidFill>
                  <a:schemeClr val="tx1">
                    <a:lumMod val="75000"/>
                    <a:lumOff val="25000"/>
                  </a:schemeClr>
                </a:solidFill>
                <a:latin typeface="Helvetica" panose="020B0604020202030204" pitchFamily="34" charset="0"/>
              </a:rPr>
              <a:t>笔画（</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huà</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4" name="矩形 13">
            <a:extLst>
              <a:ext uri="{FF2B5EF4-FFF2-40B4-BE49-F238E27FC236}">
                <a16:creationId xmlns:a16="http://schemas.microsoft.com/office/drawing/2014/main" id="{BF834568-80C3-474D-9B14-57FF5BD761B1}"/>
              </a:ext>
            </a:extLst>
          </p:cNvPr>
          <p:cNvSpPr/>
          <p:nvPr/>
        </p:nvSpPr>
        <p:spPr>
          <a:xfrm>
            <a:off x="2343946" y="3839300"/>
            <a:ext cx="8294602" cy="461665"/>
          </a:xfrm>
          <a:prstGeom prst="rect">
            <a:avLst/>
          </a:prstGeom>
        </p:spPr>
        <p:txBody>
          <a:bodyPr wrap="square">
            <a:spAutoFit/>
          </a:bodyPr>
          <a:lstStyle/>
          <a:p>
            <a:r>
              <a:rPr lang="en-US" altLang="zh-CN" sz="2400" b="1" dirty="0">
                <a:solidFill>
                  <a:srgbClr val="C00000"/>
                </a:solidFill>
                <a:latin typeface="Helvetica" panose="020B0604020202030204" pitchFamily="34" charset="0"/>
              </a:rPr>
              <a:t>Orders of Strokes </a:t>
            </a:r>
            <a:r>
              <a:rPr lang="zh-CN" altLang="en-US" sz="2400" b="1" dirty="0">
                <a:solidFill>
                  <a:srgbClr val="C00000"/>
                </a:solidFill>
                <a:latin typeface="Helvetica" panose="020B0604020202030204" pitchFamily="34" charset="0"/>
              </a:rPr>
              <a:t>笔顺 </a:t>
            </a:r>
            <a:r>
              <a:rPr lang="en-US" altLang="zh-CN" sz="2400" b="1" dirty="0" err="1">
                <a:solidFill>
                  <a:srgbClr val="C00000"/>
                </a:solidFill>
                <a:latin typeface="Helvetica" panose="020B0604020202030204" pitchFamily="34" charset="0"/>
              </a:rPr>
              <a:t>bǐ</a:t>
            </a:r>
            <a:r>
              <a:rPr lang="en-US" altLang="zh-CN" sz="2400" b="1" dirty="0">
                <a:solidFill>
                  <a:srgbClr val="C00000"/>
                </a:solidFill>
                <a:latin typeface="Helvetica" panose="020B0604020202030204" pitchFamily="34" charset="0"/>
              </a:rPr>
              <a:t> </a:t>
            </a:r>
            <a:r>
              <a:rPr lang="en-US" altLang="zh-CN" sz="2400" b="1" dirty="0" err="1">
                <a:solidFill>
                  <a:srgbClr val="C00000"/>
                </a:solidFill>
                <a:latin typeface="Helvetica" panose="020B0604020202030204" pitchFamily="34" charset="0"/>
              </a:rPr>
              <a:t>shùn</a:t>
            </a:r>
            <a:endParaRPr lang="en-US" altLang="zh-CN" sz="2400" b="1" dirty="0">
              <a:solidFill>
                <a:srgbClr val="C00000"/>
              </a:solidFill>
              <a:latin typeface="Helvetica" panose="020B0604020202030204" pitchFamily="34" charset="0"/>
            </a:endParaRPr>
          </a:p>
        </p:txBody>
      </p:sp>
      <p:sp>
        <p:nvSpPr>
          <p:cNvPr id="15" name="矩形 14">
            <a:extLst>
              <a:ext uri="{FF2B5EF4-FFF2-40B4-BE49-F238E27FC236}">
                <a16:creationId xmlns:a16="http://schemas.microsoft.com/office/drawing/2014/main" id="{38E44896-874E-4D89-B158-550C6A906743}"/>
              </a:ext>
            </a:extLst>
          </p:cNvPr>
          <p:cNvSpPr/>
          <p:nvPr/>
        </p:nvSpPr>
        <p:spPr>
          <a:xfrm>
            <a:off x="2343946" y="4613722"/>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Some Personal Experiences</a:t>
            </a:r>
          </a:p>
        </p:txBody>
      </p:sp>
      <p:sp>
        <p:nvSpPr>
          <p:cNvPr id="16" name="矩形 15">
            <a:extLst>
              <a:ext uri="{FF2B5EF4-FFF2-40B4-BE49-F238E27FC236}">
                <a16:creationId xmlns:a16="http://schemas.microsoft.com/office/drawing/2014/main" id="{4C4C811F-1133-4AB8-A527-278449E73587}"/>
              </a:ext>
            </a:extLst>
          </p:cNvPr>
          <p:cNvSpPr/>
          <p:nvPr/>
        </p:nvSpPr>
        <p:spPr>
          <a:xfrm>
            <a:off x="2343946" y="5388143"/>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Demonstration</a:t>
            </a:r>
          </a:p>
        </p:txBody>
      </p:sp>
      <p:sp>
        <p:nvSpPr>
          <p:cNvPr id="17" name="椭圆 16">
            <a:extLst>
              <a:ext uri="{FF2B5EF4-FFF2-40B4-BE49-F238E27FC236}">
                <a16:creationId xmlns:a16="http://schemas.microsoft.com/office/drawing/2014/main" id="{806A2B7F-94E5-4596-A0B5-2DBF620BC2B6}"/>
              </a:ext>
            </a:extLst>
          </p:cNvPr>
          <p:cNvSpPr/>
          <p:nvPr/>
        </p:nvSpPr>
        <p:spPr>
          <a:xfrm>
            <a:off x="1737360" y="1665514"/>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3B7518EA-318F-4413-A6A2-8956C26F4161}"/>
              </a:ext>
            </a:extLst>
          </p:cNvPr>
          <p:cNvSpPr/>
          <p:nvPr/>
        </p:nvSpPr>
        <p:spPr>
          <a:xfrm>
            <a:off x="1737360" y="2430689"/>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63088FF2-BDD5-4D50-9FD8-02D355C540E8}"/>
              </a:ext>
            </a:extLst>
          </p:cNvPr>
          <p:cNvSpPr/>
          <p:nvPr/>
        </p:nvSpPr>
        <p:spPr>
          <a:xfrm>
            <a:off x="1737360" y="323039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6551AC20-9C41-4C64-885A-77CF2BD77417}"/>
              </a:ext>
            </a:extLst>
          </p:cNvPr>
          <p:cNvSpPr/>
          <p:nvPr/>
        </p:nvSpPr>
        <p:spPr>
          <a:xfrm>
            <a:off x="1737360" y="4004817"/>
            <a:ext cx="130629" cy="13062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CACD19E9-6CF6-4ED6-AC29-185D4B12BEB9}"/>
              </a:ext>
            </a:extLst>
          </p:cNvPr>
          <p:cNvSpPr/>
          <p:nvPr/>
        </p:nvSpPr>
        <p:spPr>
          <a:xfrm>
            <a:off x="1737360" y="478854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920BE027-A5E6-4424-9C1B-B63F139D1AF0}"/>
              </a:ext>
            </a:extLst>
          </p:cNvPr>
          <p:cNvSpPr/>
          <p:nvPr/>
        </p:nvSpPr>
        <p:spPr>
          <a:xfrm>
            <a:off x="1737360" y="557177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1857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0501EDC-1274-4BA3-B01B-E2BEEEBD50FE}"/>
              </a:ext>
            </a:extLst>
          </p:cNvPr>
          <p:cNvSpPr txBox="1"/>
          <p:nvPr/>
        </p:nvSpPr>
        <p:spPr>
          <a:xfrm>
            <a:off x="541373" y="627614"/>
            <a:ext cx="2637596" cy="830997"/>
          </a:xfrm>
          <a:prstGeom prst="rect">
            <a:avLst/>
          </a:prstGeom>
          <a:solidFill>
            <a:srgbClr val="C00000"/>
          </a:solidFill>
        </p:spPr>
        <p:txBody>
          <a:bodyPr wrap="square" rtlCol="0">
            <a:spAutoFit/>
          </a:bodyPr>
          <a:lstStyle/>
          <a:p>
            <a:pPr algn="r"/>
            <a:r>
              <a:rPr lang="en-US" altLang="zh-CN" sz="2400" dirty="0">
                <a:solidFill>
                  <a:schemeClr val="bg1"/>
                </a:solidFill>
              </a:rPr>
              <a:t>Orders of Strokes</a:t>
            </a:r>
          </a:p>
          <a:p>
            <a:pPr algn="r"/>
            <a:r>
              <a:rPr lang="zh-CN" altLang="en-US" sz="2400" dirty="0">
                <a:solidFill>
                  <a:schemeClr val="bg1"/>
                </a:solidFill>
                <a:latin typeface="方正粗黑宋简体" panose="02000000000000000000" pitchFamily="2" charset="-122"/>
                <a:ea typeface="方正粗黑宋简体" panose="02000000000000000000" pitchFamily="2" charset="-122"/>
              </a:rPr>
              <a:t>笔顺</a:t>
            </a:r>
            <a:r>
              <a:rPr lang="zh-CN" altLang="en-US" sz="2400" dirty="0">
                <a:solidFill>
                  <a:schemeClr val="bg1"/>
                </a:solidFill>
              </a:rPr>
              <a:t> </a:t>
            </a:r>
            <a:r>
              <a:rPr lang="en-US" altLang="zh-CN" sz="2400" dirty="0" err="1">
                <a:solidFill>
                  <a:schemeClr val="bg1"/>
                </a:solidFill>
              </a:rPr>
              <a:t>bǐ</a:t>
            </a:r>
            <a:r>
              <a:rPr lang="en-US" altLang="zh-CN" sz="2400" dirty="0">
                <a:solidFill>
                  <a:schemeClr val="bg1"/>
                </a:solidFill>
              </a:rPr>
              <a:t> </a:t>
            </a:r>
            <a:r>
              <a:rPr lang="en-US" altLang="zh-CN" sz="2400" dirty="0" err="1">
                <a:solidFill>
                  <a:schemeClr val="bg1"/>
                </a:solidFill>
              </a:rPr>
              <a:t>shùn</a:t>
            </a:r>
            <a:endParaRPr lang="zh-CN" altLang="en-US" sz="2400" dirty="0">
              <a:solidFill>
                <a:schemeClr val="bg1"/>
              </a:solidFill>
            </a:endParaRPr>
          </a:p>
        </p:txBody>
      </p:sp>
      <p:sp>
        <p:nvSpPr>
          <p:cNvPr id="3" name="矩形 2">
            <a:extLst>
              <a:ext uri="{FF2B5EF4-FFF2-40B4-BE49-F238E27FC236}">
                <a16:creationId xmlns:a16="http://schemas.microsoft.com/office/drawing/2014/main" id="{B0020CBE-CF2E-475E-B037-1E933D0FC438}"/>
              </a:ext>
            </a:extLst>
          </p:cNvPr>
          <p:cNvSpPr/>
          <p:nvPr/>
        </p:nvSpPr>
        <p:spPr>
          <a:xfrm>
            <a:off x="3574773" y="543484"/>
            <a:ext cx="7457661" cy="1200329"/>
          </a:xfrm>
          <a:prstGeom prst="rect">
            <a:avLst/>
          </a:prstGeom>
        </p:spPr>
        <p:txBody>
          <a:bodyPr wrap="square">
            <a:spAutoFit/>
          </a:bodyPr>
          <a:lstStyle/>
          <a:p>
            <a:r>
              <a:rPr lang="en-US" altLang="zh-CN" dirty="0"/>
              <a:t>Orders of writing matter most in calligraphy. Following the right sequence of strokes can make you write smoothly and beautifully. In a broader sense, strokes are arranged in a top-down, left-right way. Beside this, there are a number of specific yet sometimes contradictory rules:</a:t>
            </a:r>
            <a:endParaRPr lang="zh-CN" altLang="en-US" dirty="0"/>
          </a:p>
        </p:txBody>
      </p:sp>
      <p:sp>
        <p:nvSpPr>
          <p:cNvPr id="4" name="矩形 3">
            <a:extLst>
              <a:ext uri="{FF2B5EF4-FFF2-40B4-BE49-F238E27FC236}">
                <a16:creationId xmlns:a16="http://schemas.microsoft.com/office/drawing/2014/main" id="{40CF03EE-5B52-446A-AC2A-AEB0D713AF7E}"/>
              </a:ext>
            </a:extLst>
          </p:cNvPr>
          <p:cNvSpPr/>
          <p:nvPr/>
        </p:nvSpPr>
        <p:spPr>
          <a:xfrm>
            <a:off x="3614529" y="2047534"/>
            <a:ext cx="7378148" cy="3785652"/>
          </a:xfrm>
          <a:prstGeom prst="rect">
            <a:avLst/>
          </a:prstGeom>
        </p:spPr>
        <p:txBody>
          <a:bodyPr wrap="square">
            <a:spAutoFit/>
          </a:bodyPr>
          <a:lstStyle/>
          <a:p>
            <a:r>
              <a:rPr lang="en-US" altLang="zh-CN" sz="2400" dirty="0"/>
              <a:t>1. Horizontal first, then vertical</a:t>
            </a:r>
          </a:p>
          <a:p>
            <a:r>
              <a:rPr lang="en-US" altLang="zh-CN" sz="2400" dirty="0"/>
              <a:t>	e.g. </a:t>
            </a:r>
            <a:r>
              <a:rPr lang="zh-CN" altLang="en-US" sz="2400" dirty="0"/>
              <a:t>十、丰</a:t>
            </a:r>
          </a:p>
          <a:p>
            <a:r>
              <a:rPr lang="en-US" altLang="zh-CN" sz="2400" dirty="0"/>
              <a:t>2. Sway first, then pressure</a:t>
            </a:r>
          </a:p>
          <a:p>
            <a:r>
              <a:rPr lang="en-US" altLang="zh-CN" sz="2400" dirty="0"/>
              <a:t>	e.g. </a:t>
            </a:r>
            <a:r>
              <a:rPr lang="zh-CN" altLang="en-US" sz="2400" dirty="0"/>
              <a:t>人、衣</a:t>
            </a:r>
          </a:p>
          <a:p>
            <a:r>
              <a:rPr lang="en-US" altLang="zh-CN" sz="2400" dirty="0"/>
              <a:t>3. Horizontal &amp; vertical precede sway &amp; pressure</a:t>
            </a:r>
          </a:p>
          <a:p>
            <a:r>
              <a:rPr lang="en-US" altLang="zh-CN" sz="2400" dirty="0"/>
              <a:t>	e.g. </a:t>
            </a:r>
            <a:r>
              <a:rPr lang="zh-CN" altLang="en-US" sz="2400" dirty="0"/>
              <a:t>木、来</a:t>
            </a:r>
          </a:p>
          <a:p>
            <a:r>
              <a:rPr lang="en-US" altLang="zh-CN" sz="2400" dirty="0"/>
              <a:t>4. Middle first, then left and right</a:t>
            </a:r>
          </a:p>
          <a:p>
            <a:r>
              <a:rPr lang="en-US" altLang="zh-CN" sz="2400" dirty="0"/>
              <a:t>	e.g. </a:t>
            </a:r>
            <a:r>
              <a:rPr lang="zh-CN" altLang="en-US" sz="2400" dirty="0"/>
              <a:t>水、小</a:t>
            </a:r>
          </a:p>
          <a:p>
            <a:r>
              <a:rPr lang="en-US" altLang="zh-CN" sz="2400" dirty="0"/>
              <a:t>5. Outside first, then inside</a:t>
            </a:r>
          </a:p>
          <a:p>
            <a:r>
              <a:rPr lang="en-US" altLang="zh-CN" sz="2400" dirty="0"/>
              <a:t>	e.g. </a:t>
            </a:r>
            <a:r>
              <a:rPr lang="zh-CN" altLang="en-US" sz="2400" dirty="0"/>
              <a:t>回、目</a:t>
            </a:r>
          </a:p>
        </p:txBody>
      </p:sp>
    </p:spTree>
    <p:extLst>
      <p:ext uri="{BB962C8B-B14F-4D97-AF65-F5344CB8AC3E}">
        <p14:creationId xmlns:p14="http://schemas.microsoft.com/office/powerpoint/2010/main" val="3419672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0501EDC-1274-4BA3-B01B-E2BEEEBD50FE}"/>
              </a:ext>
            </a:extLst>
          </p:cNvPr>
          <p:cNvSpPr txBox="1"/>
          <p:nvPr/>
        </p:nvSpPr>
        <p:spPr>
          <a:xfrm>
            <a:off x="541373" y="627614"/>
            <a:ext cx="2637596" cy="830997"/>
          </a:xfrm>
          <a:prstGeom prst="rect">
            <a:avLst/>
          </a:prstGeom>
          <a:solidFill>
            <a:srgbClr val="C00000"/>
          </a:solidFill>
        </p:spPr>
        <p:txBody>
          <a:bodyPr wrap="square" rtlCol="0">
            <a:spAutoFit/>
          </a:bodyPr>
          <a:lstStyle/>
          <a:p>
            <a:pPr algn="r"/>
            <a:r>
              <a:rPr lang="en-US" altLang="zh-CN" sz="2400" dirty="0">
                <a:solidFill>
                  <a:schemeClr val="bg1"/>
                </a:solidFill>
              </a:rPr>
              <a:t>Orders of Strokes</a:t>
            </a:r>
          </a:p>
          <a:p>
            <a:pPr algn="r"/>
            <a:r>
              <a:rPr lang="zh-CN" altLang="en-US" sz="2400" dirty="0">
                <a:solidFill>
                  <a:schemeClr val="bg1"/>
                </a:solidFill>
                <a:latin typeface="方正粗黑宋简体" panose="02000000000000000000" pitchFamily="2" charset="-122"/>
                <a:ea typeface="方正粗黑宋简体" panose="02000000000000000000" pitchFamily="2" charset="-122"/>
              </a:rPr>
              <a:t>笔顺</a:t>
            </a:r>
            <a:r>
              <a:rPr lang="zh-CN" altLang="en-US" sz="2400" dirty="0">
                <a:solidFill>
                  <a:schemeClr val="bg1"/>
                </a:solidFill>
              </a:rPr>
              <a:t> </a:t>
            </a:r>
            <a:r>
              <a:rPr lang="en-US" altLang="zh-CN" sz="2400" dirty="0" err="1">
                <a:solidFill>
                  <a:schemeClr val="bg1"/>
                </a:solidFill>
              </a:rPr>
              <a:t>bǐ</a:t>
            </a:r>
            <a:r>
              <a:rPr lang="en-US" altLang="zh-CN" sz="2400" dirty="0">
                <a:solidFill>
                  <a:schemeClr val="bg1"/>
                </a:solidFill>
              </a:rPr>
              <a:t> </a:t>
            </a:r>
            <a:r>
              <a:rPr lang="en-US" altLang="zh-CN" sz="2400" dirty="0" err="1">
                <a:solidFill>
                  <a:schemeClr val="bg1"/>
                </a:solidFill>
              </a:rPr>
              <a:t>shùn</a:t>
            </a:r>
            <a:endParaRPr lang="zh-CN" altLang="en-US" sz="2400" dirty="0">
              <a:solidFill>
                <a:schemeClr val="bg1"/>
              </a:solidFill>
            </a:endParaRPr>
          </a:p>
        </p:txBody>
      </p:sp>
      <p:sp>
        <p:nvSpPr>
          <p:cNvPr id="3" name="矩形 2">
            <a:extLst>
              <a:ext uri="{FF2B5EF4-FFF2-40B4-BE49-F238E27FC236}">
                <a16:creationId xmlns:a16="http://schemas.microsoft.com/office/drawing/2014/main" id="{B0020CBE-CF2E-475E-B037-1E933D0FC438}"/>
              </a:ext>
            </a:extLst>
          </p:cNvPr>
          <p:cNvSpPr/>
          <p:nvPr/>
        </p:nvSpPr>
        <p:spPr>
          <a:xfrm>
            <a:off x="3574773" y="543484"/>
            <a:ext cx="7457661" cy="1200329"/>
          </a:xfrm>
          <a:prstGeom prst="rect">
            <a:avLst/>
          </a:prstGeom>
        </p:spPr>
        <p:txBody>
          <a:bodyPr wrap="square">
            <a:spAutoFit/>
          </a:bodyPr>
          <a:lstStyle/>
          <a:p>
            <a:r>
              <a:rPr lang="en-US" altLang="zh-CN" dirty="0"/>
              <a:t>Orders of writing matter most in calligraphy. Following the right sequence of strokes can make you write smoothly and beautifully. In a broader sense, strokes are arranged in a top-down, left-right way. Beside this, there are a number of specific yet sometimes contradictory rules:</a:t>
            </a:r>
            <a:endParaRPr lang="zh-CN" altLang="en-US" dirty="0"/>
          </a:p>
        </p:txBody>
      </p:sp>
      <p:pic>
        <p:nvPicPr>
          <p:cNvPr id="5" name="图形 4">
            <a:extLst>
              <a:ext uri="{FF2B5EF4-FFF2-40B4-BE49-F238E27FC236}">
                <a16:creationId xmlns:a16="http://schemas.microsoft.com/office/drawing/2014/main" id="{DD746D0B-C534-4E8C-8528-47E8326C5F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74773" y="2376901"/>
            <a:ext cx="8134187" cy="3691973"/>
          </a:xfrm>
          <a:prstGeom prst="rect">
            <a:avLst/>
          </a:prstGeom>
        </p:spPr>
      </p:pic>
      <p:sp>
        <p:nvSpPr>
          <p:cNvPr id="6" name="矩形 5">
            <a:extLst>
              <a:ext uri="{FF2B5EF4-FFF2-40B4-BE49-F238E27FC236}">
                <a16:creationId xmlns:a16="http://schemas.microsoft.com/office/drawing/2014/main" id="{A9CC9CF3-FDFE-46C3-A5DE-A4AC60238E90}"/>
              </a:ext>
            </a:extLst>
          </p:cNvPr>
          <p:cNvSpPr/>
          <p:nvPr/>
        </p:nvSpPr>
        <p:spPr>
          <a:xfrm>
            <a:off x="3614529" y="1829524"/>
            <a:ext cx="2368828" cy="466415"/>
          </a:xfrm>
          <a:prstGeom prst="rect">
            <a:avLst/>
          </a:prstGeom>
        </p:spPr>
        <p:txBody>
          <a:bodyPr wrap="square">
            <a:spAutoFit/>
          </a:bodyPr>
          <a:lstStyle/>
          <a:p>
            <a:r>
              <a:rPr lang="en-US" altLang="zh-CN" sz="2400" dirty="0"/>
              <a:t>Examples:</a:t>
            </a:r>
            <a:endParaRPr lang="zh-CN" altLang="en-US" sz="2400" dirty="0"/>
          </a:p>
        </p:txBody>
      </p:sp>
    </p:spTree>
    <p:extLst>
      <p:ext uri="{BB962C8B-B14F-4D97-AF65-F5344CB8AC3E}">
        <p14:creationId xmlns:p14="http://schemas.microsoft.com/office/powerpoint/2010/main" val="1355335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B3A18FF-BF82-4934-BFF8-81C07F18D67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8" name="矩形 7">
            <a:extLst>
              <a:ext uri="{FF2B5EF4-FFF2-40B4-BE49-F238E27FC236}">
                <a16:creationId xmlns:a16="http://schemas.microsoft.com/office/drawing/2014/main" id="{FF5CEF76-DE2B-472B-A962-628B27161E6C}"/>
              </a:ext>
            </a:extLst>
          </p:cNvPr>
          <p:cNvSpPr/>
          <p:nvPr/>
        </p:nvSpPr>
        <p:spPr>
          <a:xfrm>
            <a:off x="2343945" y="1516034"/>
            <a:ext cx="7504109"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Chinese Calligraphy Styles </a:t>
            </a:r>
            <a:r>
              <a:rPr lang="zh-CN" altLang="en-US" sz="2400" dirty="0">
                <a:solidFill>
                  <a:schemeClr val="tx1">
                    <a:lumMod val="75000"/>
                    <a:lumOff val="25000"/>
                  </a:schemeClr>
                </a:solidFill>
                <a:latin typeface="Helvetica" panose="020B0604020202030204" pitchFamily="34" charset="0"/>
              </a:rPr>
              <a:t>书体（</a:t>
            </a:r>
            <a:r>
              <a:rPr lang="en-US" altLang="zh-CN" sz="2400" dirty="0" err="1">
                <a:solidFill>
                  <a:schemeClr val="tx1">
                    <a:lumMod val="75000"/>
                    <a:lumOff val="25000"/>
                  </a:schemeClr>
                </a:solidFill>
                <a:latin typeface="Helvetica" panose="020B0604020202030204" pitchFamily="34" charset="0"/>
              </a:rPr>
              <a:t>shū</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tǐ</a:t>
            </a:r>
            <a:r>
              <a:rPr lang="zh-CN" altLang="en-US" sz="2400" dirty="0">
                <a:solidFill>
                  <a:schemeClr val="tx1">
                    <a:lumMod val="75000"/>
                    <a:lumOff val="25000"/>
                  </a:schemeClr>
                </a:solidFill>
                <a:latin typeface="Helvetica" panose="020B0604020202030204" pitchFamily="34" charset="0"/>
              </a:rPr>
              <a:t>）</a:t>
            </a:r>
          </a:p>
        </p:txBody>
      </p:sp>
      <p:pic>
        <p:nvPicPr>
          <p:cNvPr id="9" name="图片 8">
            <a:extLst>
              <a:ext uri="{FF2B5EF4-FFF2-40B4-BE49-F238E27FC236}">
                <a16:creationId xmlns:a16="http://schemas.microsoft.com/office/drawing/2014/main" id="{E5043770-4B7C-46A3-9922-521EF9B47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49" y="447515"/>
            <a:ext cx="1422622" cy="608282"/>
          </a:xfrm>
          <a:prstGeom prst="rect">
            <a:avLst/>
          </a:prstGeom>
        </p:spPr>
      </p:pic>
      <p:pic>
        <p:nvPicPr>
          <p:cNvPr id="11" name="图片 10">
            <a:extLst>
              <a:ext uri="{FF2B5EF4-FFF2-40B4-BE49-F238E27FC236}">
                <a16:creationId xmlns:a16="http://schemas.microsoft.com/office/drawing/2014/main" id="{50DEBD69-A9A3-42BB-9728-C301FDA1F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126" y="548200"/>
            <a:ext cx="1961414" cy="446028"/>
          </a:xfrm>
          <a:prstGeom prst="rect">
            <a:avLst/>
          </a:prstGeom>
        </p:spPr>
      </p:pic>
      <p:sp>
        <p:nvSpPr>
          <p:cNvPr id="12" name="矩形 11">
            <a:extLst>
              <a:ext uri="{FF2B5EF4-FFF2-40B4-BE49-F238E27FC236}">
                <a16:creationId xmlns:a16="http://schemas.microsoft.com/office/drawing/2014/main" id="{9CD8CBCF-9987-475A-A98E-A47D43F162BC}"/>
              </a:ext>
            </a:extLst>
          </p:cNvPr>
          <p:cNvSpPr/>
          <p:nvPr/>
        </p:nvSpPr>
        <p:spPr>
          <a:xfrm>
            <a:off x="2343946" y="2290456"/>
            <a:ext cx="762748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Maintenance of Brush </a:t>
            </a:r>
            <a:r>
              <a:rPr lang="zh-CN" altLang="en-US" sz="2400" dirty="0">
                <a:solidFill>
                  <a:schemeClr val="tx1">
                    <a:lumMod val="75000"/>
                    <a:lumOff val="25000"/>
                  </a:schemeClr>
                </a:solidFill>
                <a:latin typeface="Helvetica" panose="020B0604020202030204" pitchFamily="34" charset="0"/>
              </a:rPr>
              <a:t>执笔（</a:t>
            </a:r>
            <a:r>
              <a:rPr lang="en-US" altLang="zh-CN" sz="2400" dirty="0" err="1">
                <a:solidFill>
                  <a:schemeClr val="tx1">
                    <a:lumMod val="75000"/>
                    <a:lumOff val="25000"/>
                  </a:schemeClr>
                </a:solidFill>
                <a:latin typeface="Helvetica" panose="020B0604020202030204" pitchFamily="34" charset="0"/>
              </a:rPr>
              <a:t>zhí</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bǐ</a:t>
            </a:r>
            <a:r>
              <a:rPr lang="zh-CN" altLang="en-US" sz="2400" dirty="0">
                <a:solidFill>
                  <a:schemeClr val="tx1">
                    <a:lumMod val="75000"/>
                    <a:lumOff val="25000"/>
                  </a:schemeClr>
                </a:solidFill>
                <a:latin typeface="Helvetica" panose="020B0604020202030204" pitchFamily="34" charset="0"/>
              </a:rPr>
              <a:t>）</a:t>
            </a:r>
          </a:p>
        </p:txBody>
      </p:sp>
      <p:sp>
        <p:nvSpPr>
          <p:cNvPr id="13" name="矩形 12">
            <a:extLst>
              <a:ext uri="{FF2B5EF4-FFF2-40B4-BE49-F238E27FC236}">
                <a16:creationId xmlns:a16="http://schemas.microsoft.com/office/drawing/2014/main" id="{5D957775-570A-4639-8CDC-884DCB423445}"/>
              </a:ext>
            </a:extLst>
          </p:cNvPr>
          <p:cNvSpPr/>
          <p:nvPr/>
        </p:nvSpPr>
        <p:spPr>
          <a:xfrm>
            <a:off x="2343946" y="3064878"/>
            <a:ext cx="709045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Strokes </a:t>
            </a:r>
            <a:r>
              <a:rPr lang="zh-CN" altLang="en-US" sz="2400" dirty="0">
                <a:solidFill>
                  <a:schemeClr val="tx1">
                    <a:lumMod val="75000"/>
                    <a:lumOff val="25000"/>
                  </a:schemeClr>
                </a:solidFill>
                <a:latin typeface="Helvetica" panose="020B0604020202030204" pitchFamily="34" charset="0"/>
              </a:rPr>
              <a:t>笔画（</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huà</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4" name="矩形 13">
            <a:extLst>
              <a:ext uri="{FF2B5EF4-FFF2-40B4-BE49-F238E27FC236}">
                <a16:creationId xmlns:a16="http://schemas.microsoft.com/office/drawing/2014/main" id="{BF834568-80C3-474D-9B14-57FF5BD761B1}"/>
              </a:ext>
            </a:extLst>
          </p:cNvPr>
          <p:cNvSpPr/>
          <p:nvPr/>
        </p:nvSpPr>
        <p:spPr>
          <a:xfrm>
            <a:off x="2343946" y="3839300"/>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Orders of Strokes </a:t>
            </a:r>
            <a:r>
              <a:rPr lang="zh-CN" altLang="en-US" sz="2400" dirty="0">
                <a:solidFill>
                  <a:schemeClr val="tx1">
                    <a:lumMod val="75000"/>
                    <a:lumOff val="25000"/>
                  </a:schemeClr>
                </a:solidFill>
                <a:latin typeface="Helvetica" panose="020B0604020202030204" pitchFamily="34" charset="0"/>
              </a:rPr>
              <a:t>笔顺（</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shùn</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5" name="矩形 14">
            <a:extLst>
              <a:ext uri="{FF2B5EF4-FFF2-40B4-BE49-F238E27FC236}">
                <a16:creationId xmlns:a16="http://schemas.microsoft.com/office/drawing/2014/main" id="{38E44896-874E-4D89-B158-550C6A906743}"/>
              </a:ext>
            </a:extLst>
          </p:cNvPr>
          <p:cNvSpPr/>
          <p:nvPr/>
        </p:nvSpPr>
        <p:spPr>
          <a:xfrm>
            <a:off x="2343946" y="4613722"/>
            <a:ext cx="8294602" cy="461665"/>
          </a:xfrm>
          <a:prstGeom prst="rect">
            <a:avLst/>
          </a:prstGeom>
        </p:spPr>
        <p:txBody>
          <a:bodyPr wrap="square">
            <a:spAutoFit/>
          </a:bodyPr>
          <a:lstStyle/>
          <a:p>
            <a:r>
              <a:rPr lang="en-US" altLang="zh-CN" sz="2400" b="1" dirty="0">
                <a:solidFill>
                  <a:srgbClr val="C00000"/>
                </a:solidFill>
                <a:latin typeface="Helvetica" panose="020B0604020202030204" pitchFamily="34" charset="0"/>
              </a:rPr>
              <a:t>Some Personal Experiences</a:t>
            </a:r>
          </a:p>
        </p:txBody>
      </p:sp>
      <p:sp>
        <p:nvSpPr>
          <p:cNvPr id="16" name="矩形 15">
            <a:extLst>
              <a:ext uri="{FF2B5EF4-FFF2-40B4-BE49-F238E27FC236}">
                <a16:creationId xmlns:a16="http://schemas.microsoft.com/office/drawing/2014/main" id="{4C4C811F-1133-4AB8-A527-278449E73587}"/>
              </a:ext>
            </a:extLst>
          </p:cNvPr>
          <p:cNvSpPr/>
          <p:nvPr/>
        </p:nvSpPr>
        <p:spPr>
          <a:xfrm>
            <a:off x="2343946" y="5388143"/>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Demonstration</a:t>
            </a:r>
          </a:p>
        </p:txBody>
      </p:sp>
      <p:sp>
        <p:nvSpPr>
          <p:cNvPr id="17" name="椭圆 16">
            <a:extLst>
              <a:ext uri="{FF2B5EF4-FFF2-40B4-BE49-F238E27FC236}">
                <a16:creationId xmlns:a16="http://schemas.microsoft.com/office/drawing/2014/main" id="{97237671-7A00-4379-B794-20A24E98C909}"/>
              </a:ext>
            </a:extLst>
          </p:cNvPr>
          <p:cNvSpPr/>
          <p:nvPr/>
        </p:nvSpPr>
        <p:spPr>
          <a:xfrm>
            <a:off x="1737360" y="1665514"/>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23155461-658C-491F-BC28-BDDAE566FFB6}"/>
              </a:ext>
            </a:extLst>
          </p:cNvPr>
          <p:cNvSpPr/>
          <p:nvPr/>
        </p:nvSpPr>
        <p:spPr>
          <a:xfrm>
            <a:off x="1737360" y="2430689"/>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C7A9F88-F9A2-4AB7-8BBE-E3BC4E8D5A35}"/>
              </a:ext>
            </a:extLst>
          </p:cNvPr>
          <p:cNvSpPr/>
          <p:nvPr/>
        </p:nvSpPr>
        <p:spPr>
          <a:xfrm>
            <a:off x="1737360" y="323039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F52E2FA5-15F8-4AF8-B0A1-7FFCF391BF5E}"/>
              </a:ext>
            </a:extLst>
          </p:cNvPr>
          <p:cNvSpPr/>
          <p:nvPr/>
        </p:nvSpPr>
        <p:spPr>
          <a:xfrm>
            <a:off x="1737360" y="400481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94D50A54-733F-48F3-B1D6-114D8DDA67E2}"/>
              </a:ext>
            </a:extLst>
          </p:cNvPr>
          <p:cNvSpPr/>
          <p:nvPr/>
        </p:nvSpPr>
        <p:spPr>
          <a:xfrm>
            <a:off x="1737360" y="4788545"/>
            <a:ext cx="130629" cy="13062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CF8BBC01-098D-4722-A76F-7432F612F4DB}"/>
              </a:ext>
            </a:extLst>
          </p:cNvPr>
          <p:cNvSpPr/>
          <p:nvPr/>
        </p:nvSpPr>
        <p:spPr>
          <a:xfrm>
            <a:off x="1737360" y="557177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7985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4A80C6-E546-4375-B20C-60C3A5957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174"/>
            <a:ext cx="12192000" cy="4029635"/>
          </a:xfrm>
          <a:prstGeom prst="rect">
            <a:avLst/>
          </a:prstGeom>
        </p:spPr>
      </p:pic>
      <p:sp>
        <p:nvSpPr>
          <p:cNvPr id="3" name="文本框 2">
            <a:extLst>
              <a:ext uri="{FF2B5EF4-FFF2-40B4-BE49-F238E27FC236}">
                <a16:creationId xmlns:a16="http://schemas.microsoft.com/office/drawing/2014/main" id="{CC008406-9634-4243-AF2F-9277B09AFDB6}"/>
              </a:ext>
            </a:extLst>
          </p:cNvPr>
          <p:cNvSpPr txBox="1"/>
          <p:nvPr/>
        </p:nvSpPr>
        <p:spPr>
          <a:xfrm>
            <a:off x="862840" y="525044"/>
            <a:ext cx="9056411" cy="584775"/>
          </a:xfrm>
          <a:prstGeom prst="rect">
            <a:avLst/>
          </a:prstGeom>
          <a:solidFill>
            <a:srgbClr val="C00000"/>
          </a:solidFill>
        </p:spPr>
        <p:txBody>
          <a:bodyPr wrap="square" rtlCol="0">
            <a:spAutoFit/>
          </a:bodyPr>
          <a:lstStyle/>
          <a:p>
            <a:r>
              <a:rPr lang="en-US" altLang="zh-CN" sz="3200" dirty="0">
                <a:solidFill>
                  <a:schemeClr val="bg1"/>
                </a:solidFill>
              </a:rPr>
              <a:t>Reaching with the ancients </a:t>
            </a:r>
            <a:r>
              <a:rPr lang="zh-CN" altLang="en-US" sz="3200" dirty="0">
                <a:solidFill>
                  <a:schemeClr val="bg1"/>
                </a:solidFill>
                <a:latin typeface="方正粗黑宋简体" panose="02000000000000000000" pitchFamily="2" charset="-122"/>
                <a:ea typeface="方正粗黑宋简体" panose="02000000000000000000" pitchFamily="2" charset="-122"/>
              </a:rPr>
              <a:t>与古为徒 </a:t>
            </a:r>
            <a:r>
              <a:rPr lang="en-US" altLang="zh-CN" sz="3200" dirty="0" err="1">
                <a:solidFill>
                  <a:schemeClr val="bg1"/>
                </a:solidFill>
              </a:rPr>
              <a:t>yǔ</a:t>
            </a:r>
            <a:r>
              <a:rPr lang="en-US" altLang="zh-CN" sz="3200" dirty="0">
                <a:solidFill>
                  <a:schemeClr val="bg1"/>
                </a:solidFill>
              </a:rPr>
              <a:t> </a:t>
            </a:r>
            <a:r>
              <a:rPr lang="en-US" altLang="zh-CN" sz="3200" dirty="0" err="1">
                <a:solidFill>
                  <a:schemeClr val="bg1"/>
                </a:solidFill>
              </a:rPr>
              <a:t>gǔ</a:t>
            </a:r>
            <a:r>
              <a:rPr lang="en-US" altLang="zh-CN" sz="3200" dirty="0">
                <a:solidFill>
                  <a:schemeClr val="bg1"/>
                </a:solidFill>
              </a:rPr>
              <a:t> </a:t>
            </a:r>
            <a:r>
              <a:rPr lang="en-US" altLang="zh-CN" sz="3200" dirty="0" err="1">
                <a:solidFill>
                  <a:schemeClr val="bg1"/>
                </a:solidFill>
              </a:rPr>
              <a:t>wéi</a:t>
            </a:r>
            <a:r>
              <a:rPr lang="en-US" altLang="zh-CN" sz="3200" dirty="0">
                <a:solidFill>
                  <a:schemeClr val="bg1"/>
                </a:solidFill>
              </a:rPr>
              <a:t> </a:t>
            </a:r>
            <a:r>
              <a:rPr lang="en-US" altLang="zh-CN" sz="3200" dirty="0" err="1">
                <a:solidFill>
                  <a:schemeClr val="bg1"/>
                </a:solidFill>
              </a:rPr>
              <a:t>tú</a:t>
            </a:r>
            <a:endParaRPr lang="zh-CN" altLang="en-US" sz="3200" dirty="0">
              <a:solidFill>
                <a:schemeClr val="bg1"/>
              </a:solidFill>
            </a:endParaRPr>
          </a:p>
        </p:txBody>
      </p:sp>
      <p:sp>
        <p:nvSpPr>
          <p:cNvPr id="2" name="矩形 1">
            <a:extLst>
              <a:ext uri="{FF2B5EF4-FFF2-40B4-BE49-F238E27FC236}">
                <a16:creationId xmlns:a16="http://schemas.microsoft.com/office/drawing/2014/main" id="{CBF1B4D9-D97A-480B-84FC-A1ACD2C3DF14}"/>
              </a:ext>
            </a:extLst>
          </p:cNvPr>
          <p:cNvSpPr/>
          <p:nvPr/>
        </p:nvSpPr>
        <p:spPr>
          <a:xfrm>
            <a:off x="2534846" y="5524249"/>
            <a:ext cx="6385081" cy="1015663"/>
          </a:xfrm>
          <a:prstGeom prst="rect">
            <a:avLst/>
          </a:prstGeom>
        </p:spPr>
        <p:txBody>
          <a:bodyPr wrap="none">
            <a:spAutoFit/>
          </a:bodyPr>
          <a:lstStyle/>
          <a:p>
            <a:r>
              <a:rPr lang="zh-CN" altLang="en-US" sz="2000" dirty="0">
                <a:latin typeface="方正粗黑宋简体" panose="02000000000000000000" pitchFamily="2" charset="-122"/>
                <a:ea typeface="方正粗黑宋简体" panose="02000000000000000000" pitchFamily="2" charset="-122"/>
              </a:rPr>
              <a:t>兰亭序</a:t>
            </a:r>
            <a:r>
              <a:rPr lang="zh-CN" altLang="en-US" sz="2000" dirty="0"/>
              <a:t>（</a:t>
            </a:r>
            <a:r>
              <a:rPr lang="en-US" altLang="zh-CN" sz="2000" dirty="0" err="1"/>
              <a:t>lán</a:t>
            </a:r>
            <a:r>
              <a:rPr lang="en-US" altLang="zh-CN" sz="2000" dirty="0"/>
              <a:t> </a:t>
            </a:r>
            <a:r>
              <a:rPr lang="en-US" altLang="zh-CN" sz="2000" dirty="0" err="1"/>
              <a:t>tíng</a:t>
            </a:r>
            <a:r>
              <a:rPr lang="en-US" altLang="zh-CN" sz="2000" dirty="0"/>
              <a:t> </a:t>
            </a:r>
            <a:r>
              <a:rPr lang="en-US" altLang="zh-CN" sz="2000" dirty="0" err="1"/>
              <a:t>xù</a:t>
            </a:r>
            <a:r>
              <a:rPr lang="zh-CN" altLang="en-US" sz="2000" dirty="0"/>
              <a:t>）</a:t>
            </a:r>
            <a:endParaRPr lang="en-US" altLang="zh-CN" sz="2000" dirty="0"/>
          </a:p>
          <a:p>
            <a:r>
              <a:rPr lang="en-US" altLang="zh-CN" sz="2000" dirty="0"/>
              <a:t>Preface to the Poems Collected from the Orchid Pavilion</a:t>
            </a:r>
          </a:p>
          <a:p>
            <a:r>
              <a:rPr lang="zh-CN" altLang="en-US" sz="2000" dirty="0"/>
              <a:t>王羲之（</a:t>
            </a:r>
            <a:r>
              <a:rPr lang="en-US" altLang="zh-CN" sz="2000" dirty="0"/>
              <a:t>Wang Xizhi</a:t>
            </a:r>
            <a:r>
              <a:rPr lang="zh-CN" altLang="en-US" sz="2000" dirty="0"/>
              <a:t>）</a:t>
            </a:r>
            <a:r>
              <a:rPr lang="en-US" altLang="zh-CN" sz="2000" dirty="0"/>
              <a:t>353 A.D – East </a:t>
            </a:r>
            <a:r>
              <a:rPr lang="en-US" altLang="zh-CN" sz="2000" dirty="0" err="1"/>
              <a:t>Jin</a:t>
            </a:r>
            <a:r>
              <a:rPr lang="en-US" altLang="zh-CN" sz="2000" dirty="0"/>
              <a:t> Dynasty</a:t>
            </a:r>
            <a:endParaRPr lang="zh-CN" altLang="en-US" sz="2000" dirty="0"/>
          </a:p>
        </p:txBody>
      </p:sp>
      <p:pic>
        <p:nvPicPr>
          <p:cNvPr id="6" name="图片 5">
            <a:extLst>
              <a:ext uri="{FF2B5EF4-FFF2-40B4-BE49-F238E27FC236}">
                <a16:creationId xmlns:a16="http://schemas.microsoft.com/office/drawing/2014/main" id="{EF34A35E-B5AF-4C23-B117-43B459DA7186}"/>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14706"/>
          <a:stretch/>
        </p:blipFill>
        <p:spPr>
          <a:xfrm>
            <a:off x="862840" y="5207899"/>
            <a:ext cx="1385215" cy="1385215"/>
          </a:xfrm>
          <a:prstGeom prst="ellipse">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1162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8BF6385-7B62-4779-9587-B3F4E2206ABD}"/>
              </a:ext>
            </a:extLst>
          </p:cNvPr>
          <p:cNvPicPr>
            <a:picLocks noChangeAspect="1"/>
          </p:cNvPicPr>
          <p:nvPr/>
        </p:nvPicPr>
        <p:blipFill rotWithShape="1">
          <a:blip r:embed="rId2">
            <a:extLst>
              <a:ext uri="{28A0092B-C50C-407E-A947-70E740481C1C}">
                <a14:useLocalDpi xmlns:a14="http://schemas.microsoft.com/office/drawing/2010/main" val="0"/>
              </a:ext>
            </a:extLst>
          </a:blip>
          <a:srcRect l="25158" r="63124"/>
          <a:stretch/>
        </p:blipFill>
        <p:spPr>
          <a:xfrm>
            <a:off x="4895849" y="0"/>
            <a:ext cx="2431577" cy="6858000"/>
          </a:xfrm>
          <a:prstGeom prst="rect">
            <a:avLst/>
          </a:prstGeom>
        </p:spPr>
      </p:pic>
    </p:spTree>
    <p:extLst>
      <p:ext uri="{BB962C8B-B14F-4D97-AF65-F5344CB8AC3E}">
        <p14:creationId xmlns:p14="http://schemas.microsoft.com/office/powerpoint/2010/main" val="18348148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60DDC5-4072-4222-AE98-459009D38319}"/>
              </a:ext>
            </a:extLst>
          </p:cNvPr>
          <p:cNvPicPr>
            <a:picLocks noChangeAspect="1"/>
          </p:cNvPicPr>
          <p:nvPr/>
        </p:nvPicPr>
        <p:blipFill rotWithShape="1">
          <a:blip r:embed="rId2"/>
          <a:srcRect l="11657" t="14206" r="18490" b="20585"/>
          <a:stretch/>
        </p:blipFill>
        <p:spPr>
          <a:xfrm>
            <a:off x="295275" y="247649"/>
            <a:ext cx="4333876" cy="4333876"/>
          </a:xfrm>
          <a:prstGeom prst="ellipse">
            <a:avLst/>
          </a:prstGeom>
        </p:spPr>
      </p:pic>
      <p:pic>
        <p:nvPicPr>
          <p:cNvPr id="2" name="图片 1">
            <a:extLst>
              <a:ext uri="{FF2B5EF4-FFF2-40B4-BE49-F238E27FC236}">
                <a16:creationId xmlns:a16="http://schemas.microsoft.com/office/drawing/2014/main" id="{C8BF6385-7B62-4779-9587-B3F4E2206ABD}"/>
              </a:ext>
            </a:extLst>
          </p:cNvPr>
          <p:cNvPicPr>
            <a:picLocks noChangeAspect="1"/>
          </p:cNvPicPr>
          <p:nvPr/>
        </p:nvPicPr>
        <p:blipFill rotWithShape="1">
          <a:blip r:embed="rId3">
            <a:extLst>
              <a:ext uri="{28A0092B-C50C-407E-A947-70E740481C1C}">
                <a14:useLocalDpi xmlns:a14="http://schemas.microsoft.com/office/drawing/2010/main" val="0"/>
              </a:ext>
            </a:extLst>
          </a:blip>
          <a:srcRect l="25158" r="63124"/>
          <a:stretch/>
        </p:blipFill>
        <p:spPr>
          <a:xfrm>
            <a:off x="4895849" y="0"/>
            <a:ext cx="2431577" cy="6858000"/>
          </a:xfrm>
          <a:prstGeom prst="rect">
            <a:avLst/>
          </a:prstGeom>
        </p:spPr>
      </p:pic>
      <p:sp>
        <p:nvSpPr>
          <p:cNvPr id="4" name="箭头: 右 3">
            <a:extLst>
              <a:ext uri="{FF2B5EF4-FFF2-40B4-BE49-F238E27FC236}">
                <a16:creationId xmlns:a16="http://schemas.microsoft.com/office/drawing/2014/main" id="{3DE4FCE1-7D08-4A55-8519-2C7B1207B34D}"/>
              </a:ext>
            </a:extLst>
          </p:cNvPr>
          <p:cNvSpPr/>
          <p:nvPr/>
        </p:nvSpPr>
        <p:spPr>
          <a:xfrm>
            <a:off x="4562475" y="2105025"/>
            <a:ext cx="828675" cy="40957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5DE70386-D281-49E2-A27A-10A3AE73F174}"/>
              </a:ext>
            </a:extLst>
          </p:cNvPr>
          <p:cNvSpPr/>
          <p:nvPr/>
        </p:nvSpPr>
        <p:spPr>
          <a:xfrm>
            <a:off x="5463937" y="1990725"/>
            <a:ext cx="666750" cy="6667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右 5">
            <a:extLst>
              <a:ext uri="{FF2B5EF4-FFF2-40B4-BE49-F238E27FC236}">
                <a16:creationId xmlns:a16="http://schemas.microsoft.com/office/drawing/2014/main" id="{ABC923EE-3FE1-4216-81A8-BE4499E8C50D}"/>
              </a:ext>
            </a:extLst>
          </p:cNvPr>
          <p:cNvSpPr/>
          <p:nvPr/>
        </p:nvSpPr>
        <p:spPr>
          <a:xfrm rot="10800000">
            <a:off x="7327426" y="5724525"/>
            <a:ext cx="828675" cy="40957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D0A8C863-3714-4FD7-8902-9D5E58EA11D6}"/>
              </a:ext>
            </a:extLst>
          </p:cNvPr>
          <p:cNvSpPr/>
          <p:nvPr/>
        </p:nvSpPr>
        <p:spPr>
          <a:xfrm>
            <a:off x="6660676" y="5724525"/>
            <a:ext cx="666750" cy="6667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右 9">
            <a:extLst>
              <a:ext uri="{FF2B5EF4-FFF2-40B4-BE49-F238E27FC236}">
                <a16:creationId xmlns:a16="http://schemas.microsoft.com/office/drawing/2014/main" id="{CBF578AA-A4CB-42A0-9410-D9D500909AC6}"/>
              </a:ext>
            </a:extLst>
          </p:cNvPr>
          <p:cNvSpPr/>
          <p:nvPr/>
        </p:nvSpPr>
        <p:spPr>
          <a:xfrm rot="10800000">
            <a:off x="6778386" y="466724"/>
            <a:ext cx="766051" cy="46672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6D376CE6-604E-4834-8F15-EECB5FFB47C9}"/>
              </a:ext>
            </a:extLst>
          </p:cNvPr>
          <p:cNvSpPr/>
          <p:nvPr/>
        </p:nvSpPr>
        <p:spPr>
          <a:xfrm>
            <a:off x="6111637" y="266699"/>
            <a:ext cx="666750" cy="6667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E53D0D1D-F8F9-47FA-A6D3-B5DF85510702}"/>
              </a:ext>
            </a:extLst>
          </p:cNvPr>
          <p:cNvPicPr>
            <a:picLocks noChangeAspect="1"/>
          </p:cNvPicPr>
          <p:nvPr/>
        </p:nvPicPr>
        <p:blipFill rotWithShape="1">
          <a:blip r:embed="rId4"/>
          <a:srcRect l="10917" t="9492" r="14696" b="17639"/>
          <a:stretch/>
        </p:blipFill>
        <p:spPr>
          <a:xfrm>
            <a:off x="7621989" y="61272"/>
            <a:ext cx="2453328" cy="2453328"/>
          </a:xfrm>
          <a:prstGeom prst="ellipse">
            <a:avLst/>
          </a:prstGeom>
        </p:spPr>
      </p:pic>
      <p:pic>
        <p:nvPicPr>
          <p:cNvPr id="13" name="图片 12">
            <a:extLst>
              <a:ext uri="{FF2B5EF4-FFF2-40B4-BE49-F238E27FC236}">
                <a16:creationId xmlns:a16="http://schemas.microsoft.com/office/drawing/2014/main" id="{A84A24C6-81C5-442E-9B23-DCC8EA5537CF}"/>
              </a:ext>
            </a:extLst>
          </p:cNvPr>
          <p:cNvPicPr>
            <a:picLocks noChangeAspect="1"/>
          </p:cNvPicPr>
          <p:nvPr/>
        </p:nvPicPr>
        <p:blipFill rotWithShape="1">
          <a:blip r:embed="rId5"/>
          <a:srcRect l="12779" t="17688" r="19072" b="20099"/>
          <a:stretch/>
        </p:blipFill>
        <p:spPr>
          <a:xfrm>
            <a:off x="8156101" y="4293267"/>
            <a:ext cx="2431576" cy="2431576"/>
          </a:xfrm>
          <a:prstGeom prst="ellipse">
            <a:avLst/>
          </a:prstGeom>
        </p:spPr>
      </p:pic>
    </p:spTree>
    <p:extLst>
      <p:ext uri="{BB962C8B-B14F-4D97-AF65-F5344CB8AC3E}">
        <p14:creationId xmlns:p14="http://schemas.microsoft.com/office/powerpoint/2010/main" val="14247264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C4A515-31E4-4A78-A118-BA45945BA0C0}"/>
              </a:ext>
            </a:extLst>
          </p:cNvPr>
          <p:cNvPicPr>
            <a:picLocks noChangeAspect="1"/>
          </p:cNvPicPr>
          <p:nvPr/>
        </p:nvPicPr>
        <p:blipFill rotWithShape="1">
          <a:blip r:embed="rId2"/>
          <a:srcRect l="11657" t="14206" r="18490" b="20585"/>
          <a:stretch/>
        </p:blipFill>
        <p:spPr>
          <a:xfrm>
            <a:off x="295275" y="247649"/>
            <a:ext cx="4333876" cy="4333876"/>
          </a:xfrm>
          <a:prstGeom prst="ellipse">
            <a:avLst/>
          </a:prstGeom>
        </p:spPr>
      </p:pic>
      <p:pic>
        <p:nvPicPr>
          <p:cNvPr id="2" name="图片 1">
            <a:extLst>
              <a:ext uri="{FF2B5EF4-FFF2-40B4-BE49-F238E27FC236}">
                <a16:creationId xmlns:a16="http://schemas.microsoft.com/office/drawing/2014/main" id="{C8BF6385-7B62-4779-9587-B3F4E2206ABD}"/>
              </a:ext>
            </a:extLst>
          </p:cNvPr>
          <p:cNvPicPr>
            <a:picLocks noChangeAspect="1"/>
          </p:cNvPicPr>
          <p:nvPr/>
        </p:nvPicPr>
        <p:blipFill rotWithShape="1">
          <a:blip r:embed="rId3">
            <a:extLst>
              <a:ext uri="{28A0092B-C50C-407E-A947-70E740481C1C}">
                <a14:useLocalDpi xmlns:a14="http://schemas.microsoft.com/office/drawing/2010/main" val="0"/>
              </a:ext>
            </a:extLst>
          </a:blip>
          <a:srcRect l="25158" r="63124"/>
          <a:stretch/>
        </p:blipFill>
        <p:spPr>
          <a:xfrm>
            <a:off x="4895849" y="0"/>
            <a:ext cx="2431577" cy="6858000"/>
          </a:xfrm>
          <a:prstGeom prst="rect">
            <a:avLst/>
          </a:prstGeom>
        </p:spPr>
      </p:pic>
      <p:sp>
        <p:nvSpPr>
          <p:cNvPr id="4" name="箭头: 右 3">
            <a:extLst>
              <a:ext uri="{FF2B5EF4-FFF2-40B4-BE49-F238E27FC236}">
                <a16:creationId xmlns:a16="http://schemas.microsoft.com/office/drawing/2014/main" id="{3DE4FCE1-7D08-4A55-8519-2C7B1207B34D}"/>
              </a:ext>
            </a:extLst>
          </p:cNvPr>
          <p:cNvSpPr/>
          <p:nvPr/>
        </p:nvSpPr>
        <p:spPr>
          <a:xfrm>
            <a:off x="4562475" y="2105025"/>
            <a:ext cx="828675" cy="40957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5DE70386-D281-49E2-A27A-10A3AE73F174}"/>
              </a:ext>
            </a:extLst>
          </p:cNvPr>
          <p:cNvSpPr/>
          <p:nvPr/>
        </p:nvSpPr>
        <p:spPr>
          <a:xfrm>
            <a:off x="5463937" y="1990725"/>
            <a:ext cx="666750" cy="6667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右 5">
            <a:extLst>
              <a:ext uri="{FF2B5EF4-FFF2-40B4-BE49-F238E27FC236}">
                <a16:creationId xmlns:a16="http://schemas.microsoft.com/office/drawing/2014/main" id="{ABC923EE-3FE1-4216-81A8-BE4499E8C50D}"/>
              </a:ext>
            </a:extLst>
          </p:cNvPr>
          <p:cNvSpPr/>
          <p:nvPr/>
        </p:nvSpPr>
        <p:spPr>
          <a:xfrm rot="10800000">
            <a:off x="7327426" y="5724525"/>
            <a:ext cx="828675" cy="40957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D0A8C863-3714-4FD7-8902-9D5E58EA11D6}"/>
              </a:ext>
            </a:extLst>
          </p:cNvPr>
          <p:cNvSpPr/>
          <p:nvPr/>
        </p:nvSpPr>
        <p:spPr>
          <a:xfrm>
            <a:off x="6660676" y="5724525"/>
            <a:ext cx="666750" cy="6667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AD36A6E-9227-4DEC-A22D-BF32247E95C9}"/>
              </a:ext>
            </a:extLst>
          </p:cNvPr>
          <p:cNvPicPr>
            <a:picLocks noChangeAspect="1"/>
          </p:cNvPicPr>
          <p:nvPr/>
        </p:nvPicPr>
        <p:blipFill rotWithShape="1">
          <a:blip r:embed="rId4"/>
          <a:srcRect l="12779" t="17688" r="19072" b="20099"/>
          <a:stretch/>
        </p:blipFill>
        <p:spPr>
          <a:xfrm>
            <a:off x="8156101" y="4293267"/>
            <a:ext cx="2431576" cy="2431576"/>
          </a:xfrm>
          <a:prstGeom prst="ellipse">
            <a:avLst/>
          </a:prstGeom>
        </p:spPr>
      </p:pic>
      <p:sp>
        <p:nvSpPr>
          <p:cNvPr id="10" name="箭头: 右 9">
            <a:extLst>
              <a:ext uri="{FF2B5EF4-FFF2-40B4-BE49-F238E27FC236}">
                <a16:creationId xmlns:a16="http://schemas.microsoft.com/office/drawing/2014/main" id="{CBF578AA-A4CB-42A0-9410-D9D500909AC6}"/>
              </a:ext>
            </a:extLst>
          </p:cNvPr>
          <p:cNvSpPr/>
          <p:nvPr/>
        </p:nvSpPr>
        <p:spPr>
          <a:xfrm rot="10800000">
            <a:off x="6778386" y="466724"/>
            <a:ext cx="766051" cy="46672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6D376CE6-604E-4834-8F15-EECB5FFB47C9}"/>
              </a:ext>
            </a:extLst>
          </p:cNvPr>
          <p:cNvSpPr/>
          <p:nvPr/>
        </p:nvSpPr>
        <p:spPr>
          <a:xfrm>
            <a:off x="6111637" y="266699"/>
            <a:ext cx="666750" cy="6667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E53D0D1D-F8F9-47FA-A6D3-B5DF85510702}"/>
              </a:ext>
            </a:extLst>
          </p:cNvPr>
          <p:cNvPicPr>
            <a:picLocks noChangeAspect="1"/>
          </p:cNvPicPr>
          <p:nvPr/>
        </p:nvPicPr>
        <p:blipFill rotWithShape="1">
          <a:blip r:embed="rId5"/>
          <a:srcRect l="10917" t="9492" r="14696" b="17639"/>
          <a:stretch/>
        </p:blipFill>
        <p:spPr>
          <a:xfrm>
            <a:off x="7621989" y="61272"/>
            <a:ext cx="2453328" cy="2453328"/>
          </a:xfrm>
          <a:prstGeom prst="ellipse">
            <a:avLst/>
          </a:prstGeom>
        </p:spPr>
      </p:pic>
      <p:sp>
        <p:nvSpPr>
          <p:cNvPr id="13" name="矩形 12">
            <a:extLst>
              <a:ext uri="{FF2B5EF4-FFF2-40B4-BE49-F238E27FC236}">
                <a16:creationId xmlns:a16="http://schemas.microsoft.com/office/drawing/2014/main" id="{5FF9FDC5-CBD0-4E7C-9149-08B86DE1CA31}"/>
              </a:ext>
            </a:extLst>
          </p:cNvPr>
          <p:cNvSpPr/>
          <p:nvPr/>
        </p:nvSpPr>
        <p:spPr>
          <a:xfrm>
            <a:off x="95250" y="3514724"/>
            <a:ext cx="1864837" cy="600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soak again</a:t>
            </a:r>
            <a:endParaRPr lang="zh-CN" altLang="en-US" sz="2800" dirty="0"/>
          </a:p>
        </p:txBody>
      </p:sp>
      <p:sp>
        <p:nvSpPr>
          <p:cNvPr id="14" name="箭头: 右 13">
            <a:extLst>
              <a:ext uri="{FF2B5EF4-FFF2-40B4-BE49-F238E27FC236}">
                <a16:creationId xmlns:a16="http://schemas.microsoft.com/office/drawing/2014/main" id="{0F91CE22-80DE-4413-B98B-F0843355179D}"/>
              </a:ext>
            </a:extLst>
          </p:cNvPr>
          <p:cNvSpPr/>
          <p:nvPr/>
        </p:nvSpPr>
        <p:spPr>
          <a:xfrm rot="18000000">
            <a:off x="573480" y="3162387"/>
            <a:ext cx="774914" cy="2108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0D337129-B5B2-48E5-937C-96EB15A4D97B}"/>
              </a:ext>
            </a:extLst>
          </p:cNvPr>
          <p:cNvSpPr/>
          <p:nvPr/>
        </p:nvSpPr>
        <p:spPr>
          <a:xfrm>
            <a:off x="9371889" y="3128962"/>
            <a:ext cx="2724861" cy="600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Soak the brush</a:t>
            </a:r>
            <a:endParaRPr lang="zh-CN" altLang="en-US" sz="2800" dirty="0"/>
          </a:p>
        </p:txBody>
      </p:sp>
      <p:sp>
        <p:nvSpPr>
          <p:cNvPr id="16" name="箭头: 右 15">
            <a:extLst>
              <a:ext uri="{FF2B5EF4-FFF2-40B4-BE49-F238E27FC236}">
                <a16:creationId xmlns:a16="http://schemas.microsoft.com/office/drawing/2014/main" id="{06776A30-B6DA-4B22-B53D-957DED1C8E8D}"/>
              </a:ext>
            </a:extLst>
          </p:cNvPr>
          <p:cNvSpPr/>
          <p:nvPr/>
        </p:nvSpPr>
        <p:spPr>
          <a:xfrm rot="16200000">
            <a:off x="8510592" y="3244715"/>
            <a:ext cx="1057715" cy="324299"/>
          </a:xfrm>
          <a:prstGeom prst="rightArrow">
            <a:avLst>
              <a:gd name="adj1" fmla="val 50000"/>
              <a:gd name="adj2" fmla="val 6762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083957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B3A18FF-BF82-4934-BFF8-81C07F18D67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8" name="矩形 7">
            <a:extLst>
              <a:ext uri="{FF2B5EF4-FFF2-40B4-BE49-F238E27FC236}">
                <a16:creationId xmlns:a16="http://schemas.microsoft.com/office/drawing/2014/main" id="{FF5CEF76-DE2B-472B-A962-628B27161E6C}"/>
              </a:ext>
            </a:extLst>
          </p:cNvPr>
          <p:cNvSpPr/>
          <p:nvPr/>
        </p:nvSpPr>
        <p:spPr>
          <a:xfrm>
            <a:off x="2343945" y="1516034"/>
            <a:ext cx="7504109" cy="461665"/>
          </a:xfrm>
          <a:prstGeom prst="rect">
            <a:avLst/>
          </a:prstGeom>
        </p:spPr>
        <p:txBody>
          <a:bodyPr wrap="square">
            <a:spAutoFit/>
          </a:bodyPr>
          <a:lstStyle/>
          <a:p>
            <a:r>
              <a:rPr lang="en-US" altLang="zh-CN" sz="2400" b="1" dirty="0">
                <a:solidFill>
                  <a:srgbClr val="C00000"/>
                </a:solidFill>
                <a:latin typeface="Helvetica" panose="020B0604020202030204" pitchFamily="34" charset="0"/>
              </a:rPr>
              <a:t>Chinese Calligraphy Styles </a:t>
            </a:r>
            <a:r>
              <a:rPr lang="zh-CN" altLang="en-US" sz="2400" b="1" dirty="0">
                <a:solidFill>
                  <a:srgbClr val="C00000"/>
                </a:solidFill>
                <a:latin typeface="Helvetica" panose="020B0604020202030204" pitchFamily="34" charset="0"/>
              </a:rPr>
              <a:t>书体（</a:t>
            </a:r>
            <a:r>
              <a:rPr lang="en-US" altLang="zh-CN" sz="2400" b="1" dirty="0" err="1">
                <a:solidFill>
                  <a:srgbClr val="C00000"/>
                </a:solidFill>
                <a:latin typeface="Helvetica" panose="020B0604020202030204" pitchFamily="34" charset="0"/>
              </a:rPr>
              <a:t>shū</a:t>
            </a:r>
            <a:r>
              <a:rPr lang="en-US" altLang="zh-CN" sz="2400" b="1" dirty="0">
                <a:solidFill>
                  <a:srgbClr val="C00000"/>
                </a:solidFill>
                <a:latin typeface="Helvetica" panose="020B0604020202030204" pitchFamily="34" charset="0"/>
              </a:rPr>
              <a:t> </a:t>
            </a:r>
            <a:r>
              <a:rPr lang="en-US" altLang="zh-CN" sz="2400" b="1" dirty="0" err="1">
                <a:solidFill>
                  <a:srgbClr val="C00000"/>
                </a:solidFill>
                <a:latin typeface="Helvetica" panose="020B0604020202030204" pitchFamily="34" charset="0"/>
              </a:rPr>
              <a:t>tǐ</a:t>
            </a:r>
            <a:r>
              <a:rPr lang="zh-CN" altLang="en-US" sz="2400" b="1" dirty="0">
                <a:solidFill>
                  <a:srgbClr val="C00000"/>
                </a:solidFill>
                <a:latin typeface="Helvetica" panose="020B0604020202030204" pitchFamily="34" charset="0"/>
              </a:rPr>
              <a:t>）</a:t>
            </a:r>
          </a:p>
        </p:txBody>
      </p:sp>
      <p:pic>
        <p:nvPicPr>
          <p:cNvPr id="9" name="图片 8">
            <a:extLst>
              <a:ext uri="{FF2B5EF4-FFF2-40B4-BE49-F238E27FC236}">
                <a16:creationId xmlns:a16="http://schemas.microsoft.com/office/drawing/2014/main" id="{E5043770-4B7C-46A3-9922-521EF9B47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49" y="447515"/>
            <a:ext cx="1422622" cy="608282"/>
          </a:xfrm>
          <a:prstGeom prst="rect">
            <a:avLst/>
          </a:prstGeom>
        </p:spPr>
      </p:pic>
      <p:pic>
        <p:nvPicPr>
          <p:cNvPr id="11" name="图片 10">
            <a:extLst>
              <a:ext uri="{FF2B5EF4-FFF2-40B4-BE49-F238E27FC236}">
                <a16:creationId xmlns:a16="http://schemas.microsoft.com/office/drawing/2014/main" id="{50DEBD69-A9A3-42BB-9728-C301FDA1F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126" y="548200"/>
            <a:ext cx="1961414" cy="446028"/>
          </a:xfrm>
          <a:prstGeom prst="rect">
            <a:avLst/>
          </a:prstGeom>
        </p:spPr>
      </p:pic>
      <p:sp>
        <p:nvSpPr>
          <p:cNvPr id="12" name="矩形 11">
            <a:extLst>
              <a:ext uri="{FF2B5EF4-FFF2-40B4-BE49-F238E27FC236}">
                <a16:creationId xmlns:a16="http://schemas.microsoft.com/office/drawing/2014/main" id="{9CD8CBCF-9987-475A-A98E-A47D43F162BC}"/>
              </a:ext>
            </a:extLst>
          </p:cNvPr>
          <p:cNvSpPr/>
          <p:nvPr/>
        </p:nvSpPr>
        <p:spPr>
          <a:xfrm>
            <a:off x="2343946" y="2290456"/>
            <a:ext cx="762748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Maintenance of Brush </a:t>
            </a:r>
            <a:r>
              <a:rPr lang="zh-CN" altLang="en-US" sz="2400" dirty="0">
                <a:solidFill>
                  <a:schemeClr val="tx1">
                    <a:lumMod val="75000"/>
                    <a:lumOff val="25000"/>
                  </a:schemeClr>
                </a:solidFill>
                <a:latin typeface="Helvetica" panose="020B0604020202030204" pitchFamily="34" charset="0"/>
              </a:rPr>
              <a:t>执笔（</a:t>
            </a:r>
            <a:r>
              <a:rPr lang="en-US" altLang="zh-CN" sz="2400" dirty="0" err="1">
                <a:solidFill>
                  <a:schemeClr val="tx1">
                    <a:lumMod val="75000"/>
                    <a:lumOff val="25000"/>
                  </a:schemeClr>
                </a:solidFill>
                <a:latin typeface="Helvetica" panose="020B0604020202030204" pitchFamily="34" charset="0"/>
              </a:rPr>
              <a:t>zhí</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bǐ</a:t>
            </a:r>
            <a:r>
              <a:rPr lang="zh-CN" altLang="en-US" sz="2400" dirty="0">
                <a:solidFill>
                  <a:schemeClr val="tx1">
                    <a:lumMod val="75000"/>
                    <a:lumOff val="25000"/>
                  </a:schemeClr>
                </a:solidFill>
                <a:latin typeface="Helvetica" panose="020B0604020202030204" pitchFamily="34" charset="0"/>
              </a:rPr>
              <a:t>）</a:t>
            </a:r>
          </a:p>
        </p:txBody>
      </p:sp>
      <p:sp>
        <p:nvSpPr>
          <p:cNvPr id="13" name="矩形 12">
            <a:extLst>
              <a:ext uri="{FF2B5EF4-FFF2-40B4-BE49-F238E27FC236}">
                <a16:creationId xmlns:a16="http://schemas.microsoft.com/office/drawing/2014/main" id="{5D957775-570A-4639-8CDC-884DCB423445}"/>
              </a:ext>
            </a:extLst>
          </p:cNvPr>
          <p:cNvSpPr/>
          <p:nvPr/>
        </p:nvSpPr>
        <p:spPr>
          <a:xfrm>
            <a:off x="2343946" y="3064878"/>
            <a:ext cx="709045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Strokes </a:t>
            </a:r>
            <a:r>
              <a:rPr lang="zh-CN" altLang="en-US" sz="2400" dirty="0">
                <a:solidFill>
                  <a:schemeClr val="tx1">
                    <a:lumMod val="75000"/>
                    <a:lumOff val="25000"/>
                  </a:schemeClr>
                </a:solidFill>
                <a:latin typeface="Helvetica" panose="020B0604020202030204" pitchFamily="34" charset="0"/>
              </a:rPr>
              <a:t>笔画（</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huà</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4" name="矩形 13">
            <a:extLst>
              <a:ext uri="{FF2B5EF4-FFF2-40B4-BE49-F238E27FC236}">
                <a16:creationId xmlns:a16="http://schemas.microsoft.com/office/drawing/2014/main" id="{BF834568-80C3-474D-9B14-57FF5BD761B1}"/>
              </a:ext>
            </a:extLst>
          </p:cNvPr>
          <p:cNvSpPr/>
          <p:nvPr/>
        </p:nvSpPr>
        <p:spPr>
          <a:xfrm>
            <a:off x="2343946" y="3839300"/>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Orders of Strokes </a:t>
            </a:r>
            <a:r>
              <a:rPr lang="zh-CN" altLang="en-US" sz="2400" dirty="0">
                <a:solidFill>
                  <a:schemeClr val="tx1">
                    <a:lumMod val="75000"/>
                    <a:lumOff val="25000"/>
                  </a:schemeClr>
                </a:solidFill>
                <a:latin typeface="Helvetica" panose="020B0604020202030204" pitchFamily="34" charset="0"/>
              </a:rPr>
              <a:t>笔顺（</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shùn</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5" name="矩形 14">
            <a:extLst>
              <a:ext uri="{FF2B5EF4-FFF2-40B4-BE49-F238E27FC236}">
                <a16:creationId xmlns:a16="http://schemas.microsoft.com/office/drawing/2014/main" id="{38E44896-874E-4D89-B158-550C6A906743}"/>
              </a:ext>
            </a:extLst>
          </p:cNvPr>
          <p:cNvSpPr/>
          <p:nvPr/>
        </p:nvSpPr>
        <p:spPr>
          <a:xfrm>
            <a:off x="2343946" y="4613722"/>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Some Personal Experiences</a:t>
            </a:r>
          </a:p>
        </p:txBody>
      </p:sp>
      <p:sp>
        <p:nvSpPr>
          <p:cNvPr id="16" name="矩形 15">
            <a:extLst>
              <a:ext uri="{FF2B5EF4-FFF2-40B4-BE49-F238E27FC236}">
                <a16:creationId xmlns:a16="http://schemas.microsoft.com/office/drawing/2014/main" id="{4C4C811F-1133-4AB8-A527-278449E73587}"/>
              </a:ext>
            </a:extLst>
          </p:cNvPr>
          <p:cNvSpPr/>
          <p:nvPr/>
        </p:nvSpPr>
        <p:spPr>
          <a:xfrm>
            <a:off x="2343946" y="5388143"/>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Demonstration</a:t>
            </a:r>
          </a:p>
        </p:txBody>
      </p:sp>
      <p:sp>
        <p:nvSpPr>
          <p:cNvPr id="17" name="椭圆 16">
            <a:extLst>
              <a:ext uri="{FF2B5EF4-FFF2-40B4-BE49-F238E27FC236}">
                <a16:creationId xmlns:a16="http://schemas.microsoft.com/office/drawing/2014/main" id="{57788CA1-4C02-4CDC-88A7-AF41ABD0730F}"/>
              </a:ext>
            </a:extLst>
          </p:cNvPr>
          <p:cNvSpPr/>
          <p:nvPr/>
        </p:nvSpPr>
        <p:spPr>
          <a:xfrm>
            <a:off x="1737360" y="1665514"/>
            <a:ext cx="130629" cy="13062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EFC654A2-D863-4B20-9F2E-5C0EAC52055F}"/>
              </a:ext>
            </a:extLst>
          </p:cNvPr>
          <p:cNvSpPr/>
          <p:nvPr/>
        </p:nvSpPr>
        <p:spPr>
          <a:xfrm>
            <a:off x="1737360" y="2430689"/>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8906C28-5B62-43E9-B338-5F2533B448F1}"/>
              </a:ext>
            </a:extLst>
          </p:cNvPr>
          <p:cNvSpPr/>
          <p:nvPr/>
        </p:nvSpPr>
        <p:spPr>
          <a:xfrm>
            <a:off x="1737360" y="323039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214E5FB2-5656-4BD7-9828-99C87F508E1E}"/>
              </a:ext>
            </a:extLst>
          </p:cNvPr>
          <p:cNvSpPr/>
          <p:nvPr/>
        </p:nvSpPr>
        <p:spPr>
          <a:xfrm>
            <a:off x="1737360" y="400481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E5F4632-9910-4B7F-B826-BF33152730EF}"/>
              </a:ext>
            </a:extLst>
          </p:cNvPr>
          <p:cNvSpPr/>
          <p:nvPr/>
        </p:nvSpPr>
        <p:spPr>
          <a:xfrm>
            <a:off x="1737360" y="478854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5B096FFD-9AD8-45F5-BE17-36CB6052A8F5}"/>
              </a:ext>
            </a:extLst>
          </p:cNvPr>
          <p:cNvSpPr/>
          <p:nvPr/>
        </p:nvSpPr>
        <p:spPr>
          <a:xfrm>
            <a:off x="1737360" y="557177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436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D7865D1-8ADE-45FA-BF05-D861ACB24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220"/>
            <a:ext cx="12192000" cy="3284651"/>
          </a:xfrm>
          <a:prstGeom prst="rect">
            <a:avLst/>
          </a:prstGeom>
        </p:spPr>
      </p:pic>
      <p:pic>
        <p:nvPicPr>
          <p:cNvPr id="7" name="图片 6">
            <a:extLst>
              <a:ext uri="{FF2B5EF4-FFF2-40B4-BE49-F238E27FC236}">
                <a16:creationId xmlns:a16="http://schemas.microsoft.com/office/drawing/2014/main" id="{2E762363-1C5A-4D12-BC59-A60D77D225E0}"/>
              </a:ext>
            </a:extLst>
          </p:cNvPr>
          <p:cNvPicPr>
            <a:picLocks noChangeAspect="1"/>
          </p:cNvPicPr>
          <p:nvPr/>
        </p:nvPicPr>
        <p:blipFill>
          <a:blip r:embed="rId3"/>
          <a:stretch>
            <a:fillRect/>
          </a:stretch>
        </p:blipFill>
        <p:spPr>
          <a:xfrm>
            <a:off x="1385682" y="4245873"/>
            <a:ext cx="1575231" cy="2220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矩形 5">
            <a:extLst>
              <a:ext uri="{FF2B5EF4-FFF2-40B4-BE49-F238E27FC236}">
                <a16:creationId xmlns:a16="http://schemas.microsoft.com/office/drawing/2014/main" id="{0F81CEB4-250A-4493-A67A-4C08A9C111CC}"/>
              </a:ext>
            </a:extLst>
          </p:cNvPr>
          <p:cNvSpPr/>
          <p:nvPr/>
        </p:nvSpPr>
        <p:spPr>
          <a:xfrm>
            <a:off x="3340388" y="4386565"/>
            <a:ext cx="5643955" cy="1938992"/>
          </a:xfrm>
          <a:prstGeom prst="rect">
            <a:avLst/>
          </a:prstGeom>
        </p:spPr>
        <p:txBody>
          <a:bodyPr wrap="square">
            <a:spAutoFit/>
          </a:bodyPr>
          <a:lstStyle/>
          <a:p>
            <a:r>
              <a:rPr lang="zh-CN" altLang="en-US" sz="2000" b="1" dirty="0">
                <a:latin typeface="方正粗黑宋简体" panose="02000000000000000000" pitchFamily="2" charset="-122"/>
                <a:ea typeface="方正粗黑宋简体" panose="02000000000000000000" pitchFamily="2" charset="-122"/>
              </a:rPr>
              <a:t>祭侄文稿</a:t>
            </a:r>
            <a:r>
              <a:rPr lang="zh-CN" altLang="en-US" sz="2000" b="1" dirty="0"/>
              <a:t>（</a:t>
            </a:r>
            <a:r>
              <a:rPr lang="en-US" altLang="zh-CN" sz="2000" b="1" dirty="0" err="1"/>
              <a:t>jì</a:t>
            </a:r>
            <a:r>
              <a:rPr lang="en-US" altLang="zh-CN" sz="2000" b="1" dirty="0"/>
              <a:t> </a:t>
            </a:r>
            <a:r>
              <a:rPr lang="en-US" altLang="zh-CN" sz="2000" b="1" dirty="0" err="1"/>
              <a:t>zhí</a:t>
            </a:r>
            <a:r>
              <a:rPr lang="en-US" altLang="zh-CN" sz="2000" b="1" dirty="0"/>
              <a:t> </a:t>
            </a:r>
            <a:r>
              <a:rPr lang="en-US" altLang="zh-CN" sz="2000" b="1" dirty="0" err="1"/>
              <a:t>wén</a:t>
            </a:r>
            <a:r>
              <a:rPr lang="en-US" altLang="zh-CN" sz="2000" b="1" dirty="0"/>
              <a:t> </a:t>
            </a:r>
            <a:r>
              <a:rPr lang="en-US" altLang="zh-CN" sz="2000" b="1" dirty="0" err="1"/>
              <a:t>gǎo</a:t>
            </a:r>
            <a:r>
              <a:rPr lang="zh-CN" altLang="en-US" sz="2000" b="1" dirty="0"/>
              <a:t>）</a:t>
            </a:r>
            <a:endParaRPr lang="en-US" altLang="zh-CN" sz="2000" b="1" dirty="0"/>
          </a:p>
          <a:p>
            <a:r>
              <a:rPr lang="en-US" altLang="zh-CN" sz="2000" b="1" dirty="0"/>
              <a:t>The Manuscript / Draft of the Funeral Address for Yan </a:t>
            </a:r>
            <a:r>
              <a:rPr lang="en-US" altLang="zh-CN" sz="2000" b="1" dirty="0" err="1"/>
              <a:t>Zhenqing’s</a:t>
            </a:r>
            <a:r>
              <a:rPr lang="en-US" altLang="zh-CN" sz="2000" b="1" dirty="0"/>
              <a:t> Nephew</a:t>
            </a:r>
          </a:p>
          <a:p>
            <a:endParaRPr lang="en-US" altLang="zh-CN" sz="2000" dirty="0"/>
          </a:p>
          <a:p>
            <a:r>
              <a:rPr lang="en-US" altLang="zh-CN" sz="2000" dirty="0"/>
              <a:t>755 A.D – Tang Dynasty</a:t>
            </a:r>
          </a:p>
          <a:p>
            <a:r>
              <a:rPr lang="zh-CN" altLang="en-US" sz="2000" dirty="0"/>
              <a:t>颜真卿（</a:t>
            </a:r>
            <a:r>
              <a:rPr lang="en-US" altLang="zh-CN" sz="2000" dirty="0" err="1"/>
              <a:t>yán</a:t>
            </a:r>
            <a:r>
              <a:rPr lang="en-US" altLang="zh-CN" sz="2000" dirty="0"/>
              <a:t> </a:t>
            </a:r>
            <a:r>
              <a:rPr lang="en-US" altLang="zh-CN" sz="2000" dirty="0" err="1"/>
              <a:t>zhēn</a:t>
            </a:r>
            <a:r>
              <a:rPr lang="en-US" altLang="zh-CN" sz="2000" dirty="0"/>
              <a:t> </a:t>
            </a:r>
            <a:r>
              <a:rPr lang="en-US" altLang="zh-CN" sz="2000" dirty="0" err="1"/>
              <a:t>qīng</a:t>
            </a:r>
            <a:r>
              <a:rPr lang="zh-CN" altLang="en-US" sz="2000" dirty="0"/>
              <a:t>）</a:t>
            </a:r>
          </a:p>
        </p:txBody>
      </p:sp>
      <p:sp>
        <p:nvSpPr>
          <p:cNvPr id="8" name="文本框 7">
            <a:extLst>
              <a:ext uri="{FF2B5EF4-FFF2-40B4-BE49-F238E27FC236}">
                <a16:creationId xmlns:a16="http://schemas.microsoft.com/office/drawing/2014/main" id="{AE39FE43-6CB1-4A5D-8A11-46CB4537999D}"/>
              </a:ext>
            </a:extLst>
          </p:cNvPr>
          <p:cNvSpPr txBox="1"/>
          <p:nvPr/>
        </p:nvSpPr>
        <p:spPr>
          <a:xfrm>
            <a:off x="1291012" y="255445"/>
            <a:ext cx="9986588" cy="584775"/>
          </a:xfrm>
          <a:prstGeom prst="rect">
            <a:avLst/>
          </a:prstGeom>
          <a:solidFill>
            <a:srgbClr val="C00000"/>
          </a:solidFill>
        </p:spPr>
        <p:txBody>
          <a:bodyPr wrap="square" rtlCol="0">
            <a:spAutoFit/>
          </a:bodyPr>
          <a:lstStyle/>
          <a:p>
            <a:pPr algn="ctr"/>
            <a:r>
              <a:rPr lang="en-US" altLang="zh-CN" sz="3200" dirty="0">
                <a:solidFill>
                  <a:schemeClr val="bg1"/>
                </a:solidFill>
              </a:rPr>
              <a:t>Reaching with ancient sages </a:t>
            </a:r>
            <a:r>
              <a:rPr lang="zh-CN" altLang="en-US" sz="3200" dirty="0">
                <a:solidFill>
                  <a:schemeClr val="bg1"/>
                </a:solidFill>
              </a:rPr>
              <a:t>与古为徒 </a:t>
            </a:r>
            <a:r>
              <a:rPr lang="en-US" altLang="zh-CN" sz="3200" dirty="0" err="1">
                <a:solidFill>
                  <a:schemeClr val="bg1"/>
                </a:solidFill>
              </a:rPr>
              <a:t>yǔ</a:t>
            </a:r>
            <a:r>
              <a:rPr lang="en-US" altLang="zh-CN" sz="3200" dirty="0">
                <a:solidFill>
                  <a:schemeClr val="bg1"/>
                </a:solidFill>
              </a:rPr>
              <a:t> </a:t>
            </a:r>
            <a:r>
              <a:rPr lang="en-US" altLang="zh-CN" sz="3200" dirty="0" err="1">
                <a:solidFill>
                  <a:schemeClr val="bg1"/>
                </a:solidFill>
              </a:rPr>
              <a:t>gǔ</a:t>
            </a:r>
            <a:r>
              <a:rPr lang="en-US" altLang="zh-CN" sz="3200" dirty="0">
                <a:solidFill>
                  <a:schemeClr val="bg1"/>
                </a:solidFill>
              </a:rPr>
              <a:t> </a:t>
            </a:r>
            <a:r>
              <a:rPr lang="en-US" altLang="zh-CN" sz="3200" dirty="0" err="1">
                <a:solidFill>
                  <a:schemeClr val="bg1"/>
                </a:solidFill>
              </a:rPr>
              <a:t>wéi</a:t>
            </a:r>
            <a:r>
              <a:rPr lang="en-US" altLang="zh-CN" sz="3200" dirty="0">
                <a:solidFill>
                  <a:schemeClr val="bg1"/>
                </a:solidFill>
              </a:rPr>
              <a:t> </a:t>
            </a:r>
            <a:r>
              <a:rPr lang="en-US" altLang="zh-CN" sz="3200" dirty="0" err="1">
                <a:solidFill>
                  <a:schemeClr val="bg1"/>
                </a:solidFill>
              </a:rPr>
              <a:t>tú</a:t>
            </a:r>
            <a:endParaRPr lang="zh-CN" altLang="en-US" sz="3200" dirty="0">
              <a:solidFill>
                <a:schemeClr val="bg1"/>
              </a:solidFill>
            </a:endParaRPr>
          </a:p>
        </p:txBody>
      </p:sp>
    </p:spTree>
    <p:extLst>
      <p:ext uri="{BB962C8B-B14F-4D97-AF65-F5344CB8AC3E}">
        <p14:creationId xmlns:p14="http://schemas.microsoft.com/office/powerpoint/2010/main" val="349186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A7AD9A-D07C-4A9C-A709-1C6690724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684" y="0"/>
            <a:ext cx="8676620" cy="6858000"/>
          </a:xfrm>
          <a:prstGeom prst="rect">
            <a:avLst/>
          </a:prstGeom>
        </p:spPr>
      </p:pic>
      <p:pic>
        <p:nvPicPr>
          <p:cNvPr id="8" name="图片 7">
            <a:extLst>
              <a:ext uri="{FF2B5EF4-FFF2-40B4-BE49-F238E27FC236}">
                <a16:creationId xmlns:a16="http://schemas.microsoft.com/office/drawing/2014/main" id="{9B33FCDA-03AD-4A47-ACF2-B23469EEA241}"/>
              </a:ext>
            </a:extLst>
          </p:cNvPr>
          <p:cNvPicPr>
            <a:picLocks noChangeAspect="1"/>
          </p:cNvPicPr>
          <p:nvPr/>
        </p:nvPicPr>
        <p:blipFill>
          <a:blip r:embed="rId3"/>
          <a:stretch>
            <a:fillRect/>
          </a:stretch>
        </p:blipFill>
        <p:spPr>
          <a:xfrm>
            <a:off x="9573743" y="126032"/>
            <a:ext cx="1575231" cy="2220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图片 8">
            <a:extLst>
              <a:ext uri="{FF2B5EF4-FFF2-40B4-BE49-F238E27FC236}">
                <a16:creationId xmlns:a16="http://schemas.microsoft.com/office/drawing/2014/main" id="{792E5F7B-5BAC-4F86-A81F-BAD8F280A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450" y="3268404"/>
            <a:ext cx="1272394" cy="1809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箭头: 下 9">
            <a:extLst>
              <a:ext uri="{FF2B5EF4-FFF2-40B4-BE49-F238E27FC236}">
                <a16:creationId xmlns:a16="http://schemas.microsoft.com/office/drawing/2014/main" id="{A60B9966-165E-41FF-B5A8-6B0108D3F681}"/>
              </a:ext>
            </a:extLst>
          </p:cNvPr>
          <p:cNvSpPr/>
          <p:nvPr/>
        </p:nvSpPr>
        <p:spPr>
          <a:xfrm rot="3964217">
            <a:off x="8788400" y="2036640"/>
            <a:ext cx="217714" cy="703943"/>
          </a:xfrm>
          <a:prstGeom prst="downArrow">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下 10">
            <a:extLst>
              <a:ext uri="{FF2B5EF4-FFF2-40B4-BE49-F238E27FC236}">
                <a16:creationId xmlns:a16="http://schemas.microsoft.com/office/drawing/2014/main" id="{F895CB12-6241-4C16-A7FB-FCCE7545EC17}"/>
              </a:ext>
            </a:extLst>
          </p:cNvPr>
          <p:cNvSpPr/>
          <p:nvPr/>
        </p:nvSpPr>
        <p:spPr>
          <a:xfrm rot="12600000">
            <a:off x="7477986" y="2627375"/>
            <a:ext cx="217714" cy="703943"/>
          </a:xfrm>
          <a:prstGeom prst="downArrow">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C064B252-6959-40EE-A6A1-23A5ADED8D61}"/>
              </a:ext>
            </a:extLst>
          </p:cNvPr>
          <p:cNvSpPr txBox="1"/>
          <p:nvPr/>
        </p:nvSpPr>
        <p:spPr>
          <a:xfrm>
            <a:off x="9232655" y="2346408"/>
            <a:ext cx="2257406" cy="461665"/>
          </a:xfrm>
          <a:prstGeom prst="rect">
            <a:avLst/>
          </a:prstGeom>
          <a:solidFill>
            <a:srgbClr val="C00000"/>
          </a:solidFill>
        </p:spPr>
        <p:txBody>
          <a:bodyPr wrap="square" rtlCol="0">
            <a:spAutoFit/>
          </a:bodyPr>
          <a:lstStyle/>
          <a:p>
            <a:pPr algn="ctr"/>
            <a:r>
              <a:rPr lang="en-US" altLang="zh-CN" sz="2400" b="1" dirty="0">
                <a:solidFill>
                  <a:schemeClr val="bg1"/>
                </a:solidFill>
              </a:rPr>
              <a:t>Yan </a:t>
            </a:r>
            <a:r>
              <a:rPr lang="en-US" altLang="zh-CN" sz="2400" b="1" dirty="0" err="1">
                <a:solidFill>
                  <a:schemeClr val="bg1"/>
                </a:solidFill>
              </a:rPr>
              <a:t>Zhenqing</a:t>
            </a:r>
            <a:endParaRPr lang="zh-CN" altLang="en-US" sz="2400" b="1" dirty="0">
              <a:solidFill>
                <a:schemeClr val="bg1"/>
              </a:solidFill>
            </a:endParaRPr>
          </a:p>
        </p:txBody>
      </p:sp>
      <p:sp>
        <p:nvSpPr>
          <p:cNvPr id="13" name="文本框 12">
            <a:extLst>
              <a:ext uri="{FF2B5EF4-FFF2-40B4-BE49-F238E27FC236}">
                <a16:creationId xmlns:a16="http://schemas.microsoft.com/office/drawing/2014/main" id="{B9329060-50C4-4B21-8001-91883BD6EF99}"/>
              </a:ext>
            </a:extLst>
          </p:cNvPr>
          <p:cNvSpPr txBox="1"/>
          <p:nvPr/>
        </p:nvSpPr>
        <p:spPr>
          <a:xfrm>
            <a:off x="5998378" y="5092118"/>
            <a:ext cx="2017826" cy="830997"/>
          </a:xfrm>
          <a:prstGeom prst="rect">
            <a:avLst/>
          </a:prstGeom>
          <a:solidFill>
            <a:srgbClr val="C00000"/>
          </a:solidFill>
        </p:spPr>
        <p:txBody>
          <a:bodyPr wrap="square" rtlCol="0">
            <a:spAutoFit/>
          </a:bodyPr>
          <a:lstStyle/>
          <a:p>
            <a:pPr algn="ctr"/>
            <a:r>
              <a:rPr lang="en-US" altLang="zh-CN" sz="2400" dirty="0">
                <a:solidFill>
                  <a:schemeClr val="bg1"/>
                </a:solidFill>
              </a:rPr>
              <a:t>Yan </a:t>
            </a:r>
            <a:r>
              <a:rPr lang="en-US" altLang="zh-CN" sz="2400" dirty="0" err="1">
                <a:solidFill>
                  <a:schemeClr val="bg1"/>
                </a:solidFill>
              </a:rPr>
              <a:t>Gaoqing</a:t>
            </a:r>
            <a:endParaRPr lang="en-US" altLang="zh-CN" sz="2400" dirty="0">
              <a:solidFill>
                <a:schemeClr val="bg1"/>
              </a:solidFill>
            </a:endParaRPr>
          </a:p>
          <a:p>
            <a:pPr algn="ctr"/>
            <a:r>
              <a:rPr lang="en-US" altLang="zh-CN" sz="2400" dirty="0">
                <a:solidFill>
                  <a:schemeClr val="bg1"/>
                </a:solidFill>
              </a:rPr>
              <a:t>(Cousin)</a:t>
            </a:r>
            <a:endParaRPr lang="zh-CN" altLang="en-US" sz="2400" dirty="0">
              <a:solidFill>
                <a:schemeClr val="bg1"/>
              </a:solidFill>
            </a:endParaRPr>
          </a:p>
        </p:txBody>
      </p:sp>
      <p:pic>
        <p:nvPicPr>
          <p:cNvPr id="15" name="图片 14">
            <a:extLst>
              <a:ext uri="{FF2B5EF4-FFF2-40B4-BE49-F238E27FC236}">
                <a16:creationId xmlns:a16="http://schemas.microsoft.com/office/drawing/2014/main" id="{E86F675D-591A-4289-9A12-DD5CDECAC4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327" y="530161"/>
            <a:ext cx="1048879" cy="142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箭头: 下 15">
            <a:extLst>
              <a:ext uri="{FF2B5EF4-FFF2-40B4-BE49-F238E27FC236}">
                <a16:creationId xmlns:a16="http://schemas.microsoft.com/office/drawing/2014/main" id="{EB1CF9E0-5358-4463-A3B7-274BFE68EA03}"/>
              </a:ext>
            </a:extLst>
          </p:cNvPr>
          <p:cNvSpPr/>
          <p:nvPr/>
        </p:nvSpPr>
        <p:spPr>
          <a:xfrm rot="18463010">
            <a:off x="7688252" y="1879612"/>
            <a:ext cx="248245" cy="378226"/>
          </a:xfrm>
          <a:prstGeom prst="downArrow">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12BB3333-70F9-41D0-98B3-609E999D6930}"/>
              </a:ext>
            </a:extLst>
          </p:cNvPr>
          <p:cNvSpPr txBox="1"/>
          <p:nvPr/>
        </p:nvSpPr>
        <p:spPr>
          <a:xfrm>
            <a:off x="6253611" y="125743"/>
            <a:ext cx="2017826" cy="461665"/>
          </a:xfrm>
          <a:prstGeom prst="rect">
            <a:avLst/>
          </a:prstGeom>
          <a:solidFill>
            <a:srgbClr val="002060"/>
          </a:solidFill>
        </p:spPr>
        <p:txBody>
          <a:bodyPr wrap="square" rtlCol="0">
            <a:spAutoFit/>
          </a:bodyPr>
          <a:lstStyle/>
          <a:p>
            <a:pPr algn="ctr"/>
            <a:r>
              <a:rPr lang="en-US" altLang="zh-CN" sz="2400" dirty="0">
                <a:solidFill>
                  <a:schemeClr val="bg1"/>
                </a:solidFill>
              </a:rPr>
              <a:t>An Lushan</a:t>
            </a:r>
            <a:endParaRPr lang="zh-CN" altLang="en-US" sz="2400" dirty="0">
              <a:solidFill>
                <a:schemeClr val="bg1"/>
              </a:solidFill>
            </a:endParaRPr>
          </a:p>
        </p:txBody>
      </p:sp>
      <p:pic>
        <p:nvPicPr>
          <p:cNvPr id="18" name="图片 17">
            <a:extLst>
              <a:ext uri="{FF2B5EF4-FFF2-40B4-BE49-F238E27FC236}">
                <a16:creationId xmlns:a16="http://schemas.microsoft.com/office/drawing/2014/main" id="{380772BB-5D75-46C0-B75F-D72253B2498C}"/>
              </a:ext>
            </a:extLst>
          </p:cNvPr>
          <p:cNvPicPr>
            <a:picLocks noChangeAspect="1"/>
          </p:cNvPicPr>
          <p:nvPr/>
        </p:nvPicPr>
        <p:blipFill>
          <a:blip r:embed="rId6"/>
          <a:stretch>
            <a:fillRect/>
          </a:stretch>
        </p:blipFill>
        <p:spPr>
          <a:xfrm>
            <a:off x="8296319" y="3506621"/>
            <a:ext cx="1446418" cy="1585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文本框 18">
            <a:extLst>
              <a:ext uri="{FF2B5EF4-FFF2-40B4-BE49-F238E27FC236}">
                <a16:creationId xmlns:a16="http://schemas.microsoft.com/office/drawing/2014/main" id="{AFD0E986-D14E-455C-9B75-8EF9F256C1B9}"/>
              </a:ext>
            </a:extLst>
          </p:cNvPr>
          <p:cNvSpPr txBox="1"/>
          <p:nvPr/>
        </p:nvSpPr>
        <p:spPr>
          <a:xfrm>
            <a:off x="8037352" y="5092252"/>
            <a:ext cx="2017826" cy="830997"/>
          </a:xfrm>
          <a:prstGeom prst="rect">
            <a:avLst/>
          </a:prstGeom>
          <a:solidFill>
            <a:srgbClr val="C00000"/>
          </a:solidFill>
        </p:spPr>
        <p:txBody>
          <a:bodyPr wrap="square" rtlCol="0">
            <a:spAutoFit/>
          </a:bodyPr>
          <a:lstStyle/>
          <a:p>
            <a:pPr algn="ctr"/>
            <a:r>
              <a:rPr lang="en-US" altLang="zh-CN" sz="2400" dirty="0">
                <a:solidFill>
                  <a:schemeClr val="bg1"/>
                </a:solidFill>
              </a:rPr>
              <a:t>Yan </a:t>
            </a:r>
            <a:r>
              <a:rPr lang="en-US" altLang="zh-CN" sz="2400" dirty="0" err="1">
                <a:solidFill>
                  <a:schemeClr val="bg1"/>
                </a:solidFill>
              </a:rPr>
              <a:t>Jiming</a:t>
            </a:r>
            <a:endParaRPr lang="en-US" altLang="zh-CN" sz="2400" dirty="0">
              <a:solidFill>
                <a:schemeClr val="bg1"/>
              </a:solidFill>
            </a:endParaRPr>
          </a:p>
          <a:p>
            <a:pPr algn="ctr"/>
            <a:r>
              <a:rPr lang="en-US" altLang="zh-CN" sz="2400" dirty="0">
                <a:solidFill>
                  <a:schemeClr val="bg1"/>
                </a:solidFill>
              </a:rPr>
              <a:t>(Son)</a:t>
            </a:r>
            <a:endParaRPr lang="zh-CN" altLang="en-US" sz="2400" dirty="0">
              <a:solidFill>
                <a:schemeClr val="bg1"/>
              </a:solidFill>
            </a:endParaRPr>
          </a:p>
        </p:txBody>
      </p:sp>
    </p:spTree>
    <p:extLst>
      <p:ext uri="{BB962C8B-B14F-4D97-AF65-F5344CB8AC3E}">
        <p14:creationId xmlns:p14="http://schemas.microsoft.com/office/powerpoint/2010/main" val="761112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D7865D1-8ADE-45FA-BF05-D861ACB24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220"/>
            <a:ext cx="12192000" cy="3284651"/>
          </a:xfrm>
          <a:prstGeom prst="rect">
            <a:avLst/>
          </a:prstGeom>
        </p:spPr>
      </p:pic>
      <p:pic>
        <p:nvPicPr>
          <p:cNvPr id="7" name="图片 6">
            <a:extLst>
              <a:ext uri="{FF2B5EF4-FFF2-40B4-BE49-F238E27FC236}">
                <a16:creationId xmlns:a16="http://schemas.microsoft.com/office/drawing/2014/main" id="{2E762363-1C5A-4D12-BC59-A60D77D225E0}"/>
              </a:ext>
            </a:extLst>
          </p:cNvPr>
          <p:cNvPicPr>
            <a:picLocks noChangeAspect="1"/>
          </p:cNvPicPr>
          <p:nvPr/>
        </p:nvPicPr>
        <p:blipFill>
          <a:blip r:embed="rId3"/>
          <a:stretch>
            <a:fillRect/>
          </a:stretch>
        </p:blipFill>
        <p:spPr>
          <a:xfrm>
            <a:off x="1385682" y="4245873"/>
            <a:ext cx="1575231" cy="2220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文本框 4">
            <a:extLst>
              <a:ext uri="{FF2B5EF4-FFF2-40B4-BE49-F238E27FC236}">
                <a16:creationId xmlns:a16="http://schemas.microsoft.com/office/drawing/2014/main" id="{59B499A9-BE2A-42EC-AB25-E15DD88E7994}"/>
              </a:ext>
            </a:extLst>
          </p:cNvPr>
          <p:cNvSpPr txBox="1"/>
          <p:nvPr/>
        </p:nvSpPr>
        <p:spPr>
          <a:xfrm>
            <a:off x="1291012" y="255445"/>
            <a:ext cx="9986588" cy="584775"/>
          </a:xfrm>
          <a:prstGeom prst="rect">
            <a:avLst/>
          </a:prstGeom>
          <a:solidFill>
            <a:srgbClr val="C00000"/>
          </a:solidFill>
        </p:spPr>
        <p:txBody>
          <a:bodyPr wrap="square" rtlCol="0">
            <a:spAutoFit/>
          </a:bodyPr>
          <a:lstStyle/>
          <a:p>
            <a:pPr algn="ctr"/>
            <a:r>
              <a:rPr lang="en-US" altLang="zh-CN" sz="3200" dirty="0">
                <a:solidFill>
                  <a:schemeClr val="bg1"/>
                </a:solidFill>
              </a:rPr>
              <a:t>Reaching with ancient sages </a:t>
            </a:r>
            <a:r>
              <a:rPr lang="zh-CN" altLang="en-US" sz="3200" dirty="0">
                <a:solidFill>
                  <a:schemeClr val="bg1"/>
                </a:solidFill>
              </a:rPr>
              <a:t>与古为徒 </a:t>
            </a:r>
            <a:r>
              <a:rPr lang="en-US" altLang="zh-CN" sz="3200" dirty="0" err="1">
                <a:solidFill>
                  <a:schemeClr val="bg1"/>
                </a:solidFill>
              </a:rPr>
              <a:t>yǔ</a:t>
            </a:r>
            <a:r>
              <a:rPr lang="en-US" altLang="zh-CN" sz="3200" dirty="0">
                <a:solidFill>
                  <a:schemeClr val="bg1"/>
                </a:solidFill>
              </a:rPr>
              <a:t> </a:t>
            </a:r>
            <a:r>
              <a:rPr lang="en-US" altLang="zh-CN" sz="3200" dirty="0" err="1">
                <a:solidFill>
                  <a:schemeClr val="bg1"/>
                </a:solidFill>
              </a:rPr>
              <a:t>gǔ</a:t>
            </a:r>
            <a:r>
              <a:rPr lang="en-US" altLang="zh-CN" sz="3200" dirty="0">
                <a:solidFill>
                  <a:schemeClr val="bg1"/>
                </a:solidFill>
              </a:rPr>
              <a:t> </a:t>
            </a:r>
            <a:r>
              <a:rPr lang="en-US" altLang="zh-CN" sz="3200" dirty="0" err="1">
                <a:solidFill>
                  <a:schemeClr val="bg1"/>
                </a:solidFill>
              </a:rPr>
              <a:t>wéi</a:t>
            </a:r>
            <a:r>
              <a:rPr lang="en-US" altLang="zh-CN" sz="3200" dirty="0">
                <a:solidFill>
                  <a:schemeClr val="bg1"/>
                </a:solidFill>
              </a:rPr>
              <a:t> </a:t>
            </a:r>
            <a:r>
              <a:rPr lang="en-US" altLang="zh-CN" sz="3200" dirty="0" err="1">
                <a:solidFill>
                  <a:schemeClr val="bg1"/>
                </a:solidFill>
              </a:rPr>
              <a:t>tú</a:t>
            </a:r>
            <a:endParaRPr lang="zh-CN" altLang="en-US" sz="3200" dirty="0">
              <a:solidFill>
                <a:schemeClr val="bg1"/>
              </a:solidFill>
            </a:endParaRPr>
          </a:p>
        </p:txBody>
      </p:sp>
      <p:sp>
        <p:nvSpPr>
          <p:cNvPr id="6" name="矩形 5">
            <a:extLst>
              <a:ext uri="{FF2B5EF4-FFF2-40B4-BE49-F238E27FC236}">
                <a16:creationId xmlns:a16="http://schemas.microsoft.com/office/drawing/2014/main" id="{6F092359-97CD-4E08-B24A-36B9B5E19461}"/>
              </a:ext>
            </a:extLst>
          </p:cNvPr>
          <p:cNvSpPr/>
          <p:nvPr/>
        </p:nvSpPr>
        <p:spPr>
          <a:xfrm>
            <a:off x="3340388" y="4386565"/>
            <a:ext cx="5643955" cy="1938992"/>
          </a:xfrm>
          <a:prstGeom prst="rect">
            <a:avLst/>
          </a:prstGeom>
        </p:spPr>
        <p:txBody>
          <a:bodyPr wrap="square">
            <a:spAutoFit/>
          </a:bodyPr>
          <a:lstStyle/>
          <a:p>
            <a:r>
              <a:rPr lang="zh-CN" altLang="en-US" sz="2000" b="1" dirty="0">
                <a:latin typeface="方正粗黑宋简体" panose="02000000000000000000" pitchFamily="2" charset="-122"/>
                <a:ea typeface="方正粗黑宋简体" panose="02000000000000000000" pitchFamily="2" charset="-122"/>
              </a:rPr>
              <a:t>祭侄文稿</a:t>
            </a:r>
            <a:r>
              <a:rPr lang="zh-CN" altLang="en-US" sz="2000" b="1" dirty="0"/>
              <a:t>（</a:t>
            </a:r>
            <a:r>
              <a:rPr lang="en-US" altLang="zh-CN" sz="2000" b="1" dirty="0" err="1"/>
              <a:t>jì</a:t>
            </a:r>
            <a:r>
              <a:rPr lang="en-US" altLang="zh-CN" sz="2000" b="1" dirty="0"/>
              <a:t> </a:t>
            </a:r>
            <a:r>
              <a:rPr lang="en-US" altLang="zh-CN" sz="2000" b="1" dirty="0" err="1"/>
              <a:t>zhí</a:t>
            </a:r>
            <a:r>
              <a:rPr lang="en-US" altLang="zh-CN" sz="2000" b="1" dirty="0"/>
              <a:t> </a:t>
            </a:r>
            <a:r>
              <a:rPr lang="en-US" altLang="zh-CN" sz="2000" b="1" dirty="0" err="1"/>
              <a:t>wén</a:t>
            </a:r>
            <a:r>
              <a:rPr lang="en-US" altLang="zh-CN" sz="2000" b="1" dirty="0"/>
              <a:t> </a:t>
            </a:r>
            <a:r>
              <a:rPr lang="en-US" altLang="zh-CN" sz="2000" b="1" dirty="0" err="1"/>
              <a:t>gǎo</a:t>
            </a:r>
            <a:r>
              <a:rPr lang="zh-CN" altLang="en-US" sz="2000" b="1" dirty="0"/>
              <a:t>）</a:t>
            </a:r>
            <a:endParaRPr lang="en-US" altLang="zh-CN" sz="2000" b="1" dirty="0"/>
          </a:p>
          <a:p>
            <a:r>
              <a:rPr lang="en-US" altLang="zh-CN" sz="2000" b="1" dirty="0"/>
              <a:t>The Manuscript / Draft of the Funeral Address for Yan </a:t>
            </a:r>
            <a:r>
              <a:rPr lang="en-US" altLang="zh-CN" sz="2000" b="1" dirty="0" err="1"/>
              <a:t>Zhenqing’s</a:t>
            </a:r>
            <a:r>
              <a:rPr lang="en-US" altLang="zh-CN" sz="2000" b="1" dirty="0"/>
              <a:t> Nephew</a:t>
            </a:r>
          </a:p>
          <a:p>
            <a:endParaRPr lang="en-US" altLang="zh-CN" sz="2000" dirty="0"/>
          </a:p>
          <a:p>
            <a:r>
              <a:rPr lang="en-US" altLang="zh-CN" sz="2000" dirty="0"/>
              <a:t>755 A.D – Tang Dynasty</a:t>
            </a:r>
          </a:p>
          <a:p>
            <a:r>
              <a:rPr lang="zh-CN" altLang="en-US" sz="2000" dirty="0"/>
              <a:t>颜真卿（</a:t>
            </a:r>
            <a:r>
              <a:rPr lang="en-US" altLang="zh-CN" sz="2000" dirty="0" err="1"/>
              <a:t>yán</a:t>
            </a:r>
            <a:r>
              <a:rPr lang="en-US" altLang="zh-CN" sz="2000" dirty="0"/>
              <a:t> </a:t>
            </a:r>
            <a:r>
              <a:rPr lang="en-US" altLang="zh-CN" sz="2000" dirty="0" err="1"/>
              <a:t>zhēn</a:t>
            </a:r>
            <a:r>
              <a:rPr lang="en-US" altLang="zh-CN" sz="2000" dirty="0"/>
              <a:t> </a:t>
            </a:r>
            <a:r>
              <a:rPr lang="en-US" altLang="zh-CN" sz="2000" dirty="0" err="1"/>
              <a:t>qīng</a:t>
            </a:r>
            <a:r>
              <a:rPr lang="zh-CN" altLang="en-US" sz="2000" dirty="0"/>
              <a:t>）</a:t>
            </a:r>
          </a:p>
        </p:txBody>
      </p:sp>
    </p:spTree>
    <p:extLst>
      <p:ext uri="{BB962C8B-B14F-4D97-AF65-F5344CB8AC3E}">
        <p14:creationId xmlns:p14="http://schemas.microsoft.com/office/powerpoint/2010/main" val="2028197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B3A18FF-BF82-4934-BFF8-81C07F18D67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8" name="矩形 7">
            <a:extLst>
              <a:ext uri="{FF2B5EF4-FFF2-40B4-BE49-F238E27FC236}">
                <a16:creationId xmlns:a16="http://schemas.microsoft.com/office/drawing/2014/main" id="{FF5CEF76-DE2B-472B-A962-628B27161E6C}"/>
              </a:ext>
            </a:extLst>
          </p:cNvPr>
          <p:cNvSpPr/>
          <p:nvPr/>
        </p:nvSpPr>
        <p:spPr>
          <a:xfrm>
            <a:off x="2343945" y="1516034"/>
            <a:ext cx="7504109"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Chinese Calligraphy Styles </a:t>
            </a:r>
            <a:r>
              <a:rPr lang="zh-CN" altLang="en-US" sz="2400" dirty="0">
                <a:solidFill>
                  <a:schemeClr val="tx1">
                    <a:lumMod val="75000"/>
                    <a:lumOff val="25000"/>
                  </a:schemeClr>
                </a:solidFill>
                <a:latin typeface="Helvetica" panose="020B0604020202030204" pitchFamily="34" charset="0"/>
              </a:rPr>
              <a:t>书体（</a:t>
            </a:r>
            <a:r>
              <a:rPr lang="en-US" altLang="zh-CN" sz="2400" dirty="0" err="1">
                <a:solidFill>
                  <a:schemeClr val="tx1">
                    <a:lumMod val="75000"/>
                    <a:lumOff val="25000"/>
                  </a:schemeClr>
                </a:solidFill>
                <a:latin typeface="Helvetica" panose="020B0604020202030204" pitchFamily="34" charset="0"/>
              </a:rPr>
              <a:t>shū</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tǐ</a:t>
            </a:r>
            <a:r>
              <a:rPr lang="zh-CN" altLang="en-US" sz="2400" dirty="0">
                <a:solidFill>
                  <a:schemeClr val="tx1">
                    <a:lumMod val="75000"/>
                    <a:lumOff val="25000"/>
                  </a:schemeClr>
                </a:solidFill>
                <a:latin typeface="Helvetica" panose="020B0604020202030204" pitchFamily="34" charset="0"/>
              </a:rPr>
              <a:t>）</a:t>
            </a:r>
          </a:p>
        </p:txBody>
      </p:sp>
      <p:pic>
        <p:nvPicPr>
          <p:cNvPr id="9" name="图片 8">
            <a:extLst>
              <a:ext uri="{FF2B5EF4-FFF2-40B4-BE49-F238E27FC236}">
                <a16:creationId xmlns:a16="http://schemas.microsoft.com/office/drawing/2014/main" id="{E5043770-4B7C-46A3-9922-521EF9B47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49" y="447515"/>
            <a:ext cx="1422622" cy="608282"/>
          </a:xfrm>
          <a:prstGeom prst="rect">
            <a:avLst/>
          </a:prstGeom>
        </p:spPr>
      </p:pic>
      <p:pic>
        <p:nvPicPr>
          <p:cNvPr id="11" name="图片 10">
            <a:extLst>
              <a:ext uri="{FF2B5EF4-FFF2-40B4-BE49-F238E27FC236}">
                <a16:creationId xmlns:a16="http://schemas.microsoft.com/office/drawing/2014/main" id="{50DEBD69-A9A3-42BB-9728-C301FDA1F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126" y="548200"/>
            <a:ext cx="1961414" cy="446028"/>
          </a:xfrm>
          <a:prstGeom prst="rect">
            <a:avLst/>
          </a:prstGeom>
        </p:spPr>
      </p:pic>
      <p:sp>
        <p:nvSpPr>
          <p:cNvPr id="12" name="矩形 11">
            <a:extLst>
              <a:ext uri="{FF2B5EF4-FFF2-40B4-BE49-F238E27FC236}">
                <a16:creationId xmlns:a16="http://schemas.microsoft.com/office/drawing/2014/main" id="{9CD8CBCF-9987-475A-A98E-A47D43F162BC}"/>
              </a:ext>
            </a:extLst>
          </p:cNvPr>
          <p:cNvSpPr/>
          <p:nvPr/>
        </p:nvSpPr>
        <p:spPr>
          <a:xfrm>
            <a:off x="2343946" y="2290456"/>
            <a:ext cx="762748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Maintenance of Brush </a:t>
            </a:r>
            <a:r>
              <a:rPr lang="zh-CN" altLang="en-US" sz="2400" dirty="0">
                <a:solidFill>
                  <a:schemeClr val="tx1">
                    <a:lumMod val="75000"/>
                    <a:lumOff val="25000"/>
                  </a:schemeClr>
                </a:solidFill>
                <a:latin typeface="Helvetica" panose="020B0604020202030204" pitchFamily="34" charset="0"/>
              </a:rPr>
              <a:t>执笔（</a:t>
            </a:r>
            <a:r>
              <a:rPr lang="en-US" altLang="zh-CN" sz="2400" dirty="0" err="1">
                <a:solidFill>
                  <a:schemeClr val="tx1">
                    <a:lumMod val="75000"/>
                    <a:lumOff val="25000"/>
                  </a:schemeClr>
                </a:solidFill>
                <a:latin typeface="Helvetica" panose="020B0604020202030204" pitchFamily="34" charset="0"/>
              </a:rPr>
              <a:t>zhí</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bǐ</a:t>
            </a:r>
            <a:r>
              <a:rPr lang="zh-CN" altLang="en-US" sz="2400" dirty="0">
                <a:solidFill>
                  <a:schemeClr val="tx1">
                    <a:lumMod val="75000"/>
                    <a:lumOff val="25000"/>
                  </a:schemeClr>
                </a:solidFill>
                <a:latin typeface="Helvetica" panose="020B0604020202030204" pitchFamily="34" charset="0"/>
              </a:rPr>
              <a:t>）</a:t>
            </a:r>
          </a:p>
        </p:txBody>
      </p:sp>
      <p:sp>
        <p:nvSpPr>
          <p:cNvPr id="13" name="矩形 12">
            <a:extLst>
              <a:ext uri="{FF2B5EF4-FFF2-40B4-BE49-F238E27FC236}">
                <a16:creationId xmlns:a16="http://schemas.microsoft.com/office/drawing/2014/main" id="{5D957775-570A-4639-8CDC-884DCB423445}"/>
              </a:ext>
            </a:extLst>
          </p:cNvPr>
          <p:cNvSpPr/>
          <p:nvPr/>
        </p:nvSpPr>
        <p:spPr>
          <a:xfrm>
            <a:off x="2343946" y="3064878"/>
            <a:ext cx="7090450"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The Strokes </a:t>
            </a:r>
            <a:r>
              <a:rPr lang="zh-CN" altLang="en-US" sz="2400" dirty="0">
                <a:solidFill>
                  <a:schemeClr val="tx1">
                    <a:lumMod val="75000"/>
                    <a:lumOff val="25000"/>
                  </a:schemeClr>
                </a:solidFill>
                <a:latin typeface="Helvetica" panose="020B0604020202030204" pitchFamily="34" charset="0"/>
              </a:rPr>
              <a:t>笔画（</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huà</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4" name="矩形 13">
            <a:extLst>
              <a:ext uri="{FF2B5EF4-FFF2-40B4-BE49-F238E27FC236}">
                <a16:creationId xmlns:a16="http://schemas.microsoft.com/office/drawing/2014/main" id="{BF834568-80C3-474D-9B14-57FF5BD761B1}"/>
              </a:ext>
            </a:extLst>
          </p:cNvPr>
          <p:cNvSpPr/>
          <p:nvPr/>
        </p:nvSpPr>
        <p:spPr>
          <a:xfrm>
            <a:off x="2343946" y="3839300"/>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Orders of Strokes </a:t>
            </a:r>
            <a:r>
              <a:rPr lang="zh-CN" altLang="en-US" sz="2400" dirty="0">
                <a:solidFill>
                  <a:schemeClr val="tx1">
                    <a:lumMod val="75000"/>
                    <a:lumOff val="25000"/>
                  </a:schemeClr>
                </a:solidFill>
                <a:latin typeface="Helvetica" panose="020B0604020202030204" pitchFamily="34" charset="0"/>
              </a:rPr>
              <a:t>笔顺（</a:t>
            </a:r>
            <a:r>
              <a:rPr lang="en-US" altLang="zh-CN" sz="2400" dirty="0" err="1">
                <a:solidFill>
                  <a:schemeClr val="tx1">
                    <a:lumMod val="75000"/>
                    <a:lumOff val="25000"/>
                  </a:schemeClr>
                </a:solidFill>
                <a:latin typeface="Helvetica" panose="020B0604020202030204" pitchFamily="34" charset="0"/>
              </a:rPr>
              <a:t>bǐ</a:t>
            </a:r>
            <a:r>
              <a:rPr lang="en-US" altLang="zh-CN" sz="2400" dirty="0">
                <a:solidFill>
                  <a:schemeClr val="tx1">
                    <a:lumMod val="75000"/>
                    <a:lumOff val="25000"/>
                  </a:schemeClr>
                </a:solidFill>
                <a:latin typeface="Helvetica" panose="020B0604020202030204" pitchFamily="34" charset="0"/>
              </a:rPr>
              <a:t> </a:t>
            </a:r>
            <a:r>
              <a:rPr lang="en-US" altLang="zh-CN" sz="2400" dirty="0" err="1">
                <a:solidFill>
                  <a:schemeClr val="tx1">
                    <a:lumMod val="75000"/>
                    <a:lumOff val="25000"/>
                  </a:schemeClr>
                </a:solidFill>
                <a:latin typeface="Helvetica" panose="020B0604020202030204" pitchFamily="34" charset="0"/>
              </a:rPr>
              <a:t>shùn</a:t>
            </a:r>
            <a:r>
              <a:rPr lang="zh-CN" altLang="en-US" sz="2400" dirty="0">
                <a:solidFill>
                  <a:schemeClr val="tx1">
                    <a:lumMod val="75000"/>
                    <a:lumOff val="25000"/>
                  </a:schemeClr>
                </a:solidFill>
                <a:latin typeface="Helvetica" panose="020B0604020202030204" pitchFamily="34" charset="0"/>
              </a:rPr>
              <a:t>）</a:t>
            </a:r>
            <a:endParaRPr lang="en-US" altLang="zh-CN" sz="2400" dirty="0">
              <a:solidFill>
                <a:schemeClr val="tx1">
                  <a:lumMod val="75000"/>
                  <a:lumOff val="25000"/>
                </a:schemeClr>
              </a:solidFill>
              <a:latin typeface="Helvetica" panose="020B0604020202030204" pitchFamily="34" charset="0"/>
            </a:endParaRPr>
          </a:p>
        </p:txBody>
      </p:sp>
      <p:sp>
        <p:nvSpPr>
          <p:cNvPr id="15" name="矩形 14">
            <a:extLst>
              <a:ext uri="{FF2B5EF4-FFF2-40B4-BE49-F238E27FC236}">
                <a16:creationId xmlns:a16="http://schemas.microsoft.com/office/drawing/2014/main" id="{38E44896-874E-4D89-B158-550C6A906743}"/>
              </a:ext>
            </a:extLst>
          </p:cNvPr>
          <p:cNvSpPr/>
          <p:nvPr/>
        </p:nvSpPr>
        <p:spPr>
          <a:xfrm>
            <a:off x="2343946" y="4613722"/>
            <a:ext cx="8294602" cy="461665"/>
          </a:xfrm>
          <a:prstGeom prst="rect">
            <a:avLst/>
          </a:prstGeom>
        </p:spPr>
        <p:txBody>
          <a:bodyPr wrap="square">
            <a:spAutoFit/>
          </a:bodyPr>
          <a:lstStyle/>
          <a:p>
            <a:r>
              <a:rPr lang="en-US" altLang="zh-CN" sz="2400" dirty="0">
                <a:solidFill>
                  <a:schemeClr val="tx1">
                    <a:lumMod val="75000"/>
                    <a:lumOff val="25000"/>
                  </a:schemeClr>
                </a:solidFill>
                <a:latin typeface="Helvetica" panose="020B0604020202030204" pitchFamily="34" charset="0"/>
              </a:rPr>
              <a:t>Some Personal Experiences</a:t>
            </a:r>
          </a:p>
        </p:txBody>
      </p:sp>
      <p:sp>
        <p:nvSpPr>
          <p:cNvPr id="16" name="矩形 15">
            <a:extLst>
              <a:ext uri="{FF2B5EF4-FFF2-40B4-BE49-F238E27FC236}">
                <a16:creationId xmlns:a16="http://schemas.microsoft.com/office/drawing/2014/main" id="{4C4C811F-1133-4AB8-A527-278449E73587}"/>
              </a:ext>
            </a:extLst>
          </p:cNvPr>
          <p:cNvSpPr/>
          <p:nvPr/>
        </p:nvSpPr>
        <p:spPr>
          <a:xfrm>
            <a:off x="2343946" y="5388143"/>
            <a:ext cx="8294602" cy="461665"/>
          </a:xfrm>
          <a:prstGeom prst="rect">
            <a:avLst/>
          </a:prstGeom>
        </p:spPr>
        <p:txBody>
          <a:bodyPr wrap="square">
            <a:spAutoFit/>
          </a:bodyPr>
          <a:lstStyle/>
          <a:p>
            <a:r>
              <a:rPr lang="en-US" altLang="zh-CN" sz="2400" b="1" dirty="0">
                <a:solidFill>
                  <a:srgbClr val="C00000"/>
                </a:solidFill>
                <a:latin typeface="Helvetica" panose="020B0604020202030204" pitchFamily="34" charset="0"/>
              </a:rPr>
              <a:t>Demonstration</a:t>
            </a:r>
          </a:p>
        </p:txBody>
      </p:sp>
      <p:sp>
        <p:nvSpPr>
          <p:cNvPr id="17" name="椭圆 16">
            <a:extLst>
              <a:ext uri="{FF2B5EF4-FFF2-40B4-BE49-F238E27FC236}">
                <a16:creationId xmlns:a16="http://schemas.microsoft.com/office/drawing/2014/main" id="{97237671-7A00-4379-B794-20A24E98C909}"/>
              </a:ext>
            </a:extLst>
          </p:cNvPr>
          <p:cNvSpPr/>
          <p:nvPr/>
        </p:nvSpPr>
        <p:spPr>
          <a:xfrm>
            <a:off x="1737360" y="1665514"/>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23155461-658C-491F-BC28-BDDAE566FFB6}"/>
              </a:ext>
            </a:extLst>
          </p:cNvPr>
          <p:cNvSpPr/>
          <p:nvPr/>
        </p:nvSpPr>
        <p:spPr>
          <a:xfrm>
            <a:off x="1737360" y="2430689"/>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C7A9F88-F9A2-4AB7-8BBE-E3BC4E8D5A35}"/>
              </a:ext>
            </a:extLst>
          </p:cNvPr>
          <p:cNvSpPr/>
          <p:nvPr/>
        </p:nvSpPr>
        <p:spPr>
          <a:xfrm>
            <a:off x="1737360" y="323039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F52E2FA5-15F8-4AF8-B0A1-7FFCF391BF5E}"/>
              </a:ext>
            </a:extLst>
          </p:cNvPr>
          <p:cNvSpPr/>
          <p:nvPr/>
        </p:nvSpPr>
        <p:spPr>
          <a:xfrm>
            <a:off x="1737360" y="4004817"/>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94D50A54-733F-48F3-B1D6-114D8DDA67E2}"/>
              </a:ext>
            </a:extLst>
          </p:cNvPr>
          <p:cNvSpPr/>
          <p:nvPr/>
        </p:nvSpPr>
        <p:spPr>
          <a:xfrm>
            <a:off x="1737360" y="4788545"/>
            <a:ext cx="130629" cy="1306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CF8BBC01-098D-4722-A76F-7432F612F4DB}"/>
              </a:ext>
            </a:extLst>
          </p:cNvPr>
          <p:cNvSpPr/>
          <p:nvPr/>
        </p:nvSpPr>
        <p:spPr>
          <a:xfrm>
            <a:off x="1737360" y="5571777"/>
            <a:ext cx="130629" cy="13062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82353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B01EBF2-E23E-45EE-A76D-E6E442714B1D}"/>
              </a:ext>
            </a:extLst>
          </p:cNvPr>
          <p:cNvPicPr>
            <a:picLocks noChangeAspect="1"/>
          </p:cNvPicPr>
          <p:nvPr/>
        </p:nvPicPr>
        <p:blipFill>
          <a:blip r:embed="rId2"/>
          <a:stretch>
            <a:fillRect/>
          </a:stretch>
        </p:blipFill>
        <p:spPr>
          <a:xfrm>
            <a:off x="0" y="0"/>
            <a:ext cx="7766617" cy="6858000"/>
          </a:xfrm>
          <a:prstGeom prst="rect">
            <a:avLst/>
          </a:prstGeom>
        </p:spPr>
      </p:pic>
      <p:grpSp>
        <p:nvGrpSpPr>
          <p:cNvPr id="7" name="Group 4">
            <a:extLst>
              <a:ext uri="{FF2B5EF4-FFF2-40B4-BE49-F238E27FC236}">
                <a16:creationId xmlns:a16="http://schemas.microsoft.com/office/drawing/2014/main" id="{27AF716F-AD70-46EA-95B4-ABE64AB8CC97}"/>
              </a:ext>
            </a:extLst>
          </p:cNvPr>
          <p:cNvGrpSpPr>
            <a:grpSpLocks noChangeAspect="1"/>
          </p:cNvGrpSpPr>
          <p:nvPr/>
        </p:nvGrpSpPr>
        <p:grpSpPr bwMode="auto">
          <a:xfrm>
            <a:off x="8422425" y="817696"/>
            <a:ext cx="2746316" cy="5382266"/>
            <a:chOff x="3305" y="1112"/>
            <a:chExt cx="1070" cy="2097"/>
          </a:xfrm>
        </p:grpSpPr>
        <p:sp>
          <p:nvSpPr>
            <p:cNvPr id="8" name="Freeform 5">
              <a:extLst>
                <a:ext uri="{FF2B5EF4-FFF2-40B4-BE49-F238E27FC236}">
                  <a16:creationId xmlns:a16="http://schemas.microsoft.com/office/drawing/2014/main" id="{3C0D0C7E-2C9B-4E7A-A757-0311156B25B6}"/>
                </a:ext>
              </a:extLst>
            </p:cNvPr>
            <p:cNvSpPr>
              <a:spLocks/>
            </p:cNvSpPr>
            <p:nvPr/>
          </p:nvSpPr>
          <p:spPr bwMode="auto">
            <a:xfrm>
              <a:off x="3969" y="2465"/>
              <a:ext cx="210" cy="199"/>
            </a:xfrm>
            <a:custGeom>
              <a:avLst/>
              <a:gdLst>
                <a:gd name="T0" fmla="*/ 78 w 178"/>
                <a:gd name="T1" fmla="*/ 63 h 167"/>
                <a:gd name="T2" fmla="*/ 68 w 178"/>
                <a:gd name="T3" fmla="*/ 89 h 167"/>
                <a:gd name="T4" fmla="*/ 57 w 178"/>
                <a:gd name="T5" fmla="*/ 107 h 167"/>
                <a:gd name="T6" fmla="*/ 58 w 178"/>
                <a:gd name="T7" fmla="*/ 160 h 167"/>
                <a:gd name="T8" fmla="*/ 46 w 178"/>
                <a:gd name="T9" fmla="*/ 159 h 167"/>
                <a:gd name="T10" fmla="*/ 41 w 178"/>
                <a:gd name="T11" fmla="*/ 128 h 167"/>
                <a:gd name="T12" fmla="*/ 24 w 178"/>
                <a:gd name="T13" fmla="*/ 138 h 167"/>
                <a:gd name="T14" fmla="*/ 19 w 178"/>
                <a:gd name="T15" fmla="*/ 125 h 167"/>
                <a:gd name="T16" fmla="*/ 44 w 178"/>
                <a:gd name="T17" fmla="*/ 82 h 167"/>
                <a:gd name="T18" fmla="*/ 41 w 178"/>
                <a:gd name="T19" fmla="*/ 80 h 167"/>
                <a:gd name="T20" fmla="*/ 13 w 178"/>
                <a:gd name="T21" fmla="*/ 94 h 167"/>
                <a:gd name="T22" fmla="*/ 4 w 178"/>
                <a:gd name="T23" fmla="*/ 79 h 167"/>
                <a:gd name="T24" fmla="*/ 37 w 178"/>
                <a:gd name="T25" fmla="*/ 67 h 167"/>
                <a:gd name="T26" fmla="*/ 53 w 178"/>
                <a:gd name="T27" fmla="*/ 49 h 167"/>
                <a:gd name="T28" fmla="*/ 51 w 178"/>
                <a:gd name="T29" fmla="*/ 15 h 167"/>
                <a:gd name="T30" fmla="*/ 48 w 178"/>
                <a:gd name="T31" fmla="*/ 11 h 167"/>
                <a:gd name="T32" fmla="*/ 59 w 178"/>
                <a:gd name="T33" fmla="*/ 13 h 167"/>
                <a:gd name="T34" fmla="*/ 66 w 178"/>
                <a:gd name="T35" fmla="*/ 41 h 167"/>
                <a:gd name="T36" fmla="*/ 74 w 178"/>
                <a:gd name="T37" fmla="*/ 49 h 167"/>
                <a:gd name="T38" fmla="*/ 89 w 178"/>
                <a:gd name="T39" fmla="*/ 56 h 167"/>
                <a:gd name="T40" fmla="*/ 100 w 178"/>
                <a:gd name="T41" fmla="*/ 45 h 167"/>
                <a:gd name="T42" fmla="*/ 99 w 178"/>
                <a:gd name="T43" fmla="*/ 11 h 167"/>
                <a:gd name="T44" fmla="*/ 106 w 178"/>
                <a:gd name="T45" fmla="*/ 3 h 167"/>
                <a:gd name="T46" fmla="*/ 114 w 178"/>
                <a:gd name="T47" fmla="*/ 29 h 167"/>
                <a:gd name="T48" fmla="*/ 127 w 178"/>
                <a:gd name="T49" fmla="*/ 39 h 167"/>
                <a:gd name="T50" fmla="*/ 126 w 178"/>
                <a:gd name="T51" fmla="*/ 47 h 167"/>
                <a:gd name="T52" fmla="*/ 111 w 178"/>
                <a:gd name="T53" fmla="*/ 55 h 167"/>
                <a:gd name="T54" fmla="*/ 118 w 178"/>
                <a:gd name="T55" fmla="*/ 74 h 167"/>
                <a:gd name="T56" fmla="*/ 120 w 178"/>
                <a:gd name="T57" fmla="*/ 110 h 167"/>
                <a:gd name="T58" fmla="*/ 119 w 178"/>
                <a:gd name="T59" fmla="*/ 119 h 167"/>
                <a:gd name="T60" fmla="*/ 148 w 178"/>
                <a:gd name="T61" fmla="*/ 134 h 167"/>
                <a:gd name="T62" fmla="*/ 178 w 178"/>
                <a:gd name="T63" fmla="*/ 144 h 167"/>
                <a:gd name="T64" fmla="*/ 159 w 178"/>
                <a:gd name="T65" fmla="*/ 148 h 167"/>
                <a:gd name="T66" fmla="*/ 112 w 178"/>
                <a:gd name="T67" fmla="*/ 127 h 167"/>
                <a:gd name="T68" fmla="*/ 93 w 178"/>
                <a:gd name="T69" fmla="*/ 140 h 167"/>
                <a:gd name="T70" fmla="*/ 70 w 178"/>
                <a:gd name="T71" fmla="*/ 144 h 167"/>
                <a:gd name="T72" fmla="*/ 64 w 178"/>
                <a:gd name="T73" fmla="*/ 134 h 167"/>
                <a:gd name="T74" fmla="*/ 90 w 178"/>
                <a:gd name="T75" fmla="*/ 131 h 167"/>
                <a:gd name="T76" fmla="*/ 92 w 178"/>
                <a:gd name="T77" fmla="*/ 111 h 167"/>
                <a:gd name="T78" fmla="*/ 74 w 178"/>
                <a:gd name="T79" fmla="*/ 99 h 167"/>
                <a:gd name="T80" fmla="*/ 105 w 178"/>
                <a:gd name="T81" fmla="*/ 108 h 167"/>
                <a:gd name="T82" fmla="*/ 108 w 178"/>
                <a:gd name="T83" fmla="*/ 85 h 167"/>
                <a:gd name="T84" fmla="*/ 94 w 178"/>
                <a:gd name="T85" fmla="*/ 98 h 167"/>
                <a:gd name="T86" fmla="*/ 94 w 178"/>
                <a:gd name="T87" fmla="*/ 82 h 167"/>
                <a:gd name="T88" fmla="*/ 98 w 178"/>
                <a:gd name="T89" fmla="*/ 66 h 167"/>
                <a:gd name="T90" fmla="*/ 85 w 178"/>
                <a:gd name="T91" fmla="*/ 64 h 167"/>
                <a:gd name="T92" fmla="*/ 64 w 178"/>
                <a:gd name="T93" fmla="*/ 6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8" h="167">
                  <a:moveTo>
                    <a:pt x="60" y="83"/>
                  </a:moveTo>
                  <a:cubicBezTo>
                    <a:pt x="68" y="78"/>
                    <a:pt x="73" y="71"/>
                    <a:pt x="78" y="63"/>
                  </a:cubicBezTo>
                  <a:cubicBezTo>
                    <a:pt x="78" y="64"/>
                    <a:pt x="79" y="65"/>
                    <a:pt x="78" y="66"/>
                  </a:cubicBezTo>
                  <a:cubicBezTo>
                    <a:pt x="77" y="74"/>
                    <a:pt x="73" y="82"/>
                    <a:pt x="68" y="89"/>
                  </a:cubicBezTo>
                  <a:cubicBezTo>
                    <a:pt x="65" y="92"/>
                    <a:pt x="62" y="96"/>
                    <a:pt x="60" y="100"/>
                  </a:cubicBezTo>
                  <a:cubicBezTo>
                    <a:pt x="58" y="102"/>
                    <a:pt x="58" y="105"/>
                    <a:pt x="57" y="107"/>
                  </a:cubicBezTo>
                  <a:cubicBezTo>
                    <a:pt x="56" y="120"/>
                    <a:pt x="55" y="133"/>
                    <a:pt x="56" y="146"/>
                  </a:cubicBezTo>
                  <a:cubicBezTo>
                    <a:pt x="56" y="151"/>
                    <a:pt x="57" y="156"/>
                    <a:pt x="58" y="160"/>
                  </a:cubicBezTo>
                  <a:cubicBezTo>
                    <a:pt x="58" y="165"/>
                    <a:pt x="56" y="167"/>
                    <a:pt x="52" y="165"/>
                  </a:cubicBezTo>
                  <a:cubicBezTo>
                    <a:pt x="49" y="164"/>
                    <a:pt x="47" y="163"/>
                    <a:pt x="46" y="159"/>
                  </a:cubicBezTo>
                  <a:cubicBezTo>
                    <a:pt x="44" y="151"/>
                    <a:pt x="44" y="142"/>
                    <a:pt x="43" y="133"/>
                  </a:cubicBezTo>
                  <a:cubicBezTo>
                    <a:pt x="43" y="132"/>
                    <a:pt x="42" y="130"/>
                    <a:pt x="41" y="128"/>
                  </a:cubicBezTo>
                  <a:cubicBezTo>
                    <a:pt x="39" y="130"/>
                    <a:pt x="36" y="132"/>
                    <a:pt x="34" y="135"/>
                  </a:cubicBezTo>
                  <a:cubicBezTo>
                    <a:pt x="31" y="138"/>
                    <a:pt x="27" y="140"/>
                    <a:pt x="24" y="138"/>
                  </a:cubicBezTo>
                  <a:cubicBezTo>
                    <a:pt x="20" y="136"/>
                    <a:pt x="18" y="132"/>
                    <a:pt x="19" y="127"/>
                  </a:cubicBezTo>
                  <a:cubicBezTo>
                    <a:pt x="19" y="127"/>
                    <a:pt x="19" y="126"/>
                    <a:pt x="19" y="125"/>
                  </a:cubicBezTo>
                  <a:cubicBezTo>
                    <a:pt x="24" y="123"/>
                    <a:pt x="26" y="119"/>
                    <a:pt x="28" y="115"/>
                  </a:cubicBezTo>
                  <a:cubicBezTo>
                    <a:pt x="35" y="105"/>
                    <a:pt x="39" y="93"/>
                    <a:pt x="44" y="82"/>
                  </a:cubicBezTo>
                  <a:cubicBezTo>
                    <a:pt x="44" y="81"/>
                    <a:pt x="44" y="80"/>
                    <a:pt x="45" y="78"/>
                  </a:cubicBezTo>
                  <a:cubicBezTo>
                    <a:pt x="43" y="79"/>
                    <a:pt x="42" y="79"/>
                    <a:pt x="41" y="80"/>
                  </a:cubicBezTo>
                  <a:cubicBezTo>
                    <a:pt x="37" y="83"/>
                    <a:pt x="33" y="86"/>
                    <a:pt x="29" y="89"/>
                  </a:cubicBezTo>
                  <a:cubicBezTo>
                    <a:pt x="24" y="93"/>
                    <a:pt x="19" y="95"/>
                    <a:pt x="13" y="94"/>
                  </a:cubicBezTo>
                  <a:cubicBezTo>
                    <a:pt x="6" y="93"/>
                    <a:pt x="0" y="86"/>
                    <a:pt x="3" y="79"/>
                  </a:cubicBezTo>
                  <a:cubicBezTo>
                    <a:pt x="3" y="79"/>
                    <a:pt x="4" y="79"/>
                    <a:pt x="4" y="79"/>
                  </a:cubicBezTo>
                  <a:cubicBezTo>
                    <a:pt x="7" y="83"/>
                    <a:pt x="9" y="84"/>
                    <a:pt x="13" y="81"/>
                  </a:cubicBezTo>
                  <a:cubicBezTo>
                    <a:pt x="21" y="77"/>
                    <a:pt x="29" y="72"/>
                    <a:pt x="37" y="67"/>
                  </a:cubicBezTo>
                  <a:cubicBezTo>
                    <a:pt x="40" y="65"/>
                    <a:pt x="43" y="63"/>
                    <a:pt x="46" y="61"/>
                  </a:cubicBezTo>
                  <a:cubicBezTo>
                    <a:pt x="51" y="59"/>
                    <a:pt x="53" y="54"/>
                    <a:pt x="53" y="49"/>
                  </a:cubicBezTo>
                  <a:cubicBezTo>
                    <a:pt x="54" y="40"/>
                    <a:pt x="54" y="32"/>
                    <a:pt x="55" y="23"/>
                  </a:cubicBezTo>
                  <a:cubicBezTo>
                    <a:pt x="55" y="19"/>
                    <a:pt x="54" y="17"/>
                    <a:pt x="51" y="15"/>
                  </a:cubicBezTo>
                  <a:cubicBezTo>
                    <a:pt x="50" y="15"/>
                    <a:pt x="49" y="15"/>
                    <a:pt x="49" y="14"/>
                  </a:cubicBezTo>
                  <a:cubicBezTo>
                    <a:pt x="49" y="13"/>
                    <a:pt x="49" y="12"/>
                    <a:pt x="48" y="11"/>
                  </a:cubicBezTo>
                  <a:cubicBezTo>
                    <a:pt x="49" y="11"/>
                    <a:pt x="51" y="10"/>
                    <a:pt x="51" y="10"/>
                  </a:cubicBezTo>
                  <a:cubicBezTo>
                    <a:pt x="54" y="11"/>
                    <a:pt x="56" y="12"/>
                    <a:pt x="59" y="13"/>
                  </a:cubicBezTo>
                  <a:cubicBezTo>
                    <a:pt x="64" y="18"/>
                    <a:pt x="69" y="22"/>
                    <a:pt x="67" y="30"/>
                  </a:cubicBezTo>
                  <a:cubicBezTo>
                    <a:pt x="66" y="34"/>
                    <a:pt x="66" y="38"/>
                    <a:pt x="66" y="41"/>
                  </a:cubicBezTo>
                  <a:cubicBezTo>
                    <a:pt x="66" y="46"/>
                    <a:pt x="68" y="48"/>
                    <a:pt x="73" y="49"/>
                  </a:cubicBezTo>
                  <a:cubicBezTo>
                    <a:pt x="73" y="49"/>
                    <a:pt x="74" y="49"/>
                    <a:pt x="74" y="49"/>
                  </a:cubicBezTo>
                  <a:cubicBezTo>
                    <a:pt x="80" y="49"/>
                    <a:pt x="81" y="51"/>
                    <a:pt x="81" y="56"/>
                  </a:cubicBezTo>
                  <a:cubicBezTo>
                    <a:pt x="84" y="58"/>
                    <a:pt x="87" y="57"/>
                    <a:pt x="89" y="56"/>
                  </a:cubicBezTo>
                  <a:cubicBezTo>
                    <a:pt x="92" y="54"/>
                    <a:pt x="94" y="52"/>
                    <a:pt x="97" y="50"/>
                  </a:cubicBezTo>
                  <a:cubicBezTo>
                    <a:pt x="98" y="49"/>
                    <a:pt x="99" y="47"/>
                    <a:pt x="100" y="45"/>
                  </a:cubicBezTo>
                  <a:cubicBezTo>
                    <a:pt x="101" y="38"/>
                    <a:pt x="102" y="31"/>
                    <a:pt x="102" y="23"/>
                  </a:cubicBezTo>
                  <a:cubicBezTo>
                    <a:pt x="102" y="19"/>
                    <a:pt x="100" y="15"/>
                    <a:pt x="99" y="11"/>
                  </a:cubicBezTo>
                  <a:cubicBezTo>
                    <a:pt x="98" y="8"/>
                    <a:pt x="96" y="6"/>
                    <a:pt x="98" y="3"/>
                  </a:cubicBezTo>
                  <a:cubicBezTo>
                    <a:pt x="101" y="0"/>
                    <a:pt x="104" y="2"/>
                    <a:pt x="106" y="3"/>
                  </a:cubicBezTo>
                  <a:cubicBezTo>
                    <a:pt x="110" y="3"/>
                    <a:pt x="114" y="7"/>
                    <a:pt x="114" y="12"/>
                  </a:cubicBezTo>
                  <a:cubicBezTo>
                    <a:pt x="114" y="17"/>
                    <a:pt x="114" y="23"/>
                    <a:pt x="114" y="29"/>
                  </a:cubicBezTo>
                  <a:cubicBezTo>
                    <a:pt x="114" y="34"/>
                    <a:pt x="115" y="36"/>
                    <a:pt x="120" y="38"/>
                  </a:cubicBezTo>
                  <a:cubicBezTo>
                    <a:pt x="122" y="38"/>
                    <a:pt x="125" y="39"/>
                    <a:pt x="127" y="39"/>
                  </a:cubicBezTo>
                  <a:cubicBezTo>
                    <a:pt x="129" y="40"/>
                    <a:pt x="130" y="42"/>
                    <a:pt x="130" y="44"/>
                  </a:cubicBezTo>
                  <a:cubicBezTo>
                    <a:pt x="129" y="46"/>
                    <a:pt x="128" y="47"/>
                    <a:pt x="126" y="47"/>
                  </a:cubicBezTo>
                  <a:cubicBezTo>
                    <a:pt x="124" y="47"/>
                    <a:pt x="121" y="47"/>
                    <a:pt x="119" y="48"/>
                  </a:cubicBezTo>
                  <a:cubicBezTo>
                    <a:pt x="116" y="50"/>
                    <a:pt x="112" y="51"/>
                    <a:pt x="111" y="55"/>
                  </a:cubicBezTo>
                  <a:cubicBezTo>
                    <a:pt x="109" y="60"/>
                    <a:pt x="107" y="65"/>
                    <a:pt x="109" y="71"/>
                  </a:cubicBezTo>
                  <a:cubicBezTo>
                    <a:pt x="112" y="72"/>
                    <a:pt x="115" y="73"/>
                    <a:pt x="118" y="74"/>
                  </a:cubicBezTo>
                  <a:cubicBezTo>
                    <a:pt x="122" y="75"/>
                    <a:pt x="124" y="78"/>
                    <a:pt x="124" y="82"/>
                  </a:cubicBezTo>
                  <a:cubicBezTo>
                    <a:pt x="126" y="92"/>
                    <a:pt x="124" y="101"/>
                    <a:pt x="120" y="110"/>
                  </a:cubicBezTo>
                  <a:cubicBezTo>
                    <a:pt x="120" y="112"/>
                    <a:pt x="119" y="113"/>
                    <a:pt x="118" y="114"/>
                  </a:cubicBezTo>
                  <a:cubicBezTo>
                    <a:pt x="117" y="116"/>
                    <a:pt x="117" y="117"/>
                    <a:pt x="119" y="119"/>
                  </a:cubicBezTo>
                  <a:cubicBezTo>
                    <a:pt x="126" y="123"/>
                    <a:pt x="132" y="127"/>
                    <a:pt x="139" y="131"/>
                  </a:cubicBezTo>
                  <a:cubicBezTo>
                    <a:pt x="142" y="132"/>
                    <a:pt x="145" y="133"/>
                    <a:pt x="148" y="134"/>
                  </a:cubicBezTo>
                  <a:cubicBezTo>
                    <a:pt x="157" y="137"/>
                    <a:pt x="166" y="139"/>
                    <a:pt x="175" y="142"/>
                  </a:cubicBezTo>
                  <a:cubicBezTo>
                    <a:pt x="176" y="143"/>
                    <a:pt x="177" y="143"/>
                    <a:pt x="178" y="144"/>
                  </a:cubicBezTo>
                  <a:cubicBezTo>
                    <a:pt x="177" y="146"/>
                    <a:pt x="176" y="148"/>
                    <a:pt x="175" y="150"/>
                  </a:cubicBezTo>
                  <a:cubicBezTo>
                    <a:pt x="169" y="149"/>
                    <a:pt x="164" y="149"/>
                    <a:pt x="159" y="148"/>
                  </a:cubicBezTo>
                  <a:cubicBezTo>
                    <a:pt x="147" y="147"/>
                    <a:pt x="136" y="143"/>
                    <a:pt x="126" y="136"/>
                  </a:cubicBezTo>
                  <a:cubicBezTo>
                    <a:pt x="122" y="133"/>
                    <a:pt x="117" y="131"/>
                    <a:pt x="112" y="127"/>
                  </a:cubicBezTo>
                  <a:cubicBezTo>
                    <a:pt x="110" y="125"/>
                    <a:pt x="108" y="125"/>
                    <a:pt x="106" y="129"/>
                  </a:cubicBezTo>
                  <a:cubicBezTo>
                    <a:pt x="103" y="134"/>
                    <a:pt x="97" y="137"/>
                    <a:pt x="93" y="140"/>
                  </a:cubicBezTo>
                  <a:cubicBezTo>
                    <a:pt x="93" y="141"/>
                    <a:pt x="93" y="141"/>
                    <a:pt x="93" y="141"/>
                  </a:cubicBezTo>
                  <a:cubicBezTo>
                    <a:pt x="85" y="143"/>
                    <a:pt x="78" y="147"/>
                    <a:pt x="70" y="144"/>
                  </a:cubicBezTo>
                  <a:cubicBezTo>
                    <a:pt x="64" y="143"/>
                    <a:pt x="62" y="140"/>
                    <a:pt x="61" y="132"/>
                  </a:cubicBezTo>
                  <a:cubicBezTo>
                    <a:pt x="62" y="133"/>
                    <a:pt x="63" y="133"/>
                    <a:pt x="64" y="134"/>
                  </a:cubicBezTo>
                  <a:cubicBezTo>
                    <a:pt x="66" y="136"/>
                    <a:pt x="68" y="137"/>
                    <a:pt x="71" y="138"/>
                  </a:cubicBezTo>
                  <a:cubicBezTo>
                    <a:pt x="78" y="138"/>
                    <a:pt x="84" y="136"/>
                    <a:pt x="90" y="131"/>
                  </a:cubicBezTo>
                  <a:cubicBezTo>
                    <a:pt x="93" y="128"/>
                    <a:pt x="97" y="123"/>
                    <a:pt x="100" y="119"/>
                  </a:cubicBezTo>
                  <a:cubicBezTo>
                    <a:pt x="98" y="115"/>
                    <a:pt x="95" y="113"/>
                    <a:pt x="92" y="111"/>
                  </a:cubicBezTo>
                  <a:cubicBezTo>
                    <a:pt x="89" y="109"/>
                    <a:pt x="85" y="106"/>
                    <a:pt x="82" y="104"/>
                  </a:cubicBezTo>
                  <a:cubicBezTo>
                    <a:pt x="79" y="102"/>
                    <a:pt x="76" y="100"/>
                    <a:pt x="74" y="99"/>
                  </a:cubicBezTo>
                  <a:cubicBezTo>
                    <a:pt x="70" y="96"/>
                    <a:pt x="69" y="93"/>
                    <a:pt x="70" y="89"/>
                  </a:cubicBezTo>
                  <a:cubicBezTo>
                    <a:pt x="82" y="95"/>
                    <a:pt x="94" y="101"/>
                    <a:pt x="105" y="108"/>
                  </a:cubicBezTo>
                  <a:cubicBezTo>
                    <a:pt x="111" y="103"/>
                    <a:pt x="114" y="90"/>
                    <a:pt x="111" y="83"/>
                  </a:cubicBezTo>
                  <a:cubicBezTo>
                    <a:pt x="110" y="84"/>
                    <a:pt x="109" y="84"/>
                    <a:pt x="108" y="85"/>
                  </a:cubicBezTo>
                  <a:cubicBezTo>
                    <a:pt x="106" y="87"/>
                    <a:pt x="105" y="90"/>
                    <a:pt x="103" y="92"/>
                  </a:cubicBezTo>
                  <a:cubicBezTo>
                    <a:pt x="101" y="96"/>
                    <a:pt x="98" y="98"/>
                    <a:pt x="94" y="98"/>
                  </a:cubicBezTo>
                  <a:cubicBezTo>
                    <a:pt x="89" y="97"/>
                    <a:pt x="87" y="93"/>
                    <a:pt x="89" y="89"/>
                  </a:cubicBezTo>
                  <a:cubicBezTo>
                    <a:pt x="91" y="86"/>
                    <a:pt x="93" y="84"/>
                    <a:pt x="94" y="82"/>
                  </a:cubicBezTo>
                  <a:cubicBezTo>
                    <a:pt x="95" y="81"/>
                    <a:pt x="96" y="80"/>
                    <a:pt x="96" y="79"/>
                  </a:cubicBezTo>
                  <a:cubicBezTo>
                    <a:pt x="97" y="75"/>
                    <a:pt x="98" y="71"/>
                    <a:pt x="98" y="66"/>
                  </a:cubicBezTo>
                  <a:cubicBezTo>
                    <a:pt x="96" y="66"/>
                    <a:pt x="94" y="66"/>
                    <a:pt x="92" y="66"/>
                  </a:cubicBezTo>
                  <a:cubicBezTo>
                    <a:pt x="89" y="67"/>
                    <a:pt x="87" y="66"/>
                    <a:pt x="85" y="64"/>
                  </a:cubicBezTo>
                  <a:cubicBezTo>
                    <a:pt x="83" y="63"/>
                    <a:pt x="81" y="61"/>
                    <a:pt x="79" y="60"/>
                  </a:cubicBezTo>
                  <a:cubicBezTo>
                    <a:pt x="73" y="56"/>
                    <a:pt x="66" y="59"/>
                    <a:pt x="64" y="65"/>
                  </a:cubicBezTo>
                  <a:cubicBezTo>
                    <a:pt x="62" y="71"/>
                    <a:pt x="62" y="76"/>
                    <a:pt x="60" y="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6">
              <a:extLst>
                <a:ext uri="{FF2B5EF4-FFF2-40B4-BE49-F238E27FC236}">
                  <a16:creationId xmlns:a16="http://schemas.microsoft.com/office/drawing/2014/main" id="{A42C8F7D-2C49-4DE0-87AC-4BB6AD665845}"/>
                </a:ext>
              </a:extLst>
            </p:cNvPr>
            <p:cNvSpPr>
              <a:spLocks/>
            </p:cNvSpPr>
            <p:nvPr/>
          </p:nvSpPr>
          <p:spPr bwMode="auto">
            <a:xfrm>
              <a:off x="3587" y="1618"/>
              <a:ext cx="150" cy="186"/>
            </a:xfrm>
            <a:custGeom>
              <a:avLst/>
              <a:gdLst>
                <a:gd name="T0" fmla="*/ 73 w 127"/>
                <a:gd name="T1" fmla="*/ 131 h 156"/>
                <a:gd name="T2" fmla="*/ 87 w 127"/>
                <a:gd name="T3" fmla="*/ 107 h 156"/>
                <a:gd name="T4" fmla="*/ 102 w 127"/>
                <a:gd name="T5" fmla="*/ 113 h 156"/>
                <a:gd name="T6" fmla="*/ 116 w 127"/>
                <a:gd name="T7" fmla="*/ 136 h 156"/>
                <a:gd name="T8" fmla="*/ 105 w 127"/>
                <a:gd name="T9" fmla="*/ 146 h 156"/>
                <a:gd name="T10" fmla="*/ 98 w 127"/>
                <a:gd name="T11" fmla="*/ 132 h 156"/>
                <a:gd name="T12" fmla="*/ 46 w 127"/>
                <a:gd name="T13" fmla="*/ 155 h 156"/>
                <a:gd name="T14" fmla="*/ 28 w 127"/>
                <a:gd name="T15" fmla="*/ 147 h 156"/>
                <a:gd name="T16" fmla="*/ 48 w 127"/>
                <a:gd name="T17" fmla="*/ 121 h 156"/>
                <a:gd name="T18" fmla="*/ 54 w 127"/>
                <a:gd name="T19" fmla="*/ 108 h 156"/>
                <a:gd name="T20" fmla="*/ 26 w 127"/>
                <a:gd name="T21" fmla="*/ 120 h 156"/>
                <a:gd name="T22" fmla="*/ 2 w 127"/>
                <a:gd name="T23" fmla="*/ 108 h 156"/>
                <a:gd name="T24" fmla="*/ 14 w 127"/>
                <a:gd name="T25" fmla="*/ 110 h 156"/>
                <a:gd name="T26" fmla="*/ 54 w 127"/>
                <a:gd name="T27" fmla="*/ 95 h 156"/>
                <a:gd name="T28" fmla="*/ 63 w 127"/>
                <a:gd name="T29" fmla="*/ 74 h 156"/>
                <a:gd name="T30" fmla="*/ 57 w 127"/>
                <a:gd name="T31" fmla="*/ 71 h 156"/>
                <a:gd name="T32" fmla="*/ 39 w 127"/>
                <a:gd name="T33" fmla="*/ 58 h 156"/>
                <a:gd name="T34" fmla="*/ 62 w 127"/>
                <a:gd name="T35" fmla="*/ 51 h 156"/>
                <a:gd name="T36" fmla="*/ 65 w 127"/>
                <a:gd name="T37" fmla="*/ 21 h 156"/>
                <a:gd name="T38" fmla="*/ 61 w 127"/>
                <a:gd name="T39" fmla="*/ 9 h 156"/>
                <a:gd name="T40" fmla="*/ 67 w 127"/>
                <a:gd name="T41" fmla="*/ 3 h 156"/>
                <a:gd name="T42" fmla="*/ 78 w 127"/>
                <a:gd name="T43" fmla="*/ 13 h 156"/>
                <a:gd name="T44" fmla="*/ 83 w 127"/>
                <a:gd name="T45" fmla="*/ 36 h 156"/>
                <a:gd name="T46" fmla="*/ 101 w 127"/>
                <a:gd name="T47" fmla="*/ 46 h 156"/>
                <a:gd name="T48" fmla="*/ 78 w 127"/>
                <a:gd name="T49" fmla="*/ 61 h 156"/>
                <a:gd name="T50" fmla="*/ 75 w 127"/>
                <a:gd name="T51" fmla="*/ 70 h 156"/>
                <a:gd name="T52" fmla="*/ 72 w 127"/>
                <a:gd name="T53" fmla="*/ 87 h 156"/>
                <a:gd name="T54" fmla="*/ 108 w 127"/>
                <a:gd name="T55" fmla="*/ 77 h 156"/>
                <a:gd name="T56" fmla="*/ 126 w 127"/>
                <a:gd name="T57" fmla="*/ 85 h 156"/>
                <a:gd name="T58" fmla="*/ 116 w 127"/>
                <a:gd name="T59" fmla="*/ 89 h 156"/>
                <a:gd name="T60" fmla="*/ 74 w 127"/>
                <a:gd name="T61" fmla="*/ 101 h 156"/>
                <a:gd name="T62" fmla="*/ 65 w 127"/>
                <a:gd name="T63" fmla="*/ 118 h 156"/>
                <a:gd name="T64" fmla="*/ 51 w 127"/>
                <a:gd name="T65" fmla="*/ 1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56">
                  <a:moveTo>
                    <a:pt x="50" y="138"/>
                  </a:moveTo>
                  <a:cubicBezTo>
                    <a:pt x="58" y="136"/>
                    <a:pt x="65" y="134"/>
                    <a:pt x="73" y="131"/>
                  </a:cubicBezTo>
                  <a:cubicBezTo>
                    <a:pt x="80" y="129"/>
                    <a:pt x="88" y="128"/>
                    <a:pt x="95" y="126"/>
                  </a:cubicBezTo>
                  <a:cubicBezTo>
                    <a:pt x="94" y="119"/>
                    <a:pt x="88" y="114"/>
                    <a:pt x="87" y="107"/>
                  </a:cubicBezTo>
                  <a:cubicBezTo>
                    <a:pt x="88" y="107"/>
                    <a:pt x="88" y="107"/>
                    <a:pt x="88" y="107"/>
                  </a:cubicBezTo>
                  <a:cubicBezTo>
                    <a:pt x="93" y="108"/>
                    <a:pt x="98" y="109"/>
                    <a:pt x="102" y="113"/>
                  </a:cubicBezTo>
                  <a:cubicBezTo>
                    <a:pt x="105" y="116"/>
                    <a:pt x="107" y="119"/>
                    <a:pt x="110" y="122"/>
                  </a:cubicBezTo>
                  <a:cubicBezTo>
                    <a:pt x="114" y="126"/>
                    <a:pt x="114" y="132"/>
                    <a:pt x="116" y="136"/>
                  </a:cubicBezTo>
                  <a:cubicBezTo>
                    <a:pt x="117" y="139"/>
                    <a:pt x="117" y="142"/>
                    <a:pt x="115" y="145"/>
                  </a:cubicBezTo>
                  <a:cubicBezTo>
                    <a:pt x="112" y="149"/>
                    <a:pt x="107" y="150"/>
                    <a:pt x="105" y="146"/>
                  </a:cubicBezTo>
                  <a:cubicBezTo>
                    <a:pt x="103" y="143"/>
                    <a:pt x="100" y="140"/>
                    <a:pt x="100" y="135"/>
                  </a:cubicBezTo>
                  <a:cubicBezTo>
                    <a:pt x="100" y="134"/>
                    <a:pt x="99" y="133"/>
                    <a:pt x="98" y="132"/>
                  </a:cubicBezTo>
                  <a:cubicBezTo>
                    <a:pt x="91" y="138"/>
                    <a:pt x="82" y="141"/>
                    <a:pt x="74" y="145"/>
                  </a:cubicBezTo>
                  <a:cubicBezTo>
                    <a:pt x="65" y="149"/>
                    <a:pt x="56" y="153"/>
                    <a:pt x="46" y="155"/>
                  </a:cubicBezTo>
                  <a:cubicBezTo>
                    <a:pt x="41" y="156"/>
                    <a:pt x="37" y="156"/>
                    <a:pt x="33" y="156"/>
                  </a:cubicBezTo>
                  <a:cubicBezTo>
                    <a:pt x="29" y="156"/>
                    <a:pt x="26" y="150"/>
                    <a:pt x="28" y="147"/>
                  </a:cubicBezTo>
                  <a:cubicBezTo>
                    <a:pt x="30" y="143"/>
                    <a:pt x="32" y="139"/>
                    <a:pt x="35" y="137"/>
                  </a:cubicBezTo>
                  <a:cubicBezTo>
                    <a:pt x="40" y="132"/>
                    <a:pt x="44" y="126"/>
                    <a:pt x="48" y="121"/>
                  </a:cubicBezTo>
                  <a:cubicBezTo>
                    <a:pt x="52" y="117"/>
                    <a:pt x="55" y="112"/>
                    <a:pt x="58" y="107"/>
                  </a:cubicBezTo>
                  <a:cubicBezTo>
                    <a:pt x="56" y="106"/>
                    <a:pt x="55" y="107"/>
                    <a:pt x="54" y="108"/>
                  </a:cubicBezTo>
                  <a:cubicBezTo>
                    <a:pt x="49" y="110"/>
                    <a:pt x="44" y="113"/>
                    <a:pt x="38" y="115"/>
                  </a:cubicBezTo>
                  <a:cubicBezTo>
                    <a:pt x="34" y="116"/>
                    <a:pt x="30" y="119"/>
                    <a:pt x="26" y="120"/>
                  </a:cubicBezTo>
                  <a:cubicBezTo>
                    <a:pt x="21" y="121"/>
                    <a:pt x="16" y="122"/>
                    <a:pt x="11" y="122"/>
                  </a:cubicBezTo>
                  <a:cubicBezTo>
                    <a:pt x="4" y="122"/>
                    <a:pt x="0" y="114"/>
                    <a:pt x="2" y="108"/>
                  </a:cubicBezTo>
                  <a:cubicBezTo>
                    <a:pt x="2" y="108"/>
                    <a:pt x="3" y="108"/>
                    <a:pt x="3" y="108"/>
                  </a:cubicBezTo>
                  <a:cubicBezTo>
                    <a:pt x="6" y="110"/>
                    <a:pt x="10" y="111"/>
                    <a:pt x="14" y="110"/>
                  </a:cubicBezTo>
                  <a:cubicBezTo>
                    <a:pt x="20" y="108"/>
                    <a:pt x="26" y="106"/>
                    <a:pt x="32" y="104"/>
                  </a:cubicBezTo>
                  <a:cubicBezTo>
                    <a:pt x="39" y="101"/>
                    <a:pt x="47" y="98"/>
                    <a:pt x="54" y="95"/>
                  </a:cubicBezTo>
                  <a:cubicBezTo>
                    <a:pt x="58" y="93"/>
                    <a:pt x="60" y="91"/>
                    <a:pt x="61" y="87"/>
                  </a:cubicBezTo>
                  <a:cubicBezTo>
                    <a:pt x="61" y="83"/>
                    <a:pt x="62" y="78"/>
                    <a:pt x="63" y="74"/>
                  </a:cubicBezTo>
                  <a:cubicBezTo>
                    <a:pt x="63" y="73"/>
                    <a:pt x="63" y="72"/>
                    <a:pt x="63" y="70"/>
                  </a:cubicBezTo>
                  <a:cubicBezTo>
                    <a:pt x="61" y="70"/>
                    <a:pt x="59" y="70"/>
                    <a:pt x="57" y="71"/>
                  </a:cubicBezTo>
                  <a:cubicBezTo>
                    <a:pt x="52" y="75"/>
                    <a:pt x="49" y="72"/>
                    <a:pt x="45" y="69"/>
                  </a:cubicBezTo>
                  <a:cubicBezTo>
                    <a:pt x="41" y="66"/>
                    <a:pt x="39" y="63"/>
                    <a:pt x="39" y="58"/>
                  </a:cubicBezTo>
                  <a:cubicBezTo>
                    <a:pt x="40" y="57"/>
                    <a:pt x="42" y="57"/>
                    <a:pt x="44" y="57"/>
                  </a:cubicBezTo>
                  <a:cubicBezTo>
                    <a:pt x="50" y="57"/>
                    <a:pt x="56" y="53"/>
                    <a:pt x="62" y="51"/>
                  </a:cubicBezTo>
                  <a:cubicBezTo>
                    <a:pt x="64" y="50"/>
                    <a:pt x="64" y="49"/>
                    <a:pt x="64" y="47"/>
                  </a:cubicBezTo>
                  <a:cubicBezTo>
                    <a:pt x="64" y="38"/>
                    <a:pt x="64" y="30"/>
                    <a:pt x="65" y="21"/>
                  </a:cubicBezTo>
                  <a:cubicBezTo>
                    <a:pt x="65" y="19"/>
                    <a:pt x="64" y="17"/>
                    <a:pt x="64" y="15"/>
                  </a:cubicBezTo>
                  <a:cubicBezTo>
                    <a:pt x="64" y="12"/>
                    <a:pt x="64" y="10"/>
                    <a:pt x="61" y="9"/>
                  </a:cubicBezTo>
                  <a:cubicBezTo>
                    <a:pt x="60" y="8"/>
                    <a:pt x="58" y="6"/>
                    <a:pt x="57" y="4"/>
                  </a:cubicBezTo>
                  <a:cubicBezTo>
                    <a:pt x="61" y="0"/>
                    <a:pt x="63" y="0"/>
                    <a:pt x="67" y="3"/>
                  </a:cubicBezTo>
                  <a:cubicBezTo>
                    <a:pt x="69" y="3"/>
                    <a:pt x="70" y="4"/>
                    <a:pt x="71" y="4"/>
                  </a:cubicBezTo>
                  <a:cubicBezTo>
                    <a:pt x="75" y="6"/>
                    <a:pt x="78" y="8"/>
                    <a:pt x="78" y="13"/>
                  </a:cubicBezTo>
                  <a:cubicBezTo>
                    <a:pt x="78" y="18"/>
                    <a:pt x="79" y="24"/>
                    <a:pt x="78" y="29"/>
                  </a:cubicBezTo>
                  <a:cubicBezTo>
                    <a:pt x="78" y="34"/>
                    <a:pt x="78" y="34"/>
                    <a:pt x="83" y="36"/>
                  </a:cubicBezTo>
                  <a:cubicBezTo>
                    <a:pt x="88" y="38"/>
                    <a:pt x="94" y="40"/>
                    <a:pt x="99" y="43"/>
                  </a:cubicBezTo>
                  <a:cubicBezTo>
                    <a:pt x="101" y="43"/>
                    <a:pt x="102" y="44"/>
                    <a:pt x="101" y="46"/>
                  </a:cubicBezTo>
                  <a:cubicBezTo>
                    <a:pt x="100" y="48"/>
                    <a:pt x="99" y="49"/>
                    <a:pt x="98" y="50"/>
                  </a:cubicBezTo>
                  <a:cubicBezTo>
                    <a:pt x="91" y="54"/>
                    <a:pt x="85" y="58"/>
                    <a:pt x="78" y="61"/>
                  </a:cubicBezTo>
                  <a:cubicBezTo>
                    <a:pt x="76" y="62"/>
                    <a:pt x="76" y="63"/>
                    <a:pt x="75" y="65"/>
                  </a:cubicBezTo>
                  <a:cubicBezTo>
                    <a:pt x="75" y="67"/>
                    <a:pt x="75" y="68"/>
                    <a:pt x="75" y="70"/>
                  </a:cubicBezTo>
                  <a:cubicBezTo>
                    <a:pt x="74" y="74"/>
                    <a:pt x="74" y="79"/>
                    <a:pt x="72" y="83"/>
                  </a:cubicBezTo>
                  <a:cubicBezTo>
                    <a:pt x="72" y="84"/>
                    <a:pt x="72" y="85"/>
                    <a:pt x="72" y="87"/>
                  </a:cubicBezTo>
                  <a:cubicBezTo>
                    <a:pt x="73" y="87"/>
                    <a:pt x="74" y="87"/>
                    <a:pt x="75" y="86"/>
                  </a:cubicBezTo>
                  <a:cubicBezTo>
                    <a:pt x="86" y="82"/>
                    <a:pt x="97" y="80"/>
                    <a:pt x="108" y="77"/>
                  </a:cubicBezTo>
                  <a:cubicBezTo>
                    <a:pt x="114" y="76"/>
                    <a:pt x="119" y="79"/>
                    <a:pt x="124" y="80"/>
                  </a:cubicBezTo>
                  <a:cubicBezTo>
                    <a:pt x="126" y="81"/>
                    <a:pt x="127" y="83"/>
                    <a:pt x="126" y="85"/>
                  </a:cubicBezTo>
                  <a:cubicBezTo>
                    <a:pt x="126" y="86"/>
                    <a:pt x="125" y="87"/>
                    <a:pt x="124" y="88"/>
                  </a:cubicBezTo>
                  <a:cubicBezTo>
                    <a:pt x="121" y="88"/>
                    <a:pt x="119" y="89"/>
                    <a:pt x="116" y="89"/>
                  </a:cubicBezTo>
                  <a:cubicBezTo>
                    <a:pt x="106" y="88"/>
                    <a:pt x="96" y="92"/>
                    <a:pt x="86" y="94"/>
                  </a:cubicBezTo>
                  <a:cubicBezTo>
                    <a:pt x="81" y="95"/>
                    <a:pt x="77" y="98"/>
                    <a:pt x="74" y="101"/>
                  </a:cubicBezTo>
                  <a:cubicBezTo>
                    <a:pt x="73" y="102"/>
                    <a:pt x="72" y="103"/>
                    <a:pt x="72" y="104"/>
                  </a:cubicBezTo>
                  <a:cubicBezTo>
                    <a:pt x="71" y="109"/>
                    <a:pt x="69" y="114"/>
                    <a:pt x="65" y="118"/>
                  </a:cubicBezTo>
                  <a:cubicBezTo>
                    <a:pt x="62" y="122"/>
                    <a:pt x="59" y="126"/>
                    <a:pt x="55" y="130"/>
                  </a:cubicBezTo>
                  <a:cubicBezTo>
                    <a:pt x="54" y="132"/>
                    <a:pt x="52" y="133"/>
                    <a:pt x="51" y="135"/>
                  </a:cubicBezTo>
                  <a:cubicBezTo>
                    <a:pt x="50" y="136"/>
                    <a:pt x="50" y="137"/>
                    <a:pt x="50" y="1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7">
              <a:extLst>
                <a:ext uri="{FF2B5EF4-FFF2-40B4-BE49-F238E27FC236}">
                  <a16:creationId xmlns:a16="http://schemas.microsoft.com/office/drawing/2014/main" id="{3EFF0A64-BBD5-46A3-8FD4-E26D707E6DF8}"/>
                </a:ext>
              </a:extLst>
            </p:cNvPr>
            <p:cNvSpPr>
              <a:spLocks noEditPoints="1"/>
            </p:cNvSpPr>
            <p:nvPr/>
          </p:nvSpPr>
          <p:spPr bwMode="auto">
            <a:xfrm>
              <a:off x="4234" y="1876"/>
              <a:ext cx="128" cy="230"/>
            </a:xfrm>
            <a:custGeom>
              <a:avLst/>
              <a:gdLst>
                <a:gd name="T0" fmla="*/ 15 w 108"/>
                <a:gd name="T1" fmla="*/ 100 h 193"/>
                <a:gd name="T2" fmla="*/ 18 w 108"/>
                <a:gd name="T3" fmla="*/ 86 h 193"/>
                <a:gd name="T4" fmla="*/ 60 w 108"/>
                <a:gd name="T5" fmla="*/ 60 h 193"/>
                <a:gd name="T6" fmla="*/ 93 w 108"/>
                <a:gd name="T7" fmla="*/ 30 h 193"/>
                <a:gd name="T8" fmla="*/ 58 w 108"/>
                <a:gd name="T9" fmla="*/ 35 h 193"/>
                <a:gd name="T10" fmla="*/ 20 w 108"/>
                <a:gd name="T11" fmla="*/ 49 h 193"/>
                <a:gd name="T12" fmla="*/ 12 w 108"/>
                <a:gd name="T13" fmla="*/ 41 h 193"/>
                <a:gd name="T14" fmla="*/ 41 w 108"/>
                <a:gd name="T15" fmla="*/ 22 h 193"/>
                <a:gd name="T16" fmla="*/ 37 w 108"/>
                <a:gd name="T17" fmla="*/ 2 h 193"/>
                <a:gd name="T18" fmla="*/ 56 w 108"/>
                <a:gd name="T19" fmla="*/ 9 h 193"/>
                <a:gd name="T20" fmla="*/ 57 w 108"/>
                <a:gd name="T21" fmla="*/ 25 h 193"/>
                <a:gd name="T22" fmla="*/ 86 w 108"/>
                <a:gd name="T23" fmla="*/ 21 h 193"/>
                <a:gd name="T24" fmla="*/ 107 w 108"/>
                <a:gd name="T25" fmla="*/ 37 h 193"/>
                <a:gd name="T26" fmla="*/ 90 w 108"/>
                <a:gd name="T27" fmla="*/ 52 h 193"/>
                <a:gd name="T28" fmla="*/ 51 w 108"/>
                <a:gd name="T29" fmla="*/ 69 h 193"/>
                <a:gd name="T30" fmla="*/ 48 w 108"/>
                <a:gd name="T31" fmla="*/ 72 h 193"/>
                <a:gd name="T32" fmla="*/ 52 w 108"/>
                <a:gd name="T33" fmla="*/ 75 h 193"/>
                <a:gd name="T34" fmla="*/ 50 w 108"/>
                <a:gd name="T35" fmla="*/ 89 h 193"/>
                <a:gd name="T36" fmla="*/ 37 w 108"/>
                <a:gd name="T37" fmla="*/ 108 h 193"/>
                <a:gd name="T38" fmla="*/ 45 w 108"/>
                <a:gd name="T39" fmla="*/ 113 h 193"/>
                <a:gd name="T40" fmla="*/ 70 w 108"/>
                <a:gd name="T41" fmla="*/ 100 h 193"/>
                <a:gd name="T42" fmla="*/ 82 w 108"/>
                <a:gd name="T43" fmla="*/ 111 h 193"/>
                <a:gd name="T44" fmla="*/ 59 w 108"/>
                <a:gd name="T45" fmla="*/ 128 h 193"/>
                <a:gd name="T46" fmla="*/ 70 w 108"/>
                <a:gd name="T47" fmla="*/ 131 h 193"/>
                <a:gd name="T48" fmla="*/ 91 w 108"/>
                <a:gd name="T49" fmla="*/ 141 h 193"/>
                <a:gd name="T50" fmla="*/ 91 w 108"/>
                <a:gd name="T51" fmla="*/ 153 h 193"/>
                <a:gd name="T52" fmla="*/ 73 w 108"/>
                <a:gd name="T53" fmla="*/ 143 h 193"/>
                <a:gd name="T54" fmla="*/ 61 w 108"/>
                <a:gd name="T55" fmla="*/ 133 h 193"/>
                <a:gd name="T56" fmla="*/ 58 w 108"/>
                <a:gd name="T57" fmla="*/ 160 h 193"/>
                <a:gd name="T58" fmla="*/ 43 w 108"/>
                <a:gd name="T59" fmla="*/ 185 h 193"/>
                <a:gd name="T60" fmla="*/ 13 w 108"/>
                <a:gd name="T61" fmla="*/ 174 h 193"/>
                <a:gd name="T62" fmla="*/ 5 w 108"/>
                <a:gd name="T63" fmla="*/ 142 h 193"/>
                <a:gd name="T64" fmla="*/ 6 w 108"/>
                <a:gd name="T65" fmla="*/ 123 h 193"/>
                <a:gd name="T66" fmla="*/ 12 w 108"/>
                <a:gd name="T67" fmla="*/ 155 h 193"/>
                <a:gd name="T68" fmla="*/ 33 w 108"/>
                <a:gd name="T69" fmla="*/ 173 h 193"/>
                <a:gd name="T70" fmla="*/ 44 w 108"/>
                <a:gd name="T71" fmla="*/ 154 h 193"/>
                <a:gd name="T72" fmla="*/ 47 w 108"/>
                <a:gd name="T73" fmla="*/ 132 h 193"/>
                <a:gd name="T74" fmla="*/ 40 w 108"/>
                <a:gd name="T75" fmla="*/ 138 h 193"/>
                <a:gd name="T76" fmla="*/ 36 w 108"/>
                <a:gd name="T77" fmla="*/ 153 h 193"/>
                <a:gd name="T78" fmla="*/ 31 w 108"/>
                <a:gd name="T79" fmla="*/ 162 h 193"/>
                <a:gd name="T80" fmla="*/ 25 w 108"/>
                <a:gd name="T81" fmla="*/ 147 h 193"/>
                <a:gd name="T82" fmla="*/ 20 w 108"/>
                <a:gd name="T83" fmla="*/ 148 h 193"/>
                <a:gd name="T84" fmla="*/ 32 w 108"/>
                <a:gd name="T85" fmla="*/ 128 h 193"/>
                <a:gd name="T86" fmla="*/ 32 w 108"/>
                <a:gd name="T87" fmla="*/ 120 h 193"/>
                <a:gd name="T88" fmla="*/ 8 w 108"/>
                <a:gd name="T89" fmla="*/ 144 h 193"/>
                <a:gd name="T90" fmla="*/ 14 w 108"/>
                <a:gd name="T91" fmla="*/ 136 h 193"/>
                <a:gd name="T92" fmla="*/ 60 w 108"/>
                <a:gd name="T93" fmla="*/ 114 h 193"/>
                <a:gd name="T94" fmla="*/ 60 w 108"/>
                <a:gd name="T95" fmla="*/ 11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 h="193">
                  <a:moveTo>
                    <a:pt x="25" y="101"/>
                  </a:moveTo>
                  <a:cubicBezTo>
                    <a:pt x="21" y="102"/>
                    <a:pt x="18" y="102"/>
                    <a:pt x="15" y="100"/>
                  </a:cubicBezTo>
                  <a:cubicBezTo>
                    <a:pt x="12" y="97"/>
                    <a:pt x="12" y="94"/>
                    <a:pt x="13" y="91"/>
                  </a:cubicBezTo>
                  <a:cubicBezTo>
                    <a:pt x="13" y="89"/>
                    <a:pt x="16" y="87"/>
                    <a:pt x="18" y="86"/>
                  </a:cubicBezTo>
                  <a:cubicBezTo>
                    <a:pt x="24" y="86"/>
                    <a:pt x="29" y="82"/>
                    <a:pt x="33" y="79"/>
                  </a:cubicBezTo>
                  <a:cubicBezTo>
                    <a:pt x="42" y="73"/>
                    <a:pt x="51" y="66"/>
                    <a:pt x="60" y="60"/>
                  </a:cubicBezTo>
                  <a:cubicBezTo>
                    <a:pt x="70" y="52"/>
                    <a:pt x="80" y="44"/>
                    <a:pt x="89" y="35"/>
                  </a:cubicBezTo>
                  <a:cubicBezTo>
                    <a:pt x="91" y="34"/>
                    <a:pt x="92" y="32"/>
                    <a:pt x="93" y="30"/>
                  </a:cubicBezTo>
                  <a:cubicBezTo>
                    <a:pt x="91" y="29"/>
                    <a:pt x="90" y="29"/>
                    <a:pt x="89" y="29"/>
                  </a:cubicBezTo>
                  <a:cubicBezTo>
                    <a:pt x="78" y="31"/>
                    <a:pt x="68" y="33"/>
                    <a:pt x="58" y="35"/>
                  </a:cubicBezTo>
                  <a:cubicBezTo>
                    <a:pt x="52" y="37"/>
                    <a:pt x="45" y="39"/>
                    <a:pt x="40" y="43"/>
                  </a:cubicBezTo>
                  <a:cubicBezTo>
                    <a:pt x="34" y="48"/>
                    <a:pt x="27" y="49"/>
                    <a:pt x="20" y="49"/>
                  </a:cubicBezTo>
                  <a:cubicBezTo>
                    <a:pt x="19" y="49"/>
                    <a:pt x="17" y="49"/>
                    <a:pt x="17" y="48"/>
                  </a:cubicBezTo>
                  <a:cubicBezTo>
                    <a:pt x="15" y="46"/>
                    <a:pt x="14" y="43"/>
                    <a:pt x="12" y="41"/>
                  </a:cubicBezTo>
                  <a:cubicBezTo>
                    <a:pt x="22" y="38"/>
                    <a:pt x="31" y="35"/>
                    <a:pt x="39" y="33"/>
                  </a:cubicBezTo>
                  <a:cubicBezTo>
                    <a:pt x="40" y="29"/>
                    <a:pt x="40" y="26"/>
                    <a:pt x="41" y="22"/>
                  </a:cubicBezTo>
                  <a:cubicBezTo>
                    <a:pt x="43" y="18"/>
                    <a:pt x="41" y="14"/>
                    <a:pt x="39" y="9"/>
                  </a:cubicBezTo>
                  <a:cubicBezTo>
                    <a:pt x="39" y="7"/>
                    <a:pt x="38" y="4"/>
                    <a:pt x="37" y="2"/>
                  </a:cubicBezTo>
                  <a:cubicBezTo>
                    <a:pt x="39" y="0"/>
                    <a:pt x="42" y="0"/>
                    <a:pt x="44" y="1"/>
                  </a:cubicBezTo>
                  <a:cubicBezTo>
                    <a:pt x="48" y="4"/>
                    <a:pt x="52" y="6"/>
                    <a:pt x="56" y="9"/>
                  </a:cubicBezTo>
                  <a:cubicBezTo>
                    <a:pt x="59" y="11"/>
                    <a:pt x="62" y="15"/>
                    <a:pt x="60" y="20"/>
                  </a:cubicBezTo>
                  <a:cubicBezTo>
                    <a:pt x="60" y="22"/>
                    <a:pt x="58" y="23"/>
                    <a:pt x="57" y="25"/>
                  </a:cubicBezTo>
                  <a:cubicBezTo>
                    <a:pt x="65" y="24"/>
                    <a:pt x="73" y="23"/>
                    <a:pt x="80" y="21"/>
                  </a:cubicBezTo>
                  <a:cubicBezTo>
                    <a:pt x="82" y="21"/>
                    <a:pt x="84" y="21"/>
                    <a:pt x="86" y="21"/>
                  </a:cubicBezTo>
                  <a:cubicBezTo>
                    <a:pt x="96" y="20"/>
                    <a:pt x="101" y="25"/>
                    <a:pt x="107" y="31"/>
                  </a:cubicBezTo>
                  <a:cubicBezTo>
                    <a:pt x="108" y="33"/>
                    <a:pt x="108" y="35"/>
                    <a:pt x="107" y="37"/>
                  </a:cubicBezTo>
                  <a:cubicBezTo>
                    <a:pt x="106" y="39"/>
                    <a:pt x="105" y="40"/>
                    <a:pt x="104" y="41"/>
                  </a:cubicBezTo>
                  <a:cubicBezTo>
                    <a:pt x="99" y="45"/>
                    <a:pt x="95" y="49"/>
                    <a:pt x="90" y="52"/>
                  </a:cubicBezTo>
                  <a:cubicBezTo>
                    <a:pt x="84" y="55"/>
                    <a:pt x="77" y="57"/>
                    <a:pt x="71" y="60"/>
                  </a:cubicBezTo>
                  <a:cubicBezTo>
                    <a:pt x="64" y="63"/>
                    <a:pt x="58" y="66"/>
                    <a:pt x="51" y="69"/>
                  </a:cubicBezTo>
                  <a:cubicBezTo>
                    <a:pt x="50" y="69"/>
                    <a:pt x="50" y="70"/>
                    <a:pt x="49" y="70"/>
                  </a:cubicBezTo>
                  <a:cubicBezTo>
                    <a:pt x="49" y="71"/>
                    <a:pt x="48" y="72"/>
                    <a:pt x="48" y="72"/>
                  </a:cubicBezTo>
                  <a:cubicBezTo>
                    <a:pt x="48" y="73"/>
                    <a:pt x="49" y="74"/>
                    <a:pt x="50" y="74"/>
                  </a:cubicBezTo>
                  <a:cubicBezTo>
                    <a:pt x="51" y="75"/>
                    <a:pt x="52" y="75"/>
                    <a:pt x="52" y="75"/>
                  </a:cubicBezTo>
                  <a:cubicBezTo>
                    <a:pt x="56" y="77"/>
                    <a:pt x="57" y="80"/>
                    <a:pt x="55" y="83"/>
                  </a:cubicBezTo>
                  <a:cubicBezTo>
                    <a:pt x="53" y="85"/>
                    <a:pt x="52" y="87"/>
                    <a:pt x="50" y="89"/>
                  </a:cubicBezTo>
                  <a:cubicBezTo>
                    <a:pt x="44" y="93"/>
                    <a:pt x="41" y="100"/>
                    <a:pt x="37" y="106"/>
                  </a:cubicBezTo>
                  <a:cubicBezTo>
                    <a:pt x="37" y="106"/>
                    <a:pt x="37" y="107"/>
                    <a:pt x="37" y="108"/>
                  </a:cubicBezTo>
                  <a:cubicBezTo>
                    <a:pt x="38" y="109"/>
                    <a:pt x="39" y="109"/>
                    <a:pt x="41" y="110"/>
                  </a:cubicBezTo>
                  <a:cubicBezTo>
                    <a:pt x="42" y="111"/>
                    <a:pt x="43" y="112"/>
                    <a:pt x="45" y="113"/>
                  </a:cubicBezTo>
                  <a:cubicBezTo>
                    <a:pt x="50" y="117"/>
                    <a:pt x="50" y="117"/>
                    <a:pt x="55" y="113"/>
                  </a:cubicBezTo>
                  <a:cubicBezTo>
                    <a:pt x="60" y="108"/>
                    <a:pt x="65" y="104"/>
                    <a:pt x="70" y="100"/>
                  </a:cubicBezTo>
                  <a:cubicBezTo>
                    <a:pt x="74" y="96"/>
                    <a:pt x="82" y="98"/>
                    <a:pt x="84" y="103"/>
                  </a:cubicBezTo>
                  <a:cubicBezTo>
                    <a:pt x="86" y="106"/>
                    <a:pt x="84" y="109"/>
                    <a:pt x="82" y="111"/>
                  </a:cubicBezTo>
                  <a:cubicBezTo>
                    <a:pt x="76" y="117"/>
                    <a:pt x="70" y="123"/>
                    <a:pt x="61" y="125"/>
                  </a:cubicBezTo>
                  <a:cubicBezTo>
                    <a:pt x="60" y="126"/>
                    <a:pt x="58" y="126"/>
                    <a:pt x="59" y="128"/>
                  </a:cubicBezTo>
                  <a:cubicBezTo>
                    <a:pt x="59" y="129"/>
                    <a:pt x="61" y="130"/>
                    <a:pt x="62" y="130"/>
                  </a:cubicBezTo>
                  <a:cubicBezTo>
                    <a:pt x="65" y="130"/>
                    <a:pt x="67" y="131"/>
                    <a:pt x="70" y="131"/>
                  </a:cubicBezTo>
                  <a:cubicBezTo>
                    <a:pt x="74" y="131"/>
                    <a:pt x="78" y="132"/>
                    <a:pt x="81" y="135"/>
                  </a:cubicBezTo>
                  <a:cubicBezTo>
                    <a:pt x="84" y="137"/>
                    <a:pt x="88" y="138"/>
                    <a:pt x="91" y="141"/>
                  </a:cubicBezTo>
                  <a:cubicBezTo>
                    <a:pt x="93" y="144"/>
                    <a:pt x="93" y="148"/>
                    <a:pt x="93" y="151"/>
                  </a:cubicBezTo>
                  <a:cubicBezTo>
                    <a:pt x="93" y="152"/>
                    <a:pt x="91" y="153"/>
                    <a:pt x="91" y="153"/>
                  </a:cubicBezTo>
                  <a:cubicBezTo>
                    <a:pt x="89" y="153"/>
                    <a:pt x="87" y="153"/>
                    <a:pt x="85" y="153"/>
                  </a:cubicBezTo>
                  <a:cubicBezTo>
                    <a:pt x="80" y="151"/>
                    <a:pt x="75" y="148"/>
                    <a:pt x="73" y="143"/>
                  </a:cubicBezTo>
                  <a:cubicBezTo>
                    <a:pt x="73" y="143"/>
                    <a:pt x="72" y="142"/>
                    <a:pt x="72" y="142"/>
                  </a:cubicBezTo>
                  <a:cubicBezTo>
                    <a:pt x="69" y="139"/>
                    <a:pt x="65" y="136"/>
                    <a:pt x="61" y="133"/>
                  </a:cubicBezTo>
                  <a:cubicBezTo>
                    <a:pt x="58" y="135"/>
                    <a:pt x="59" y="138"/>
                    <a:pt x="59" y="140"/>
                  </a:cubicBezTo>
                  <a:cubicBezTo>
                    <a:pt x="60" y="147"/>
                    <a:pt x="60" y="154"/>
                    <a:pt x="58" y="160"/>
                  </a:cubicBezTo>
                  <a:cubicBezTo>
                    <a:pt x="57" y="163"/>
                    <a:pt x="55" y="165"/>
                    <a:pt x="54" y="168"/>
                  </a:cubicBezTo>
                  <a:cubicBezTo>
                    <a:pt x="51" y="174"/>
                    <a:pt x="47" y="179"/>
                    <a:pt x="43" y="185"/>
                  </a:cubicBezTo>
                  <a:cubicBezTo>
                    <a:pt x="37" y="193"/>
                    <a:pt x="27" y="193"/>
                    <a:pt x="20" y="187"/>
                  </a:cubicBezTo>
                  <a:cubicBezTo>
                    <a:pt x="17" y="183"/>
                    <a:pt x="14" y="179"/>
                    <a:pt x="13" y="174"/>
                  </a:cubicBezTo>
                  <a:cubicBezTo>
                    <a:pt x="11" y="167"/>
                    <a:pt x="9" y="160"/>
                    <a:pt x="7" y="152"/>
                  </a:cubicBezTo>
                  <a:cubicBezTo>
                    <a:pt x="6" y="149"/>
                    <a:pt x="6" y="146"/>
                    <a:pt x="5" y="142"/>
                  </a:cubicBezTo>
                  <a:cubicBezTo>
                    <a:pt x="5" y="141"/>
                    <a:pt x="5" y="139"/>
                    <a:pt x="4" y="138"/>
                  </a:cubicBezTo>
                  <a:cubicBezTo>
                    <a:pt x="0" y="134"/>
                    <a:pt x="1" y="126"/>
                    <a:pt x="6" y="123"/>
                  </a:cubicBezTo>
                  <a:cubicBezTo>
                    <a:pt x="12" y="119"/>
                    <a:pt x="21" y="109"/>
                    <a:pt x="25" y="101"/>
                  </a:cubicBezTo>
                  <a:close/>
                  <a:moveTo>
                    <a:pt x="12" y="155"/>
                  </a:moveTo>
                  <a:cubicBezTo>
                    <a:pt x="14" y="161"/>
                    <a:pt x="16" y="166"/>
                    <a:pt x="19" y="171"/>
                  </a:cubicBezTo>
                  <a:cubicBezTo>
                    <a:pt x="23" y="177"/>
                    <a:pt x="28" y="178"/>
                    <a:pt x="33" y="173"/>
                  </a:cubicBezTo>
                  <a:cubicBezTo>
                    <a:pt x="38" y="169"/>
                    <a:pt x="41" y="164"/>
                    <a:pt x="43" y="158"/>
                  </a:cubicBezTo>
                  <a:cubicBezTo>
                    <a:pt x="43" y="157"/>
                    <a:pt x="44" y="155"/>
                    <a:pt x="44" y="154"/>
                  </a:cubicBezTo>
                  <a:cubicBezTo>
                    <a:pt x="47" y="147"/>
                    <a:pt x="47" y="140"/>
                    <a:pt x="47" y="133"/>
                  </a:cubicBezTo>
                  <a:cubicBezTo>
                    <a:pt x="47" y="133"/>
                    <a:pt x="47" y="132"/>
                    <a:pt x="47" y="132"/>
                  </a:cubicBezTo>
                  <a:cubicBezTo>
                    <a:pt x="46" y="129"/>
                    <a:pt x="44" y="129"/>
                    <a:pt x="43" y="131"/>
                  </a:cubicBezTo>
                  <a:cubicBezTo>
                    <a:pt x="41" y="133"/>
                    <a:pt x="40" y="136"/>
                    <a:pt x="40" y="138"/>
                  </a:cubicBezTo>
                  <a:cubicBezTo>
                    <a:pt x="39" y="140"/>
                    <a:pt x="39" y="142"/>
                    <a:pt x="38" y="144"/>
                  </a:cubicBezTo>
                  <a:cubicBezTo>
                    <a:pt x="38" y="147"/>
                    <a:pt x="37" y="150"/>
                    <a:pt x="36" y="153"/>
                  </a:cubicBezTo>
                  <a:cubicBezTo>
                    <a:pt x="35" y="154"/>
                    <a:pt x="35" y="156"/>
                    <a:pt x="35" y="157"/>
                  </a:cubicBezTo>
                  <a:cubicBezTo>
                    <a:pt x="34" y="159"/>
                    <a:pt x="33" y="161"/>
                    <a:pt x="31" y="162"/>
                  </a:cubicBezTo>
                  <a:cubicBezTo>
                    <a:pt x="28" y="162"/>
                    <a:pt x="26" y="160"/>
                    <a:pt x="25" y="158"/>
                  </a:cubicBezTo>
                  <a:cubicBezTo>
                    <a:pt x="23" y="154"/>
                    <a:pt x="24" y="151"/>
                    <a:pt x="25" y="147"/>
                  </a:cubicBezTo>
                  <a:cubicBezTo>
                    <a:pt x="26" y="144"/>
                    <a:pt x="27" y="142"/>
                    <a:pt x="26" y="138"/>
                  </a:cubicBezTo>
                  <a:cubicBezTo>
                    <a:pt x="24" y="142"/>
                    <a:pt x="22" y="145"/>
                    <a:pt x="20" y="148"/>
                  </a:cubicBezTo>
                  <a:cubicBezTo>
                    <a:pt x="19" y="152"/>
                    <a:pt x="17" y="155"/>
                    <a:pt x="12" y="155"/>
                  </a:cubicBezTo>
                  <a:close/>
                  <a:moveTo>
                    <a:pt x="32" y="128"/>
                  </a:moveTo>
                  <a:cubicBezTo>
                    <a:pt x="37" y="129"/>
                    <a:pt x="40" y="127"/>
                    <a:pt x="42" y="122"/>
                  </a:cubicBezTo>
                  <a:cubicBezTo>
                    <a:pt x="39" y="119"/>
                    <a:pt x="36" y="118"/>
                    <a:pt x="32" y="120"/>
                  </a:cubicBezTo>
                  <a:cubicBezTo>
                    <a:pt x="32" y="123"/>
                    <a:pt x="32" y="126"/>
                    <a:pt x="32" y="128"/>
                  </a:cubicBezTo>
                  <a:close/>
                  <a:moveTo>
                    <a:pt x="8" y="144"/>
                  </a:moveTo>
                  <a:cubicBezTo>
                    <a:pt x="9" y="144"/>
                    <a:pt x="9" y="144"/>
                    <a:pt x="9" y="144"/>
                  </a:cubicBezTo>
                  <a:cubicBezTo>
                    <a:pt x="11" y="142"/>
                    <a:pt x="12" y="139"/>
                    <a:pt x="14" y="136"/>
                  </a:cubicBezTo>
                  <a:cubicBezTo>
                    <a:pt x="10" y="137"/>
                    <a:pt x="9" y="140"/>
                    <a:pt x="8" y="144"/>
                  </a:cubicBezTo>
                  <a:close/>
                  <a:moveTo>
                    <a:pt x="60" y="114"/>
                  </a:moveTo>
                  <a:cubicBezTo>
                    <a:pt x="57" y="115"/>
                    <a:pt x="55" y="116"/>
                    <a:pt x="54" y="120"/>
                  </a:cubicBezTo>
                  <a:cubicBezTo>
                    <a:pt x="56" y="118"/>
                    <a:pt x="58" y="116"/>
                    <a:pt x="60" y="1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8">
              <a:extLst>
                <a:ext uri="{FF2B5EF4-FFF2-40B4-BE49-F238E27FC236}">
                  <a16:creationId xmlns:a16="http://schemas.microsoft.com/office/drawing/2014/main" id="{343F18F6-AE78-48F6-9471-00F8128B5470}"/>
                </a:ext>
              </a:extLst>
            </p:cNvPr>
            <p:cNvSpPr>
              <a:spLocks noEditPoints="1"/>
            </p:cNvSpPr>
            <p:nvPr/>
          </p:nvSpPr>
          <p:spPr bwMode="auto">
            <a:xfrm>
              <a:off x="4235" y="1626"/>
              <a:ext cx="117" cy="178"/>
            </a:xfrm>
            <a:custGeom>
              <a:avLst/>
              <a:gdLst>
                <a:gd name="T0" fmla="*/ 33 w 99"/>
                <a:gd name="T1" fmla="*/ 84 h 149"/>
                <a:gd name="T2" fmla="*/ 9 w 99"/>
                <a:gd name="T3" fmla="*/ 82 h 149"/>
                <a:gd name="T4" fmla="*/ 7 w 99"/>
                <a:gd name="T5" fmla="*/ 36 h 149"/>
                <a:gd name="T6" fmla="*/ 12 w 99"/>
                <a:gd name="T7" fmla="*/ 25 h 149"/>
                <a:gd name="T8" fmla="*/ 18 w 99"/>
                <a:gd name="T9" fmla="*/ 65 h 149"/>
                <a:gd name="T10" fmla="*/ 22 w 99"/>
                <a:gd name="T11" fmla="*/ 76 h 149"/>
                <a:gd name="T12" fmla="*/ 41 w 99"/>
                <a:gd name="T13" fmla="*/ 53 h 149"/>
                <a:gd name="T14" fmla="*/ 33 w 99"/>
                <a:gd name="T15" fmla="*/ 51 h 149"/>
                <a:gd name="T16" fmla="*/ 25 w 99"/>
                <a:gd name="T17" fmla="*/ 43 h 149"/>
                <a:gd name="T18" fmla="*/ 42 w 99"/>
                <a:gd name="T19" fmla="*/ 24 h 149"/>
                <a:gd name="T20" fmla="*/ 23 w 99"/>
                <a:gd name="T21" fmla="*/ 14 h 149"/>
                <a:gd name="T22" fmla="*/ 66 w 99"/>
                <a:gd name="T23" fmla="*/ 2 h 149"/>
                <a:gd name="T24" fmla="*/ 85 w 99"/>
                <a:gd name="T25" fmla="*/ 1 h 149"/>
                <a:gd name="T26" fmla="*/ 97 w 99"/>
                <a:gd name="T27" fmla="*/ 18 h 149"/>
                <a:gd name="T28" fmla="*/ 63 w 99"/>
                <a:gd name="T29" fmla="*/ 56 h 149"/>
                <a:gd name="T30" fmla="*/ 67 w 99"/>
                <a:gd name="T31" fmla="*/ 61 h 149"/>
                <a:gd name="T32" fmla="*/ 65 w 99"/>
                <a:gd name="T33" fmla="*/ 71 h 149"/>
                <a:gd name="T34" fmla="*/ 49 w 99"/>
                <a:gd name="T35" fmla="*/ 79 h 149"/>
                <a:gd name="T36" fmla="*/ 58 w 99"/>
                <a:gd name="T37" fmla="*/ 93 h 149"/>
                <a:gd name="T38" fmla="*/ 51 w 99"/>
                <a:gd name="T39" fmla="*/ 118 h 149"/>
                <a:gd name="T40" fmla="*/ 51 w 99"/>
                <a:gd name="T41" fmla="*/ 123 h 149"/>
                <a:gd name="T42" fmla="*/ 82 w 99"/>
                <a:gd name="T43" fmla="*/ 127 h 149"/>
                <a:gd name="T44" fmla="*/ 89 w 99"/>
                <a:gd name="T45" fmla="*/ 134 h 149"/>
                <a:gd name="T46" fmla="*/ 79 w 99"/>
                <a:gd name="T47" fmla="*/ 138 h 149"/>
                <a:gd name="T48" fmla="*/ 27 w 99"/>
                <a:gd name="T49" fmla="*/ 143 h 149"/>
                <a:gd name="T50" fmla="*/ 6 w 99"/>
                <a:gd name="T51" fmla="*/ 148 h 149"/>
                <a:gd name="T52" fmla="*/ 8 w 99"/>
                <a:gd name="T53" fmla="*/ 135 h 149"/>
                <a:gd name="T54" fmla="*/ 31 w 99"/>
                <a:gd name="T55" fmla="*/ 115 h 149"/>
                <a:gd name="T56" fmla="*/ 15 w 99"/>
                <a:gd name="T57" fmla="*/ 120 h 149"/>
                <a:gd name="T58" fmla="*/ 7 w 99"/>
                <a:gd name="T59" fmla="*/ 109 h 149"/>
                <a:gd name="T60" fmla="*/ 32 w 99"/>
                <a:gd name="T61" fmla="*/ 98 h 149"/>
                <a:gd name="T62" fmla="*/ 37 w 99"/>
                <a:gd name="T63" fmla="*/ 82 h 149"/>
                <a:gd name="T64" fmla="*/ 49 w 99"/>
                <a:gd name="T65" fmla="*/ 17 h 149"/>
                <a:gd name="T66" fmla="*/ 56 w 99"/>
                <a:gd name="T67" fmla="*/ 29 h 149"/>
                <a:gd name="T68" fmla="*/ 63 w 99"/>
                <a:gd name="T69" fmla="*/ 38 h 149"/>
                <a:gd name="T70" fmla="*/ 57 w 99"/>
                <a:gd name="T71" fmla="*/ 42 h 149"/>
                <a:gd name="T72" fmla="*/ 56 w 99"/>
                <a:gd name="T73" fmla="*/ 53 h 149"/>
                <a:gd name="T74" fmla="*/ 80 w 99"/>
                <a:gd name="T75"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149">
                  <a:moveTo>
                    <a:pt x="36" y="81"/>
                  </a:moveTo>
                  <a:cubicBezTo>
                    <a:pt x="35" y="82"/>
                    <a:pt x="34" y="83"/>
                    <a:pt x="33" y="84"/>
                  </a:cubicBezTo>
                  <a:cubicBezTo>
                    <a:pt x="27" y="89"/>
                    <a:pt x="20" y="88"/>
                    <a:pt x="13" y="87"/>
                  </a:cubicBezTo>
                  <a:cubicBezTo>
                    <a:pt x="11" y="86"/>
                    <a:pt x="9" y="84"/>
                    <a:pt x="9" y="82"/>
                  </a:cubicBezTo>
                  <a:cubicBezTo>
                    <a:pt x="8" y="78"/>
                    <a:pt x="7" y="74"/>
                    <a:pt x="7" y="70"/>
                  </a:cubicBezTo>
                  <a:cubicBezTo>
                    <a:pt x="9" y="59"/>
                    <a:pt x="7" y="47"/>
                    <a:pt x="7" y="36"/>
                  </a:cubicBezTo>
                  <a:cubicBezTo>
                    <a:pt x="6" y="32"/>
                    <a:pt x="5" y="27"/>
                    <a:pt x="1" y="25"/>
                  </a:cubicBezTo>
                  <a:cubicBezTo>
                    <a:pt x="4" y="21"/>
                    <a:pt x="8" y="21"/>
                    <a:pt x="12" y="25"/>
                  </a:cubicBezTo>
                  <a:cubicBezTo>
                    <a:pt x="15" y="27"/>
                    <a:pt x="17" y="30"/>
                    <a:pt x="17" y="34"/>
                  </a:cubicBezTo>
                  <a:cubicBezTo>
                    <a:pt x="18" y="44"/>
                    <a:pt x="19" y="55"/>
                    <a:pt x="18" y="65"/>
                  </a:cubicBezTo>
                  <a:cubicBezTo>
                    <a:pt x="18" y="69"/>
                    <a:pt x="18" y="72"/>
                    <a:pt x="19" y="76"/>
                  </a:cubicBezTo>
                  <a:cubicBezTo>
                    <a:pt x="20" y="76"/>
                    <a:pt x="21" y="76"/>
                    <a:pt x="22" y="76"/>
                  </a:cubicBezTo>
                  <a:cubicBezTo>
                    <a:pt x="26" y="73"/>
                    <a:pt x="31" y="71"/>
                    <a:pt x="35" y="68"/>
                  </a:cubicBezTo>
                  <a:cubicBezTo>
                    <a:pt x="41" y="65"/>
                    <a:pt x="43" y="60"/>
                    <a:pt x="41" y="53"/>
                  </a:cubicBezTo>
                  <a:cubicBezTo>
                    <a:pt x="40" y="53"/>
                    <a:pt x="38" y="54"/>
                    <a:pt x="37" y="54"/>
                  </a:cubicBezTo>
                  <a:cubicBezTo>
                    <a:pt x="37" y="52"/>
                    <a:pt x="36" y="51"/>
                    <a:pt x="33" y="51"/>
                  </a:cubicBezTo>
                  <a:cubicBezTo>
                    <a:pt x="32" y="51"/>
                    <a:pt x="30" y="49"/>
                    <a:pt x="29" y="49"/>
                  </a:cubicBezTo>
                  <a:cubicBezTo>
                    <a:pt x="26" y="48"/>
                    <a:pt x="25" y="47"/>
                    <a:pt x="25" y="43"/>
                  </a:cubicBezTo>
                  <a:cubicBezTo>
                    <a:pt x="30" y="41"/>
                    <a:pt x="34" y="38"/>
                    <a:pt x="39" y="35"/>
                  </a:cubicBezTo>
                  <a:cubicBezTo>
                    <a:pt x="44" y="32"/>
                    <a:pt x="45" y="29"/>
                    <a:pt x="42" y="24"/>
                  </a:cubicBezTo>
                  <a:cubicBezTo>
                    <a:pt x="42" y="23"/>
                    <a:pt x="41" y="22"/>
                    <a:pt x="41" y="21"/>
                  </a:cubicBezTo>
                  <a:cubicBezTo>
                    <a:pt x="30" y="23"/>
                    <a:pt x="27" y="21"/>
                    <a:pt x="23" y="14"/>
                  </a:cubicBezTo>
                  <a:cubicBezTo>
                    <a:pt x="29" y="15"/>
                    <a:pt x="34" y="13"/>
                    <a:pt x="39" y="11"/>
                  </a:cubicBezTo>
                  <a:cubicBezTo>
                    <a:pt x="47" y="6"/>
                    <a:pt x="56" y="3"/>
                    <a:pt x="66" y="2"/>
                  </a:cubicBezTo>
                  <a:cubicBezTo>
                    <a:pt x="71" y="1"/>
                    <a:pt x="77" y="0"/>
                    <a:pt x="83" y="1"/>
                  </a:cubicBezTo>
                  <a:cubicBezTo>
                    <a:pt x="83" y="1"/>
                    <a:pt x="85" y="1"/>
                    <a:pt x="85" y="1"/>
                  </a:cubicBezTo>
                  <a:cubicBezTo>
                    <a:pt x="89" y="5"/>
                    <a:pt x="93" y="8"/>
                    <a:pt x="97" y="12"/>
                  </a:cubicBezTo>
                  <a:cubicBezTo>
                    <a:pt x="99" y="13"/>
                    <a:pt x="99" y="16"/>
                    <a:pt x="97" y="18"/>
                  </a:cubicBezTo>
                  <a:cubicBezTo>
                    <a:pt x="91" y="30"/>
                    <a:pt x="83" y="42"/>
                    <a:pt x="73" y="51"/>
                  </a:cubicBezTo>
                  <a:cubicBezTo>
                    <a:pt x="70" y="54"/>
                    <a:pt x="67" y="56"/>
                    <a:pt x="63" y="56"/>
                  </a:cubicBezTo>
                  <a:cubicBezTo>
                    <a:pt x="62" y="56"/>
                    <a:pt x="61" y="57"/>
                    <a:pt x="59" y="57"/>
                  </a:cubicBezTo>
                  <a:cubicBezTo>
                    <a:pt x="63" y="59"/>
                    <a:pt x="65" y="60"/>
                    <a:pt x="67" y="61"/>
                  </a:cubicBezTo>
                  <a:cubicBezTo>
                    <a:pt x="71" y="63"/>
                    <a:pt x="72" y="65"/>
                    <a:pt x="72" y="67"/>
                  </a:cubicBezTo>
                  <a:cubicBezTo>
                    <a:pt x="71" y="69"/>
                    <a:pt x="68" y="71"/>
                    <a:pt x="65" y="71"/>
                  </a:cubicBezTo>
                  <a:cubicBezTo>
                    <a:pt x="64" y="71"/>
                    <a:pt x="62" y="71"/>
                    <a:pt x="61" y="70"/>
                  </a:cubicBezTo>
                  <a:cubicBezTo>
                    <a:pt x="54" y="69"/>
                    <a:pt x="50" y="72"/>
                    <a:pt x="49" y="79"/>
                  </a:cubicBezTo>
                  <a:cubicBezTo>
                    <a:pt x="49" y="82"/>
                    <a:pt x="48" y="85"/>
                    <a:pt x="48" y="88"/>
                  </a:cubicBezTo>
                  <a:cubicBezTo>
                    <a:pt x="52" y="89"/>
                    <a:pt x="55" y="91"/>
                    <a:pt x="58" y="93"/>
                  </a:cubicBezTo>
                  <a:cubicBezTo>
                    <a:pt x="63" y="96"/>
                    <a:pt x="63" y="97"/>
                    <a:pt x="61" y="102"/>
                  </a:cubicBezTo>
                  <a:cubicBezTo>
                    <a:pt x="58" y="108"/>
                    <a:pt x="55" y="113"/>
                    <a:pt x="51" y="118"/>
                  </a:cubicBezTo>
                  <a:cubicBezTo>
                    <a:pt x="50" y="119"/>
                    <a:pt x="49" y="121"/>
                    <a:pt x="47" y="123"/>
                  </a:cubicBezTo>
                  <a:cubicBezTo>
                    <a:pt x="49" y="123"/>
                    <a:pt x="50" y="123"/>
                    <a:pt x="51" y="123"/>
                  </a:cubicBezTo>
                  <a:cubicBezTo>
                    <a:pt x="58" y="123"/>
                    <a:pt x="65" y="123"/>
                    <a:pt x="72" y="123"/>
                  </a:cubicBezTo>
                  <a:cubicBezTo>
                    <a:pt x="76" y="123"/>
                    <a:pt x="79" y="124"/>
                    <a:pt x="82" y="127"/>
                  </a:cubicBezTo>
                  <a:cubicBezTo>
                    <a:pt x="84" y="128"/>
                    <a:pt x="86" y="129"/>
                    <a:pt x="87" y="130"/>
                  </a:cubicBezTo>
                  <a:cubicBezTo>
                    <a:pt x="88" y="131"/>
                    <a:pt x="89" y="133"/>
                    <a:pt x="89" y="134"/>
                  </a:cubicBezTo>
                  <a:cubicBezTo>
                    <a:pt x="89" y="136"/>
                    <a:pt x="87" y="137"/>
                    <a:pt x="86" y="137"/>
                  </a:cubicBezTo>
                  <a:cubicBezTo>
                    <a:pt x="84" y="138"/>
                    <a:pt x="81" y="138"/>
                    <a:pt x="79" y="138"/>
                  </a:cubicBezTo>
                  <a:cubicBezTo>
                    <a:pt x="70" y="137"/>
                    <a:pt x="61" y="136"/>
                    <a:pt x="52" y="137"/>
                  </a:cubicBezTo>
                  <a:cubicBezTo>
                    <a:pt x="43" y="139"/>
                    <a:pt x="35" y="141"/>
                    <a:pt x="27" y="143"/>
                  </a:cubicBezTo>
                  <a:cubicBezTo>
                    <a:pt x="22" y="144"/>
                    <a:pt x="18" y="146"/>
                    <a:pt x="14" y="147"/>
                  </a:cubicBezTo>
                  <a:cubicBezTo>
                    <a:pt x="12" y="149"/>
                    <a:pt x="9" y="149"/>
                    <a:pt x="6" y="148"/>
                  </a:cubicBezTo>
                  <a:cubicBezTo>
                    <a:pt x="2" y="146"/>
                    <a:pt x="0" y="141"/>
                    <a:pt x="4" y="138"/>
                  </a:cubicBezTo>
                  <a:cubicBezTo>
                    <a:pt x="5" y="137"/>
                    <a:pt x="7" y="136"/>
                    <a:pt x="8" y="135"/>
                  </a:cubicBezTo>
                  <a:cubicBezTo>
                    <a:pt x="16" y="132"/>
                    <a:pt x="23" y="126"/>
                    <a:pt x="30" y="120"/>
                  </a:cubicBezTo>
                  <a:cubicBezTo>
                    <a:pt x="31" y="119"/>
                    <a:pt x="32" y="118"/>
                    <a:pt x="31" y="115"/>
                  </a:cubicBezTo>
                  <a:cubicBezTo>
                    <a:pt x="30" y="116"/>
                    <a:pt x="28" y="116"/>
                    <a:pt x="27" y="116"/>
                  </a:cubicBezTo>
                  <a:cubicBezTo>
                    <a:pt x="23" y="117"/>
                    <a:pt x="19" y="119"/>
                    <a:pt x="15" y="120"/>
                  </a:cubicBezTo>
                  <a:cubicBezTo>
                    <a:pt x="12" y="120"/>
                    <a:pt x="9" y="117"/>
                    <a:pt x="8" y="114"/>
                  </a:cubicBezTo>
                  <a:cubicBezTo>
                    <a:pt x="7" y="112"/>
                    <a:pt x="7" y="111"/>
                    <a:pt x="7" y="109"/>
                  </a:cubicBezTo>
                  <a:cubicBezTo>
                    <a:pt x="11" y="108"/>
                    <a:pt x="14" y="107"/>
                    <a:pt x="18" y="105"/>
                  </a:cubicBezTo>
                  <a:cubicBezTo>
                    <a:pt x="23" y="103"/>
                    <a:pt x="27" y="101"/>
                    <a:pt x="32" y="98"/>
                  </a:cubicBezTo>
                  <a:cubicBezTo>
                    <a:pt x="35" y="97"/>
                    <a:pt x="36" y="95"/>
                    <a:pt x="36" y="92"/>
                  </a:cubicBezTo>
                  <a:cubicBezTo>
                    <a:pt x="37" y="89"/>
                    <a:pt x="37" y="86"/>
                    <a:pt x="37" y="82"/>
                  </a:cubicBezTo>
                  <a:cubicBezTo>
                    <a:pt x="37" y="82"/>
                    <a:pt x="37" y="82"/>
                    <a:pt x="36" y="81"/>
                  </a:cubicBezTo>
                  <a:close/>
                  <a:moveTo>
                    <a:pt x="49" y="17"/>
                  </a:moveTo>
                  <a:cubicBezTo>
                    <a:pt x="50" y="18"/>
                    <a:pt x="50" y="18"/>
                    <a:pt x="50" y="18"/>
                  </a:cubicBezTo>
                  <a:cubicBezTo>
                    <a:pt x="54" y="21"/>
                    <a:pt x="57" y="24"/>
                    <a:pt x="56" y="29"/>
                  </a:cubicBezTo>
                  <a:cubicBezTo>
                    <a:pt x="56" y="32"/>
                    <a:pt x="58" y="33"/>
                    <a:pt x="60" y="34"/>
                  </a:cubicBezTo>
                  <a:cubicBezTo>
                    <a:pt x="61" y="35"/>
                    <a:pt x="63" y="37"/>
                    <a:pt x="63" y="38"/>
                  </a:cubicBezTo>
                  <a:cubicBezTo>
                    <a:pt x="63" y="40"/>
                    <a:pt x="61" y="41"/>
                    <a:pt x="59" y="42"/>
                  </a:cubicBezTo>
                  <a:cubicBezTo>
                    <a:pt x="59" y="42"/>
                    <a:pt x="58" y="42"/>
                    <a:pt x="57" y="42"/>
                  </a:cubicBezTo>
                  <a:cubicBezTo>
                    <a:pt x="55" y="44"/>
                    <a:pt x="54" y="46"/>
                    <a:pt x="54" y="49"/>
                  </a:cubicBezTo>
                  <a:cubicBezTo>
                    <a:pt x="54" y="50"/>
                    <a:pt x="54" y="52"/>
                    <a:pt x="56" y="53"/>
                  </a:cubicBezTo>
                  <a:cubicBezTo>
                    <a:pt x="67" y="43"/>
                    <a:pt x="72" y="30"/>
                    <a:pt x="79" y="18"/>
                  </a:cubicBezTo>
                  <a:cubicBezTo>
                    <a:pt x="80" y="16"/>
                    <a:pt x="80" y="15"/>
                    <a:pt x="80" y="12"/>
                  </a:cubicBezTo>
                  <a:cubicBezTo>
                    <a:pt x="69" y="11"/>
                    <a:pt x="59" y="12"/>
                    <a:pt x="49"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9">
              <a:extLst>
                <a:ext uri="{FF2B5EF4-FFF2-40B4-BE49-F238E27FC236}">
                  <a16:creationId xmlns:a16="http://schemas.microsoft.com/office/drawing/2014/main" id="{B1181F87-4C0F-4C14-B0AD-682A912EC5DA}"/>
                </a:ext>
              </a:extLst>
            </p:cNvPr>
            <p:cNvSpPr>
              <a:spLocks noEditPoints="1"/>
            </p:cNvSpPr>
            <p:nvPr/>
          </p:nvSpPr>
          <p:spPr bwMode="auto">
            <a:xfrm>
              <a:off x="3415" y="1924"/>
              <a:ext cx="97" cy="156"/>
            </a:xfrm>
            <a:custGeom>
              <a:avLst/>
              <a:gdLst>
                <a:gd name="T0" fmla="*/ 16 w 82"/>
                <a:gd name="T1" fmla="*/ 50 h 131"/>
                <a:gd name="T2" fmla="*/ 28 w 82"/>
                <a:gd name="T3" fmla="*/ 35 h 131"/>
                <a:gd name="T4" fmla="*/ 27 w 82"/>
                <a:gd name="T5" fmla="*/ 26 h 131"/>
                <a:gd name="T6" fmla="*/ 38 w 82"/>
                <a:gd name="T7" fmla="*/ 32 h 131"/>
                <a:gd name="T8" fmla="*/ 54 w 82"/>
                <a:gd name="T9" fmla="*/ 38 h 131"/>
                <a:gd name="T10" fmla="*/ 53 w 82"/>
                <a:gd name="T11" fmla="*/ 44 h 131"/>
                <a:gd name="T12" fmla="*/ 37 w 82"/>
                <a:gd name="T13" fmla="*/ 56 h 131"/>
                <a:gd name="T14" fmla="*/ 50 w 82"/>
                <a:gd name="T15" fmla="*/ 64 h 131"/>
                <a:gd name="T16" fmla="*/ 36 w 82"/>
                <a:gd name="T17" fmla="*/ 64 h 131"/>
                <a:gd name="T18" fmla="*/ 14 w 82"/>
                <a:gd name="T19" fmla="*/ 85 h 131"/>
                <a:gd name="T20" fmla="*/ 24 w 82"/>
                <a:gd name="T21" fmla="*/ 92 h 131"/>
                <a:gd name="T22" fmla="*/ 50 w 82"/>
                <a:gd name="T23" fmla="*/ 89 h 131"/>
                <a:gd name="T24" fmla="*/ 58 w 82"/>
                <a:gd name="T25" fmla="*/ 98 h 131"/>
                <a:gd name="T26" fmla="*/ 68 w 82"/>
                <a:gd name="T27" fmla="*/ 89 h 131"/>
                <a:gd name="T28" fmla="*/ 64 w 82"/>
                <a:gd name="T29" fmla="*/ 36 h 131"/>
                <a:gd name="T30" fmla="*/ 61 w 82"/>
                <a:gd name="T31" fmla="*/ 16 h 131"/>
                <a:gd name="T32" fmla="*/ 34 w 82"/>
                <a:gd name="T33" fmla="*/ 19 h 131"/>
                <a:gd name="T34" fmla="*/ 18 w 82"/>
                <a:gd name="T35" fmla="*/ 22 h 131"/>
                <a:gd name="T36" fmla="*/ 25 w 82"/>
                <a:gd name="T37" fmla="*/ 10 h 131"/>
                <a:gd name="T38" fmla="*/ 43 w 82"/>
                <a:gd name="T39" fmla="*/ 2 h 131"/>
                <a:gd name="T40" fmla="*/ 72 w 82"/>
                <a:gd name="T41" fmla="*/ 11 h 131"/>
                <a:gd name="T42" fmla="*/ 77 w 82"/>
                <a:gd name="T43" fmla="*/ 30 h 131"/>
                <a:gd name="T44" fmla="*/ 81 w 82"/>
                <a:gd name="T45" fmla="*/ 79 h 131"/>
                <a:gd name="T46" fmla="*/ 81 w 82"/>
                <a:gd name="T47" fmla="*/ 114 h 131"/>
                <a:gd name="T48" fmla="*/ 73 w 82"/>
                <a:gd name="T49" fmla="*/ 131 h 131"/>
                <a:gd name="T50" fmla="*/ 58 w 82"/>
                <a:gd name="T51" fmla="*/ 102 h 131"/>
                <a:gd name="T52" fmla="*/ 37 w 82"/>
                <a:gd name="T53" fmla="*/ 101 h 131"/>
                <a:gd name="T54" fmla="*/ 2 w 82"/>
                <a:gd name="T55" fmla="*/ 98 h 131"/>
                <a:gd name="T56" fmla="*/ 2 w 82"/>
                <a:gd name="T57" fmla="*/ 85 h 131"/>
                <a:gd name="T58" fmla="*/ 2 w 82"/>
                <a:gd name="T59" fmla="*/ 41 h 131"/>
                <a:gd name="T60" fmla="*/ 14 w 82"/>
                <a:gd name="T61" fmla="*/ 82 h 131"/>
                <a:gd name="T62" fmla="*/ 25 w 82"/>
                <a:gd name="T63" fmla="*/ 60 h 131"/>
                <a:gd name="T64" fmla="*/ 14 w 82"/>
                <a:gd name="T6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131">
                  <a:moveTo>
                    <a:pt x="1" y="37"/>
                  </a:moveTo>
                  <a:cubicBezTo>
                    <a:pt x="7" y="39"/>
                    <a:pt x="14" y="44"/>
                    <a:pt x="16" y="50"/>
                  </a:cubicBezTo>
                  <a:cubicBezTo>
                    <a:pt x="21" y="51"/>
                    <a:pt x="25" y="49"/>
                    <a:pt x="27" y="46"/>
                  </a:cubicBezTo>
                  <a:cubicBezTo>
                    <a:pt x="29" y="43"/>
                    <a:pt x="30" y="38"/>
                    <a:pt x="28" y="35"/>
                  </a:cubicBezTo>
                  <a:cubicBezTo>
                    <a:pt x="27" y="34"/>
                    <a:pt x="26" y="33"/>
                    <a:pt x="26" y="32"/>
                  </a:cubicBezTo>
                  <a:cubicBezTo>
                    <a:pt x="24" y="29"/>
                    <a:pt x="25" y="27"/>
                    <a:pt x="27" y="26"/>
                  </a:cubicBezTo>
                  <a:cubicBezTo>
                    <a:pt x="31" y="24"/>
                    <a:pt x="37" y="27"/>
                    <a:pt x="38" y="30"/>
                  </a:cubicBezTo>
                  <a:cubicBezTo>
                    <a:pt x="38" y="31"/>
                    <a:pt x="38" y="31"/>
                    <a:pt x="38" y="32"/>
                  </a:cubicBezTo>
                  <a:cubicBezTo>
                    <a:pt x="39" y="36"/>
                    <a:pt x="39" y="36"/>
                    <a:pt x="43" y="36"/>
                  </a:cubicBezTo>
                  <a:cubicBezTo>
                    <a:pt x="47" y="36"/>
                    <a:pt x="51" y="35"/>
                    <a:pt x="54" y="38"/>
                  </a:cubicBezTo>
                  <a:cubicBezTo>
                    <a:pt x="55" y="39"/>
                    <a:pt x="56" y="40"/>
                    <a:pt x="57" y="42"/>
                  </a:cubicBezTo>
                  <a:cubicBezTo>
                    <a:pt x="55" y="43"/>
                    <a:pt x="54" y="43"/>
                    <a:pt x="53" y="44"/>
                  </a:cubicBezTo>
                  <a:cubicBezTo>
                    <a:pt x="48" y="46"/>
                    <a:pt x="44" y="48"/>
                    <a:pt x="39" y="50"/>
                  </a:cubicBezTo>
                  <a:cubicBezTo>
                    <a:pt x="38" y="51"/>
                    <a:pt x="37" y="54"/>
                    <a:pt x="37" y="56"/>
                  </a:cubicBezTo>
                  <a:cubicBezTo>
                    <a:pt x="36" y="57"/>
                    <a:pt x="37" y="59"/>
                    <a:pt x="37" y="60"/>
                  </a:cubicBezTo>
                  <a:cubicBezTo>
                    <a:pt x="41" y="61"/>
                    <a:pt x="46" y="62"/>
                    <a:pt x="50" y="64"/>
                  </a:cubicBezTo>
                  <a:cubicBezTo>
                    <a:pt x="54" y="66"/>
                    <a:pt x="58" y="68"/>
                    <a:pt x="60" y="74"/>
                  </a:cubicBezTo>
                  <a:cubicBezTo>
                    <a:pt x="49" y="77"/>
                    <a:pt x="43" y="70"/>
                    <a:pt x="36" y="64"/>
                  </a:cubicBezTo>
                  <a:cubicBezTo>
                    <a:pt x="33" y="69"/>
                    <a:pt x="31" y="73"/>
                    <a:pt x="29" y="77"/>
                  </a:cubicBezTo>
                  <a:cubicBezTo>
                    <a:pt x="26" y="83"/>
                    <a:pt x="21" y="85"/>
                    <a:pt x="14" y="85"/>
                  </a:cubicBezTo>
                  <a:cubicBezTo>
                    <a:pt x="14" y="88"/>
                    <a:pt x="14" y="91"/>
                    <a:pt x="13" y="95"/>
                  </a:cubicBezTo>
                  <a:cubicBezTo>
                    <a:pt x="17" y="94"/>
                    <a:pt x="21" y="94"/>
                    <a:pt x="24" y="92"/>
                  </a:cubicBezTo>
                  <a:cubicBezTo>
                    <a:pt x="30" y="90"/>
                    <a:pt x="36" y="90"/>
                    <a:pt x="42" y="89"/>
                  </a:cubicBezTo>
                  <a:cubicBezTo>
                    <a:pt x="45" y="88"/>
                    <a:pt x="47" y="89"/>
                    <a:pt x="50" y="89"/>
                  </a:cubicBezTo>
                  <a:cubicBezTo>
                    <a:pt x="54" y="88"/>
                    <a:pt x="56" y="91"/>
                    <a:pt x="58" y="94"/>
                  </a:cubicBezTo>
                  <a:cubicBezTo>
                    <a:pt x="59" y="95"/>
                    <a:pt x="58" y="97"/>
                    <a:pt x="58" y="98"/>
                  </a:cubicBezTo>
                  <a:cubicBezTo>
                    <a:pt x="61" y="102"/>
                    <a:pt x="64" y="106"/>
                    <a:pt x="67" y="110"/>
                  </a:cubicBezTo>
                  <a:cubicBezTo>
                    <a:pt x="70" y="103"/>
                    <a:pt x="68" y="96"/>
                    <a:pt x="68" y="89"/>
                  </a:cubicBezTo>
                  <a:cubicBezTo>
                    <a:pt x="68" y="78"/>
                    <a:pt x="67" y="67"/>
                    <a:pt x="66" y="56"/>
                  </a:cubicBezTo>
                  <a:cubicBezTo>
                    <a:pt x="66" y="50"/>
                    <a:pt x="65" y="43"/>
                    <a:pt x="64" y="36"/>
                  </a:cubicBezTo>
                  <a:cubicBezTo>
                    <a:pt x="63" y="32"/>
                    <a:pt x="63" y="29"/>
                    <a:pt x="63" y="25"/>
                  </a:cubicBezTo>
                  <a:cubicBezTo>
                    <a:pt x="63" y="22"/>
                    <a:pt x="62" y="19"/>
                    <a:pt x="61" y="16"/>
                  </a:cubicBezTo>
                  <a:cubicBezTo>
                    <a:pt x="60" y="12"/>
                    <a:pt x="56" y="10"/>
                    <a:pt x="52" y="11"/>
                  </a:cubicBezTo>
                  <a:cubicBezTo>
                    <a:pt x="46" y="12"/>
                    <a:pt x="40" y="15"/>
                    <a:pt x="34" y="19"/>
                  </a:cubicBezTo>
                  <a:cubicBezTo>
                    <a:pt x="31" y="22"/>
                    <a:pt x="27" y="21"/>
                    <a:pt x="23" y="23"/>
                  </a:cubicBezTo>
                  <a:cubicBezTo>
                    <a:pt x="21" y="23"/>
                    <a:pt x="19" y="23"/>
                    <a:pt x="18" y="22"/>
                  </a:cubicBezTo>
                  <a:cubicBezTo>
                    <a:pt x="15" y="20"/>
                    <a:pt x="13" y="17"/>
                    <a:pt x="12" y="13"/>
                  </a:cubicBezTo>
                  <a:cubicBezTo>
                    <a:pt x="17" y="12"/>
                    <a:pt x="21" y="11"/>
                    <a:pt x="25" y="10"/>
                  </a:cubicBezTo>
                  <a:cubicBezTo>
                    <a:pt x="27" y="10"/>
                    <a:pt x="28" y="9"/>
                    <a:pt x="30" y="8"/>
                  </a:cubicBezTo>
                  <a:cubicBezTo>
                    <a:pt x="34" y="6"/>
                    <a:pt x="38" y="4"/>
                    <a:pt x="43" y="2"/>
                  </a:cubicBezTo>
                  <a:cubicBezTo>
                    <a:pt x="47" y="0"/>
                    <a:pt x="52" y="1"/>
                    <a:pt x="57" y="2"/>
                  </a:cubicBezTo>
                  <a:cubicBezTo>
                    <a:pt x="63" y="4"/>
                    <a:pt x="67" y="8"/>
                    <a:pt x="72" y="11"/>
                  </a:cubicBezTo>
                  <a:cubicBezTo>
                    <a:pt x="73" y="11"/>
                    <a:pt x="74" y="13"/>
                    <a:pt x="74" y="14"/>
                  </a:cubicBezTo>
                  <a:cubicBezTo>
                    <a:pt x="76" y="19"/>
                    <a:pt x="77" y="25"/>
                    <a:pt x="77" y="30"/>
                  </a:cubicBezTo>
                  <a:cubicBezTo>
                    <a:pt x="78" y="39"/>
                    <a:pt x="79" y="48"/>
                    <a:pt x="79" y="57"/>
                  </a:cubicBezTo>
                  <a:cubicBezTo>
                    <a:pt x="80" y="64"/>
                    <a:pt x="80" y="72"/>
                    <a:pt x="81" y="79"/>
                  </a:cubicBezTo>
                  <a:cubicBezTo>
                    <a:pt x="81" y="82"/>
                    <a:pt x="82" y="85"/>
                    <a:pt x="81" y="89"/>
                  </a:cubicBezTo>
                  <a:cubicBezTo>
                    <a:pt x="81" y="97"/>
                    <a:pt x="82" y="106"/>
                    <a:pt x="81" y="114"/>
                  </a:cubicBezTo>
                  <a:cubicBezTo>
                    <a:pt x="81" y="119"/>
                    <a:pt x="79" y="123"/>
                    <a:pt x="78" y="128"/>
                  </a:cubicBezTo>
                  <a:cubicBezTo>
                    <a:pt x="77" y="130"/>
                    <a:pt x="75" y="131"/>
                    <a:pt x="73" y="131"/>
                  </a:cubicBezTo>
                  <a:cubicBezTo>
                    <a:pt x="69" y="130"/>
                    <a:pt x="66" y="128"/>
                    <a:pt x="65" y="124"/>
                  </a:cubicBezTo>
                  <a:cubicBezTo>
                    <a:pt x="63" y="116"/>
                    <a:pt x="60" y="109"/>
                    <a:pt x="58" y="102"/>
                  </a:cubicBezTo>
                  <a:cubicBezTo>
                    <a:pt x="57" y="99"/>
                    <a:pt x="55" y="98"/>
                    <a:pt x="52" y="98"/>
                  </a:cubicBezTo>
                  <a:cubicBezTo>
                    <a:pt x="47" y="99"/>
                    <a:pt x="42" y="99"/>
                    <a:pt x="37" y="101"/>
                  </a:cubicBezTo>
                  <a:cubicBezTo>
                    <a:pt x="28" y="103"/>
                    <a:pt x="20" y="106"/>
                    <a:pt x="12" y="108"/>
                  </a:cubicBezTo>
                  <a:cubicBezTo>
                    <a:pt x="6" y="110"/>
                    <a:pt x="0" y="104"/>
                    <a:pt x="2" y="98"/>
                  </a:cubicBezTo>
                  <a:cubicBezTo>
                    <a:pt x="3" y="95"/>
                    <a:pt x="3" y="92"/>
                    <a:pt x="2" y="88"/>
                  </a:cubicBezTo>
                  <a:cubicBezTo>
                    <a:pt x="2" y="87"/>
                    <a:pt x="2" y="86"/>
                    <a:pt x="2" y="85"/>
                  </a:cubicBezTo>
                  <a:cubicBezTo>
                    <a:pt x="5" y="75"/>
                    <a:pt x="4" y="65"/>
                    <a:pt x="4" y="55"/>
                  </a:cubicBezTo>
                  <a:cubicBezTo>
                    <a:pt x="4" y="50"/>
                    <a:pt x="2" y="46"/>
                    <a:pt x="2" y="41"/>
                  </a:cubicBezTo>
                  <a:cubicBezTo>
                    <a:pt x="2" y="40"/>
                    <a:pt x="2" y="38"/>
                    <a:pt x="1" y="37"/>
                  </a:cubicBezTo>
                  <a:close/>
                  <a:moveTo>
                    <a:pt x="14" y="82"/>
                  </a:moveTo>
                  <a:cubicBezTo>
                    <a:pt x="14" y="82"/>
                    <a:pt x="15" y="82"/>
                    <a:pt x="15" y="82"/>
                  </a:cubicBezTo>
                  <a:cubicBezTo>
                    <a:pt x="21" y="76"/>
                    <a:pt x="24" y="68"/>
                    <a:pt x="25" y="60"/>
                  </a:cubicBezTo>
                  <a:cubicBezTo>
                    <a:pt x="22" y="59"/>
                    <a:pt x="18" y="58"/>
                    <a:pt x="15" y="57"/>
                  </a:cubicBezTo>
                  <a:cubicBezTo>
                    <a:pt x="14" y="65"/>
                    <a:pt x="14" y="73"/>
                    <a:pt x="1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0">
              <a:extLst>
                <a:ext uri="{FF2B5EF4-FFF2-40B4-BE49-F238E27FC236}">
                  <a16:creationId xmlns:a16="http://schemas.microsoft.com/office/drawing/2014/main" id="{6B69DAB7-3FD5-4142-B895-5F1A6A5ED9DE}"/>
                </a:ext>
              </a:extLst>
            </p:cNvPr>
            <p:cNvSpPr>
              <a:spLocks noEditPoints="1"/>
            </p:cNvSpPr>
            <p:nvPr/>
          </p:nvSpPr>
          <p:spPr bwMode="auto">
            <a:xfrm>
              <a:off x="3995" y="1926"/>
              <a:ext cx="174" cy="140"/>
            </a:xfrm>
            <a:custGeom>
              <a:avLst/>
              <a:gdLst>
                <a:gd name="T0" fmla="*/ 85 w 147"/>
                <a:gd name="T1" fmla="*/ 41 h 117"/>
                <a:gd name="T2" fmla="*/ 103 w 147"/>
                <a:gd name="T3" fmla="*/ 48 h 117"/>
                <a:gd name="T4" fmla="*/ 105 w 147"/>
                <a:gd name="T5" fmla="*/ 61 h 117"/>
                <a:gd name="T6" fmla="*/ 95 w 147"/>
                <a:gd name="T7" fmla="*/ 84 h 117"/>
                <a:gd name="T8" fmla="*/ 105 w 147"/>
                <a:gd name="T9" fmla="*/ 89 h 117"/>
                <a:gd name="T10" fmla="*/ 132 w 147"/>
                <a:gd name="T11" fmla="*/ 87 h 117"/>
                <a:gd name="T12" fmla="*/ 143 w 147"/>
                <a:gd name="T13" fmla="*/ 91 h 117"/>
                <a:gd name="T14" fmla="*/ 142 w 147"/>
                <a:gd name="T15" fmla="*/ 101 h 117"/>
                <a:gd name="T16" fmla="*/ 122 w 147"/>
                <a:gd name="T17" fmla="*/ 100 h 117"/>
                <a:gd name="T18" fmla="*/ 81 w 147"/>
                <a:gd name="T19" fmla="*/ 101 h 117"/>
                <a:gd name="T20" fmla="*/ 48 w 147"/>
                <a:gd name="T21" fmla="*/ 107 h 117"/>
                <a:gd name="T22" fmla="*/ 12 w 147"/>
                <a:gd name="T23" fmla="*/ 116 h 117"/>
                <a:gd name="T24" fmla="*/ 39 w 147"/>
                <a:gd name="T25" fmla="*/ 96 h 117"/>
                <a:gd name="T26" fmla="*/ 45 w 147"/>
                <a:gd name="T27" fmla="*/ 90 h 117"/>
                <a:gd name="T28" fmla="*/ 56 w 147"/>
                <a:gd name="T29" fmla="*/ 70 h 117"/>
                <a:gd name="T30" fmla="*/ 44 w 147"/>
                <a:gd name="T31" fmla="*/ 73 h 117"/>
                <a:gd name="T32" fmla="*/ 39 w 147"/>
                <a:gd name="T33" fmla="*/ 58 h 117"/>
                <a:gd name="T34" fmla="*/ 60 w 147"/>
                <a:gd name="T35" fmla="*/ 52 h 117"/>
                <a:gd name="T36" fmla="*/ 68 w 147"/>
                <a:gd name="T37" fmla="*/ 29 h 117"/>
                <a:gd name="T38" fmla="*/ 63 w 147"/>
                <a:gd name="T39" fmla="*/ 28 h 117"/>
                <a:gd name="T40" fmla="*/ 41 w 147"/>
                <a:gd name="T41" fmla="*/ 23 h 117"/>
                <a:gd name="T42" fmla="*/ 44 w 147"/>
                <a:gd name="T43" fmla="*/ 15 h 117"/>
                <a:gd name="T44" fmla="*/ 67 w 147"/>
                <a:gd name="T45" fmla="*/ 12 h 117"/>
                <a:gd name="T46" fmla="*/ 94 w 147"/>
                <a:gd name="T47" fmla="*/ 1 h 117"/>
                <a:gd name="T48" fmla="*/ 107 w 147"/>
                <a:gd name="T49" fmla="*/ 8 h 117"/>
                <a:gd name="T50" fmla="*/ 87 w 147"/>
                <a:gd name="T51" fmla="*/ 17 h 117"/>
                <a:gd name="T52" fmla="*/ 82 w 147"/>
                <a:gd name="T53" fmla="*/ 21 h 117"/>
                <a:gd name="T54" fmla="*/ 76 w 147"/>
                <a:gd name="T55" fmla="*/ 43 h 117"/>
                <a:gd name="T56" fmla="*/ 57 w 147"/>
                <a:gd name="T57" fmla="*/ 93 h 117"/>
                <a:gd name="T58" fmla="*/ 75 w 147"/>
                <a:gd name="T59" fmla="*/ 87 h 117"/>
                <a:gd name="T60" fmla="*/ 90 w 147"/>
                <a:gd name="T61" fmla="*/ 57 h 117"/>
                <a:gd name="T62" fmla="*/ 71 w 147"/>
                <a:gd name="T63" fmla="*/ 62 h 117"/>
                <a:gd name="T64" fmla="*/ 58 w 147"/>
                <a:gd name="T65" fmla="*/ 8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 h="117">
                  <a:moveTo>
                    <a:pt x="77" y="43"/>
                  </a:moveTo>
                  <a:cubicBezTo>
                    <a:pt x="80" y="43"/>
                    <a:pt x="83" y="42"/>
                    <a:pt x="85" y="41"/>
                  </a:cubicBezTo>
                  <a:cubicBezTo>
                    <a:pt x="88" y="40"/>
                    <a:pt x="90" y="40"/>
                    <a:pt x="92" y="41"/>
                  </a:cubicBezTo>
                  <a:cubicBezTo>
                    <a:pt x="96" y="43"/>
                    <a:pt x="100" y="44"/>
                    <a:pt x="103" y="48"/>
                  </a:cubicBezTo>
                  <a:cubicBezTo>
                    <a:pt x="105" y="49"/>
                    <a:pt x="105" y="51"/>
                    <a:pt x="105" y="53"/>
                  </a:cubicBezTo>
                  <a:cubicBezTo>
                    <a:pt x="105" y="56"/>
                    <a:pt x="105" y="59"/>
                    <a:pt x="105" y="61"/>
                  </a:cubicBezTo>
                  <a:cubicBezTo>
                    <a:pt x="105" y="62"/>
                    <a:pt x="105" y="63"/>
                    <a:pt x="105" y="64"/>
                  </a:cubicBezTo>
                  <a:cubicBezTo>
                    <a:pt x="102" y="71"/>
                    <a:pt x="100" y="78"/>
                    <a:pt x="95" y="84"/>
                  </a:cubicBezTo>
                  <a:cubicBezTo>
                    <a:pt x="93" y="85"/>
                    <a:pt x="92" y="87"/>
                    <a:pt x="90" y="90"/>
                  </a:cubicBezTo>
                  <a:cubicBezTo>
                    <a:pt x="96" y="90"/>
                    <a:pt x="100" y="89"/>
                    <a:pt x="105" y="89"/>
                  </a:cubicBezTo>
                  <a:cubicBezTo>
                    <a:pt x="112" y="88"/>
                    <a:pt x="120" y="87"/>
                    <a:pt x="127" y="86"/>
                  </a:cubicBezTo>
                  <a:cubicBezTo>
                    <a:pt x="129" y="86"/>
                    <a:pt x="130" y="87"/>
                    <a:pt x="132" y="87"/>
                  </a:cubicBezTo>
                  <a:cubicBezTo>
                    <a:pt x="134" y="88"/>
                    <a:pt x="137" y="89"/>
                    <a:pt x="139" y="90"/>
                  </a:cubicBezTo>
                  <a:cubicBezTo>
                    <a:pt x="140" y="90"/>
                    <a:pt x="142" y="91"/>
                    <a:pt x="143" y="91"/>
                  </a:cubicBezTo>
                  <a:cubicBezTo>
                    <a:pt x="145" y="92"/>
                    <a:pt x="147" y="95"/>
                    <a:pt x="146" y="97"/>
                  </a:cubicBezTo>
                  <a:cubicBezTo>
                    <a:pt x="146" y="100"/>
                    <a:pt x="144" y="101"/>
                    <a:pt x="142" y="101"/>
                  </a:cubicBezTo>
                  <a:cubicBezTo>
                    <a:pt x="140" y="101"/>
                    <a:pt x="138" y="102"/>
                    <a:pt x="137" y="101"/>
                  </a:cubicBezTo>
                  <a:cubicBezTo>
                    <a:pt x="132" y="100"/>
                    <a:pt x="127" y="100"/>
                    <a:pt x="122" y="100"/>
                  </a:cubicBezTo>
                  <a:cubicBezTo>
                    <a:pt x="113" y="99"/>
                    <a:pt x="105" y="99"/>
                    <a:pt x="96" y="98"/>
                  </a:cubicBezTo>
                  <a:cubicBezTo>
                    <a:pt x="91" y="98"/>
                    <a:pt x="86" y="99"/>
                    <a:pt x="81" y="101"/>
                  </a:cubicBezTo>
                  <a:cubicBezTo>
                    <a:pt x="76" y="102"/>
                    <a:pt x="71" y="102"/>
                    <a:pt x="67" y="103"/>
                  </a:cubicBezTo>
                  <a:cubicBezTo>
                    <a:pt x="61" y="104"/>
                    <a:pt x="54" y="105"/>
                    <a:pt x="48" y="107"/>
                  </a:cubicBezTo>
                  <a:cubicBezTo>
                    <a:pt x="39" y="109"/>
                    <a:pt x="29" y="112"/>
                    <a:pt x="20" y="114"/>
                  </a:cubicBezTo>
                  <a:cubicBezTo>
                    <a:pt x="17" y="115"/>
                    <a:pt x="15" y="116"/>
                    <a:pt x="12" y="116"/>
                  </a:cubicBezTo>
                  <a:cubicBezTo>
                    <a:pt x="5" y="117"/>
                    <a:pt x="0" y="111"/>
                    <a:pt x="2" y="103"/>
                  </a:cubicBezTo>
                  <a:cubicBezTo>
                    <a:pt x="15" y="105"/>
                    <a:pt x="27" y="99"/>
                    <a:pt x="39" y="96"/>
                  </a:cubicBezTo>
                  <a:cubicBezTo>
                    <a:pt x="40" y="96"/>
                    <a:pt x="41" y="96"/>
                    <a:pt x="41" y="96"/>
                  </a:cubicBezTo>
                  <a:cubicBezTo>
                    <a:pt x="46" y="95"/>
                    <a:pt x="46" y="95"/>
                    <a:pt x="45" y="90"/>
                  </a:cubicBezTo>
                  <a:cubicBezTo>
                    <a:pt x="49" y="89"/>
                    <a:pt x="50" y="86"/>
                    <a:pt x="51" y="83"/>
                  </a:cubicBezTo>
                  <a:cubicBezTo>
                    <a:pt x="52" y="79"/>
                    <a:pt x="54" y="75"/>
                    <a:pt x="56" y="70"/>
                  </a:cubicBezTo>
                  <a:cubicBezTo>
                    <a:pt x="54" y="71"/>
                    <a:pt x="53" y="72"/>
                    <a:pt x="51" y="72"/>
                  </a:cubicBezTo>
                  <a:cubicBezTo>
                    <a:pt x="49" y="72"/>
                    <a:pt x="46" y="73"/>
                    <a:pt x="44" y="73"/>
                  </a:cubicBezTo>
                  <a:cubicBezTo>
                    <a:pt x="41" y="73"/>
                    <a:pt x="38" y="70"/>
                    <a:pt x="38" y="66"/>
                  </a:cubicBezTo>
                  <a:cubicBezTo>
                    <a:pt x="37" y="64"/>
                    <a:pt x="37" y="61"/>
                    <a:pt x="39" y="58"/>
                  </a:cubicBezTo>
                  <a:cubicBezTo>
                    <a:pt x="43" y="61"/>
                    <a:pt x="47" y="59"/>
                    <a:pt x="51" y="57"/>
                  </a:cubicBezTo>
                  <a:cubicBezTo>
                    <a:pt x="54" y="56"/>
                    <a:pt x="57" y="54"/>
                    <a:pt x="60" y="52"/>
                  </a:cubicBezTo>
                  <a:cubicBezTo>
                    <a:pt x="61" y="52"/>
                    <a:pt x="62" y="51"/>
                    <a:pt x="62" y="50"/>
                  </a:cubicBezTo>
                  <a:cubicBezTo>
                    <a:pt x="64" y="43"/>
                    <a:pt x="66" y="36"/>
                    <a:pt x="68" y="29"/>
                  </a:cubicBezTo>
                  <a:cubicBezTo>
                    <a:pt x="68" y="29"/>
                    <a:pt x="68" y="28"/>
                    <a:pt x="68" y="28"/>
                  </a:cubicBezTo>
                  <a:cubicBezTo>
                    <a:pt x="66" y="26"/>
                    <a:pt x="65" y="28"/>
                    <a:pt x="63" y="28"/>
                  </a:cubicBezTo>
                  <a:cubicBezTo>
                    <a:pt x="59" y="30"/>
                    <a:pt x="56" y="31"/>
                    <a:pt x="52" y="30"/>
                  </a:cubicBezTo>
                  <a:cubicBezTo>
                    <a:pt x="47" y="30"/>
                    <a:pt x="43" y="27"/>
                    <a:pt x="41" y="23"/>
                  </a:cubicBezTo>
                  <a:cubicBezTo>
                    <a:pt x="40" y="19"/>
                    <a:pt x="41" y="16"/>
                    <a:pt x="42" y="11"/>
                  </a:cubicBezTo>
                  <a:cubicBezTo>
                    <a:pt x="43" y="13"/>
                    <a:pt x="44" y="14"/>
                    <a:pt x="44" y="15"/>
                  </a:cubicBezTo>
                  <a:cubicBezTo>
                    <a:pt x="46" y="18"/>
                    <a:pt x="47" y="18"/>
                    <a:pt x="50" y="18"/>
                  </a:cubicBezTo>
                  <a:cubicBezTo>
                    <a:pt x="57" y="18"/>
                    <a:pt x="62" y="15"/>
                    <a:pt x="67" y="12"/>
                  </a:cubicBezTo>
                  <a:cubicBezTo>
                    <a:pt x="75" y="8"/>
                    <a:pt x="83" y="5"/>
                    <a:pt x="90" y="1"/>
                  </a:cubicBezTo>
                  <a:cubicBezTo>
                    <a:pt x="91" y="1"/>
                    <a:pt x="93" y="0"/>
                    <a:pt x="94" y="1"/>
                  </a:cubicBezTo>
                  <a:cubicBezTo>
                    <a:pt x="97" y="2"/>
                    <a:pt x="100" y="3"/>
                    <a:pt x="103" y="4"/>
                  </a:cubicBezTo>
                  <a:cubicBezTo>
                    <a:pt x="105" y="5"/>
                    <a:pt x="108" y="6"/>
                    <a:pt x="107" y="8"/>
                  </a:cubicBezTo>
                  <a:cubicBezTo>
                    <a:pt x="106" y="10"/>
                    <a:pt x="104" y="13"/>
                    <a:pt x="103" y="13"/>
                  </a:cubicBezTo>
                  <a:cubicBezTo>
                    <a:pt x="97" y="12"/>
                    <a:pt x="92" y="16"/>
                    <a:pt x="87" y="17"/>
                  </a:cubicBezTo>
                  <a:cubicBezTo>
                    <a:pt x="86" y="18"/>
                    <a:pt x="84" y="18"/>
                    <a:pt x="84" y="18"/>
                  </a:cubicBezTo>
                  <a:cubicBezTo>
                    <a:pt x="83" y="19"/>
                    <a:pt x="82" y="20"/>
                    <a:pt x="82" y="21"/>
                  </a:cubicBezTo>
                  <a:cubicBezTo>
                    <a:pt x="84" y="24"/>
                    <a:pt x="82" y="27"/>
                    <a:pt x="81" y="29"/>
                  </a:cubicBezTo>
                  <a:cubicBezTo>
                    <a:pt x="80" y="34"/>
                    <a:pt x="78" y="38"/>
                    <a:pt x="76" y="43"/>
                  </a:cubicBezTo>
                  <a:cubicBezTo>
                    <a:pt x="77" y="43"/>
                    <a:pt x="77" y="43"/>
                    <a:pt x="77" y="43"/>
                  </a:cubicBezTo>
                  <a:close/>
                  <a:moveTo>
                    <a:pt x="57" y="93"/>
                  </a:moveTo>
                  <a:cubicBezTo>
                    <a:pt x="61" y="92"/>
                    <a:pt x="64" y="92"/>
                    <a:pt x="67" y="91"/>
                  </a:cubicBezTo>
                  <a:cubicBezTo>
                    <a:pt x="70" y="91"/>
                    <a:pt x="73" y="90"/>
                    <a:pt x="75" y="87"/>
                  </a:cubicBezTo>
                  <a:cubicBezTo>
                    <a:pt x="77" y="84"/>
                    <a:pt x="79" y="80"/>
                    <a:pt x="82" y="77"/>
                  </a:cubicBezTo>
                  <a:cubicBezTo>
                    <a:pt x="86" y="71"/>
                    <a:pt x="89" y="64"/>
                    <a:pt x="90" y="57"/>
                  </a:cubicBezTo>
                  <a:cubicBezTo>
                    <a:pt x="91" y="55"/>
                    <a:pt x="90" y="53"/>
                    <a:pt x="88" y="52"/>
                  </a:cubicBezTo>
                  <a:cubicBezTo>
                    <a:pt x="82" y="54"/>
                    <a:pt x="76" y="58"/>
                    <a:pt x="71" y="62"/>
                  </a:cubicBezTo>
                  <a:cubicBezTo>
                    <a:pt x="70" y="62"/>
                    <a:pt x="70" y="63"/>
                    <a:pt x="70" y="64"/>
                  </a:cubicBezTo>
                  <a:cubicBezTo>
                    <a:pt x="64" y="71"/>
                    <a:pt x="62" y="79"/>
                    <a:pt x="58" y="87"/>
                  </a:cubicBezTo>
                  <a:cubicBezTo>
                    <a:pt x="58" y="88"/>
                    <a:pt x="58" y="90"/>
                    <a:pt x="57"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1">
              <a:extLst>
                <a:ext uri="{FF2B5EF4-FFF2-40B4-BE49-F238E27FC236}">
                  <a16:creationId xmlns:a16="http://schemas.microsoft.com/office/drawing/2014/main" id="{787841FC-B76F-4CF7-A7AB-670CCD809257}"/>
                </a:ext>
              </a:extLst>
            </p:cNvPr>
            <p:cNvSpPr>
              <a:spLocks/>
            </p:cNvSpPr>
            <p:nvPr/>
          </p:nvSpPr>
          <p:spPr bwMode="auto">
            <a:xfrm>
              <a:off x="3573" y="2506"/>
              <a:ext cx="161" cy="139"/>
            </a:xfrm>
            <a:custGeom>
              <a:avLst/>
              <a:gdLst>
                <a:gd name="T0" fmla="*/ 46 w 136"/>
                <a:gd name="T1" fmla="*/ 27 h 117"/>
                <a:gd name="T2" fmla="*/ 54 w 136"/>
                <a:gd name="T3" fmla="*/ 20 h 117"/>
                <a:gd name="T4" fmla="*/ 60 w 136"/>
                <a:gd name="T5" fmla="*/ 18 h 117"/>
                <a:gd name="T6" fmla="*/ 65 w 136"/>
                <a:gd name="T7" fmla="*/ 19 h 117"/>
                <a:gd name="T8" fmla="*/ 72 w 136"/>
                <a:gd name="T9" fmla="*/ 27 h 117"/>
                <a:gd name="T10" fmla="*/ 71 w 136"/>
                <a:gd name="T11" fmla="*/ 31 h 117"/>
                <a:gd name="T12" fmla="*/ 64 w 136"/>
                <a:gd name="T13" fmla="*/ 47 h 117"/>
                <a:gd name="T14" fmla="*/ 62 w 136"/>
                <a:gd name="T15" fmla="*/ 60 h 117"/>
                <a:gd name="T16" fmla="*/ 60 w 136"/>
                <a:gd name="T17" fmla="*/ 82 h 117"/>
                <a:gd name="T18" fmla="*/ 69 w 136"/>
                <a:gd name="T19" fmla="*/ 92 h 117"/>
                <a:gd name="T20" fmla="*/ 88 w 136"/>
                <a:gd name="T21" fmla="*/ 91 h 117"/>
                <a:gd name="T22" fmla="*/ 110 w 136"/>
                <a:gd name="T23" fmla="*/ 85 h 117"/>
                <a:gd name="T24" fmla="*/ 119 w 136"/>
                <a:gd name="T25" fmla="*/ 74 h 117"/>
                <a:gd name="T26" fmla="*/ 121 w 136"/>
                <a:gd name="T27" fmla="*/ 53 h 117"/>
                <a:gd name="T28" fmla="*/ 121 w 136"/>
                <a:gd name="T29" fmla="*/ 46 h 117"/>
                <a:gd name="T30" fmla="*/ 122 w 136"/>
                <a:gd name="T31" fmla="*/ 46 h 117"/>
                <a:gd name="T32" fmla="*/ 124 w 136"/>
                <a:gd name="T33" fmla="*/ 48 h 117"/>
                <a:gd name="T34" fmla="*/ 127 w 136"/>
                <a:gd name="T35" fmla="*/ 53 h 117"/>
                <a:gd name="T36" fmla="*/ 134 w 136"/>
                <a:gd name="T37" fmla="*/ 65 h 117"/>
                <a:gd name="T38" fmla="*/ 135 w 136"/>
                <a:gd name="T39" fmla="*/ 84 h 117"/>
                <a:gd name="T40" fmla="*/ 126 w 136"/>
                <a:gd name="T41" fmla="*/ 96 h 117"/>
                <a:gd name="T42" fmla="*/ 100 w 136"/>
                <a:gd name="T43" fmla="*/ 103 h 117"/>
                <a:gd name="T44" fmla="*/ 99 w 136"/>
                <a:gd name="T45" fmla="*/ 103 h 117"/>
                <a:gd name="T46" fmla="*/ 58 w 136"/>
                <a:gd name="T47" fmla="*/ 100 h 117"/>
                <a:gd name="T48" fmla="*/ 49 w 136"/>
                <a:gd name="T49" fmla="*/ 87 h 117"/>
                <a:gd name="T50" fmla="*/ 50 w 136"/>
                <a:gd name="T51" fmla="*/ 44 h 117"/>
                <a:gd name="T52" fmla="*/ 50 w 136"/>
                <a:gd name="T53" fmla="*/ 40 h 117"/>
                <a:gd name="T54" fmla="*/ 42 w 136"/>
                <a:gd name="T55" fmla="*/ 48 h 117"/>
                <a:gd name="T56" fmla="*/ 39 w 136"/>
                <a:gd name="T57" fmla="*/ 56 h 117"/>
                <a:gd name="T58" fmla="*/ 29 w 136"/>
                <a:gd name="T59" fmla="*/ 95 h 117"/>
                <a:gd name="T60" fmla="*/ 23 w 136"/>
                <a:gd name="T61" fmla="*/ 112 h 117"/>
                <a:gd name="T62" fmla="*/ 15 w 136"/>
                <a:gd name="T63" fmla="*/ 117 h 117"/>
                <a:gd name="T64" fmla="*/ 11 w 136"/>
                <a:gd name="T65" fmla="*/ 116 h 117"/>
                <a:gd name="T66" fmla="*/ 7 w 136"/>
                <a:gd name="T67" fmla="*/ 105 h 117"/>
                <a:gd name="T68" fmla="*/ 8 w 136"/>
                <a:gd name="T69" fmla="*/ 104 h 117"/>
                <a:gd name="T70" fmla="*/ 13 w 136"/>
                <a:gd name="T71" fmla="*/ 110 h 117"/>
                <a:gd name="T72" fmla="*/ 19 w 136"/>
                <a:gd name="T73" fmla="*/ 101 h 117"/>
                <a:gd name="T74" fmla="*/ 26 w 136"/>
                <a:gd name="T75" fmla="*/ 74 h 117"/>
                <a:gd name="T76" fmla="*/ 30 w 136"/>
                <a:gd name="T77" fmla="*/ 57 h 117"/>
                <a:gd name="T78" fmla="*/ 15 w 136"/>
                <a:gd name="T79" fmla="*/ 64 h 117"/>
                <a:gd name="T80" fmla="*/ 2 w 136"/>
                <a:gd name="T81" fmla="*/ 51 h 117"/>
                <a:gd name="T82" fmla="*/ 3 w 136"/>
                <a:gd name="T83" fmla="*/ 49 h 117"/>
                <a:gd name="T84" fmla="*/ 11 w 136"/>
                <a:gd name="T85" fmla="*/ 51 h 117"/>
                <a:gd name="T86" fmla="*/ 30 w 136"/>
                <a:gd name="T87" fmla="*/ 39 h 117"/>
                <a:gd name="T88" fmla="*/ 33 w 136"/>
                <a:gd name="T89" fmla="*/ 34 h 117"/>
                <a:gd name="T90" fmla="*/ 34 w 136"/>
                <a:gd name="T91" fmla="*/ 15 h 117"/>
                <a:gd name="T92" fmla="*/ 22 w 136"/>
                <a:gd name="T93" fmla="*/ 6 h 117"/>
                <a:gd name="T94" fmla="*/ 22 w 136"/>
                <a:gd name="T95" fmla="*/ 0 h 117"/>
                <a:gd name="T96" fmla="*/ 24 w 136"/>
                <a:gd name="T97" fmla="*/ 2 h 117"/>
                <a:gd name="T98" fmla="*/ 32 w 136"/>
                <a:gd name="T99" fmla="*/ 4 h 117"/>
                <a:gd name="T100" fmla="*/ 38 w 136"/>
                <a:gd name="T101" fmla="*/ 4 h 117"/>
                <a:gd name="T102" fmla="*/ 42 w 136"/>
                <a:gd name="T103" fmla="*/ 4 h 117"/>
                <a:gd name="T104" fmla="*/ 48 w 136"/>
                <a:gd name="T105" fmla="*/ 12 h 117"/>
                <a:gd name="T106" fmla="*/ 47 w 136"/>
                <a:gd name="T107" fmla="*/ 20 h 117"/>
                <a:gd name="T108" fmla="*/ 45 w 136"/>
                <a:gd name="T109" fmla="*/ 26 h 117"/>
                <a:gd name="T110" fmla="*/ 46 w 136"/>
                <a:gd name="T111"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17">
                  <a:moveTo>
                    <a:pt x="46" y="27"/>
                  </a:moveTo>
                  <a:cubicBezTo>
                    <a:pt x="49" y="24"/>
                    <a:pt x="52" y="22"/>
                    <a:pt x="54" y="20"/>
                  </a:cubicBezTo>
                  <a:cubicBezTo>
                    <a:pt x="56" y="18"/>
                    <a:pt x="57" y="17"/>
                    <a:pt x="60" y="18"/>
                  </a:cubicBezTo>
                  <a:cubicBezTo>
                    <a:pt x="61" y="19"/>
                    <a:pt x="63" y="18"/>
                    <a:pt x="65" y="19"/>
                  </a:cubicBezTo>
                  <a:cubicBezTo>
                    <a:pt x="70" y="19"/>
                    <a:pt x="73" y="22"/>
                    <a:pt x="72" y="27"/>
                  </a:cubicBezTo>
                  <a:cubicBezTo>
                    <a:pt x="72" y="28"/>
                    <a:pt x="72" y="29"/>
                    <a:pt x="71" y="31"/>
                  </a:cubicBezTo>
                  <a:cubicBezTo>
                    <a:pt x="69" y="36"/>
                    <a:pt x="66" y="41"/>
                    <a:pt x="64" y="47"/>
                  </a:cubicBezTo>
                  <a:cubicBezTo>
                    <a:pt x="63" y="51"/>
                    <a:pt x="63" y="56"/>
                    <a:pt x="62" y="60"/>
                  </a:cubicBezTo>
                  <a:cubicBezTo>
                    <a:pt x="60" y="68"/>
                    <a:pt x="60" y="75"/>
                    <a:pt x="60" y="82"/>
                  </a:cubicBezTo>
                  <a:cubicBezTo>
                    <a:pt x="60" y="88"/>
                    <a:pt x="63" y="92"/>
                    <a:pt x="69" y="92"/>
                  </a:cubicBezTo>
                  <a:cubicBezTo>
                    <a:pt x="76" y="92"/>
                    <a:pt x="82" y="92"/>
                    <a:pt x="88" y="91"/>
                  </a:cubicBezTo>
                  <a:cubicBezTo>
                    <a:pt x="95" y="89"/>
                    <a:pt x="102" y="87"/>
                    <a:pt x="110" y="85"/>
                  </a:cubicBezTo>
                  <a:cubicBezTo>
                    <a:pt x="116" y="84"/>
                    <a:pt x="119" y="80"/>
                    <a:pt x="119" y="74"/>
                  </a:cubicBezTo>
                  <a:cubicBezTo>
                    <a:pt x="120" y="67"/>
                    <a:pt x="121" y="60"/>
                    <a:pt x="121" y="53"/>
                  </a:cubicBezTo>
                  <a:cubicBezTo>
                    <a:pt x="121" y="51"/>
                    <a:pt x="121" y="48"/>
                    <a:pt x="121" y="46"/>
                  </a:cubicBezTo>
                  <a:cubicBezTo>
                    <a:pt x="122" y="46"/>
                    <a:pt x="122" y="46"/>
                    <a:pt x="122" y="46"/>
                  </a:cubicBezTo>
                  <a:cubicBezTo>
                    <a:pt x="123" y="47"/>
                    <a:pt x="123" y="47"/>
                    <a:pt x="124" y="48"/>
                  </a:cubicBezTo>
                  <a:cubicBezTo>
                    <a:pt x="125" y="50"/>
                    <a:pt x="126" y="52"/>
                    <a:pt x="127" y="53"/>
                  </a:cubicBezTo>
                  <a:cubicBezTo>
                    <a:pt x="131" y="57"/>
                    <a:pt x="133" y="61"/>
                    <a:pt x="134" y="65"/>
                  </a:cubicBezTo>
                  <a:cubicBezTo>
                    <a:pt x="135" y="72"/>
                    <a:pt x="135" y="78"/>
                    <a:pt x="135" y="84"/>
                  </a:cubicBezTo>
                  <a:cubicBezTo>
                    <a:pt x="136" y="90"/>
                    <a:pt x="132" y="94"/>
                    <a:pt x="126" y="96"/>
                  </a:cubicBezTo>
                  <a:cubicBezTo>
                    <a:pt x="117" y="98"/>
                    <a:pt x="109" y="100"/>
                    <a:pt x="100" y="103"/>
                  </a:cubicBezTo>
                  <a:cubicBezTo>
                    <a:pt x="100" y="103"/>
                    <a:pt x="99" y="103"/>
                    <a:pt x="99" y="103"/>
                  </a:cubicBezTo>
                  <a:cubicBezTo>
                    <a:pt x="85" y="105"/>
                    <a:pt x="71" y="105"/>
                    <a:pt x="58" y="100"/>
                  </a:cubicBezTo>
                  <a:cubicBezTo>
                    <a:pt x="53" y="97"/>
                    <a:pt x="50" y="93"/>
                    <a:pt x="49" y="87"/>
                  </a:cubicBezTo>
                  <a:cubicBezTo>
                    <a:pt x="47" y="73"/>
                    <a:pt x="47" y="59"/>
                    <a:pt x="50" y="44"/>
                  </a:cubicBezTo>
                  <a:cubicBezTo>
                    <a:pt x="50" y="43"/>
                    <a:pt x="50" y="42"/>
                    <a:pt x="50" y="40"/>
                  </a:cubicBezTo>
                  <a:cubicBezTo>
                    <a:pt x="46" y="42"/>
                    <a:pt x="43" y="44"/>
                    <a:pt x="42" y="48"/>
                  </a:cubicBezTo>
                  <a:cubicBezTo>
                    <a:pt x="40" y="50"/>
                    <a:pt x="40" y="53"/>
                    <a:pt x="39" y="56"/>
                  </a:cubicBezTo>
                  <a:cubicBezTo>
                    <a:pt x="36" y="69"/>
                    <a:pt x="33" y="82"/>
                    <a:pt x="29" y="95"/>
                  </a:cubicBezTo>
                  <a:cubicBezTo>
                    <a:pt x="28" y="101"/>
                    <a:pt x="25" y="106"/>
                    <a:pt x="23" y="112"/>
                  </a:cubicBezTo>
                  <a:cubicBezTo>
                    <a:pt x="21" y="115"/>
                    <a:pt x="18" y="117"/>
                    <a:pt x="15" y="117"/>
                  </a:cubicBezTo>
                  <a:cubicBezTo>
                    <a:pt x="13" y="117"/>
                    <a:pt x="11" y="117"/>
                    <a:pt x="11" y="116"/>
                  </a:cubicBezTo>
                  <a:cubicBezTo>
                    <a:pt x="8" y="113"/>
                    <a:pt x="8" y="109"/>
                    <a:pt x="7" y="105"/>
                  </a:cubicBezTo>
                  <a:cubicBezTo>
                    <a:pt x="7" y="105"/>
                    <a:pt x="8" y="105"/>
                    <a:pt x="8" y="104"/>
                  </a:cubicBezTo>
                  <a:cubicBezTo>
                    <a:pt x="10" y="106"/>
                    <a:pt x="11" y="108"/>
                    <a:pt x="13" y="110"/>
                  </a:cubicBezTo>
                  <a:cubicBezTo>
                    <a:pt x="16" y="108"/>
                    <a:pt x="17" y="104"/>
                    <a:pt x="19" y="101"/>
                  </a:cubicBezTo>
                  <a:cubicBezTo>
                    <a:pt x="22" y="92"/>
                    <a:pt x="25" y="83"/>
                    <a:pt x="26" y="74"/>
                  </a:cubicBezTo>
                  <a:cubicBezTo>
                    <a:pt x="27" y="69"/>
                    <a:pt x="29" y="63"/>
                    <a:pt x="30" y="57"/>
                  </a:cubicBezTo>
                  <a:cubicBezTo>
                    <a:pt x="25" y="61"/>
                    <a:pt x="20" y="62"/>
                    <a:pt x="15" y="64"/>
                  </a:cubicBezTo>
                  <a:cubicBezTo>
                    <a:pt x="6" y="68"/>
                    <a:pt x="0" y="58"/>
                    <a:pt x="2" y="51"/>
                  </a:cubicBezTo>
                  <a:cubicBezTo>
                    <a:pt x="2" y="50"/>
                    <a:pt x="2" y="50"/>
                    <a:pt x="3" y="49"/>
                  </a:cubicBezTo>
                  <a:cubicBezTo>
                    <a:pt x="6" y="52"/>
                    <a:pt x="7" y="53"/>
                    <a:pt x="11" y="51"/>
                  </a:cubicBezTo>
                  <a:cubicBezTo>
                    <a:pt x="17" y="47"/>
                    <a:pt x="24" y="43"/>
                    <a:pt x="30" y="39"/>
                  </a:cubicBezTo>
                  <a:cubicBezTo>
                    <a:pt x="31" y="38"/>
                    <a:pt x="32" y="36"/>
                    <a:pt x="33" y="34"/>
                  </a:cubicBezTo>
                  <a:cubicBezTo>
                    <a:pt x="33" y="28"/>
                    <a:pt x="34" y="22"/>
                    <a:pt x="34" y="15"/>
                  </a:cubicBezTo>
                  <a:cubicBezTo>
                    <a:pt x="30" y="13"/>
                    <a:pt x="24" y="12"/>
                    <a:pt x="22" y="6"/>
                  </a:cubicBezTo>
                  <a:cubicBezTo>
                    <a:pt x="22" y="5"/>
                    <a:pt x="22" y="3"/>
                    <a:pt x="22" y="0"/>
                  </a:cubicBezTo>
                  <a:cubicBezTo>
                    <a:pt x="23" y="1"/>
                    <a:pt x="24" y="1"/>
                    <a:pt x="24" y="2"/>
                  </a:cubicBezTo>
                  <a:cubicBezTo>
                    <a:pt x="27" y="5"/>
                    <a:pt x="28" y="5"/>
                    <a:pt x="32" y="4"/>
                  </a:cubicBezTo>
                  <a:cubicBezTo>
                    <a:pt x="34" y="3"/>
                    <a:pt x="36" y="3"/>
                    <a:pt x="38" y="4"/>
                  </a:cubicBezTo>
                  <a:cubicBezTo>
                    <a:pt x="40" y="4"/>
                    <a:pt x="41" y="4"/>
                    <a:pt x="42" y="4"/>
                  </a:cubicBezTo>
                  <a:cubicBezTo>
                    <a:pt x="47" y="5"/>
                    <a:pt x="49" y="8"/>
                    <a:pt x="48" y="12"/>
                  </a:cubicBezTo>
                  <a:cubicBezTo>
                    <a:pt x="47" y="15"/>
                    <a:pt x="47" y="17"/>
                    <a:pt x="47" y="20"/>
                  </a:cubicBezTo>
                  <a:cubicBezTo>
                    <a:pt x="46" y="22"/>
                    <a:pt x="46" y="24"/>
                    <a:pt x="45" y="26"/>
                  </a:cubicBezTo>
                  <a:cubicBezTo>
                    <a:pt x="45" y="27"/>
                    <a:pt x="46" y="27"/>
                    <a:pt x="46"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2">
              <a:extLst>
                <a:ext uri="{FF2B5EF4-FFF2-40B4-BE49-F238E27FC236}">
                  <a16:creationId xmlns:a16="http://schemas.microsoft.com/office/drawing/2014/main" id="{DFB569A6-12E8-472D-8C65-ECCFBCCCE2FB}"/>
                </a:ext>
              </a:extLst>
            </p:cNvPr>
            <p:cNvSpPr>
              <a:spLocks noEditPoints="1"/>
            </p:cNvSpPr>
            <p:nvPr/>
          </p:nvSpPr>
          <p:spPr bwMode="auto">
            <a:xfrm>
              <a:off x="3819" y="1955"/>
              <a:ext cx="127" cy="103"/>
            </a:xfrm>
            <a:custGeom>
              <a:avLst/>
              <a:gdLst>
                <a:gd name="T0" fmla="*/ 59 w 107"/>
                <a:gd name="T1" fmla="*/ 61 h 86"/>
                <a:gd name="T2" fmla="*/ 39 w 107"/>
                <a:gd name="T3" fmla="*/ 67 h 86"/>
                <a:gd name="T4" fmla="*/ 23 w 107"/>
                <a:gd name="T5" fmla="*/ 73 h 86"/>
                <a:gd name="T6" fmla="*/ 17 w 107"/>
                <a:gd name="T7" fmla="*/ 74 h 86"/>
                <a:gd name="T8" fmla="*/ 8 w 107"/>
                <a:gd name="T9" fmla="*/ 68 h 86"/>
                <a:gd name="T10" fmla="*/ 5 w 107"/>
                <a:gd name="T11" fmla="*/ 52 h 86"/>
                <a:gd name="T12" fmla="*/ 2 w 107"/>
                <a:gd name="T13" fmla="*/ 28 h 86"/>
                <a:gd name="T14" fmla="*/ 2 w 107"/>
                <a:gd name="T15" fmla="*/ 21 h 86"/>
                <a:gd name="T16" fmla="*/ 14 w 107"/>
                <a:gd name="T17" fmla="*/ 28 h 86"/>
                <a:gd name="T18" fmla="*/ 14 w 107"/>
                <a:gd name="T19" fmla="*/ 28 h 86"/>
                <a:gd name="T20" fmla="*/ 21 w 107"/>
                <a:gd name="T21" fmla="*/ 19 h 86"/>
                <a:gd name="T22" fmla="*/ 59 w 107"/>
                <a:gd name="T23" fmla="*/ 5 h 86"/>
                <a:gd name="T24" fmla="*/ 83 w 107"/>
                <a:gd name="T25" fmla="*/ 1 h 86"/>
                <a:gd name="T26" fmla="*/ 93 w 107"/>
                <a:gd name="T27" fmla="*/ 3 h 86"/>
                <a:gd name="T28" fmla="*/ 99 w 107"/>
                <a:gd name="T29" fmla="*/ 6 h 86"/>
                <a:gd name="T30" fmla="*/ 105 w 107"/>
                <a:gd name="T31" fmla="*/ 21 h 86"/>
                <a:gd name="T32" fmla="*/ 100 w 107"/>
                <a:gd name="T33" fmla="*/ 38 h 86"/>
                <a:gd name="T34" fmla="*/ 99 w 107"/>
                <a:gd name="T35" fmla="*/ 42 h 86"/>
                <a:gd name="T36" fmla="*/ 94 w 107"/>
                <a:gd name="T37" fmla="*/ 56 h 86"/>
                <a:gd name="T38" fmla="*/ 92 w 107"/>
                <a:gd name="T39" fmla="*/ 60 h 86"/>
                <a:gd name="T40" fmla="*/ 86 w 107"/>
                <a:gd name="T41" fmla="*/ 71 h 86"/>
                <a:gd name="T42" fmla="*/ 81 w 107"/>
                <a:gd name="T43" fmla="*/ 80 h 86"/>
                <a:gd name="T44" fmla="*/ 67 w 107"/>
                <a:gd name="T45" fmla="*/ 79 h 86"/>
                <a:gd name="T46" fmla="*/ 62 w 107"/>
                <a:gd name="T47" fmla="*/ 66 h 86"/>
                <a:gd name="T48" fmla="*/ 59 w 107"/>
                <a:gd name="T49" fmla="*/ 61 h 86"/>
                <a:gd name="T50" fmla="*/ 64 w 107"/>
                <a:gd name="T51" fmla="*/ 58 h 86"/>
                <a:gd name="T52" fmla="*/ 71 w 107"/>
                <a:gd name="T53" fmla="*/ 64 h 86"/>
                <a:gd name="T54" fmla="*/ 78 w 107"/>
                <a:gd name="T55" fmla="*/ 48 h 86"/>
                <a:gd name="T56" fmla="*/ 84 w 107"/>
                <a:gd name="T57" fmla="*/ 31 h 86"/>
                <a:gd name="T58" fmla="*/ 87 w 107"/>
                <a:gd name="T59" fmla="*/ 13 h 86"/>
                <a:gd name="T60" fmla="*/ 61 w 107"/>
                <a:gd name="T61" fmla="*/ 16 h 86"/>
                <a:gd name="T62" fmla="*/ 64 w 107"/>
                <a:gd name="T63" fmla="*/ 19 h 86"/>
                <a:gd name="T64" fmla="*/ 67 w 107"/>
                <a:gd name="T65" fmla="*/ 28 h 86"/>
                <a:gd name="T66" fmla="*/ 62 w 107"/>
                <a:gd name="T67" fmla="*/ 38 h 86"/>
                <a:gd name="T68" fmla="*/ 56 w 107"/>
                <a:gd name="T69" fmla="*/ 49 h 86"/>
                <a:gd name="T70" fmla="*/ 59 w 107"/>
                <a:gd name="T71" fmla="*/ 50 h 86"/>
                <a:gd name="T72" fmla="*/ 64 w 107"/>
                <a:gd name="T73" fmla="*/ 57 h 86"/>
                <a:gd name="T74" fmla="*/ 64 w 107"/>
                <a:gd name="T75" fmla="*/ 58 h 86"/>
                <a:gd name="T76" fmla="*/ 32 w 107"/>
                <a:gd name="T77" fmla="*/ 29 h 86"/>
                <a:gd name="T78" fmla="*/ 19 w 107"/>
                <a:gd name="T79" fmla="*/ 32 h 86"/>
                <a:gd name="T80" fmla="*/ 19 w 107"/>
                <a:gd name="T81" fmla="*/ 57 h 86"/>
                <a:gd name="T82" fmla="*/ 20 w 107"/>
                <a:gd name="T83" fmla="*/ 59 h 86"/>
                <a:gd name="T84" fmla="*/ 33 w 107"/>
                <a:gd name="T85" fmla="*/ 55 h 86"/>
                <a:gd name="T86" fmla="*/ 32 w 107"/>
                <a:gd name="T87" fmla="*/ 49 h 86"/>
                <a:gd name="T88" fmla="*/ 32 w 107"/>
                <a:gd name="T89" fmla="*/ 46 h 86"/>
                <a:gd name="T90" fmla="*/ 32 w 107"/>
                <a:gd name="T91" fmla="*/ 33 h 86"/>
                <a:gd name="T92" fmla="*/ 32 w 107"/>
                <a:gd name="T93" fmla="*/ 29 h 86"/>
                <a:gd name="T94" fmla="*/ 44 w 107"/>
                <a:gd name="T95" fmla="*/ 45 h 86"/>
                <a:gd name="T96" fmla="*/ 45 w 107"/>
                <a:gd name="T97" fmla="*/ 46 h 86"/>
                <a:gd name="T98" fmla="*/ 51 w 107"/>
                <a:gd name="T99" fmla="*/ 30 h 86"/>
                <a:gd name="T100" fmla="*/ 53 w 107"/>
                <a:gd name="T101" fmla="*/ 25 h 86"/>
                <a:gd name="T102" fmla="*/ 52 w 107"/>
                <a:gd name="T103" fmla="*/ 21 h 86"/>
                <a:gd name="T104" fmla="*/ 48 w 107"/>
                <a:gd name="T105" fmla="*/ 21 h 86"/>
                <a:gd name="T106" fmla="*/ 43 w 107"/>
                <a:gd name="T107" fmla="*/ 23 h 86"/>
                <a:gd name="T108" fmla="*/ 44 w 107"/>
                <a:gd name="T109" fmla="*/ 4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86">
                  <a:moveTo>
                    <a:pt x="59" y="61"/>
                  </a:moveTo>
                  <a:cubicBezTo>
                    <a:pt x="52" y="63"/>
                    <a:pt x="46" y="65"/>
                    <a:pt x="39" y="67"/>
                  </a:cubicBezTo>
                  <a:cubicBezTo>
                    <a:pt x="34" y="69"/>
                    <a:pt x="28" y="71"/>
                    <a:pt x="23" y="73"/>
                  </a:cubicBezTo>
                  <a:cubicBezTo>
                    <a:pt x="21" y="73"/>
                    <a:pt x="19" y="74"/>
                    <a:pt x="17" y="74"/>
                  </a:cubicBezTo>
                  <a:cubicBezTo>
                    <a:pt x="12" y="74"/>
                    <a:pt x="10" y="73"/>
                    <a:pt x="8" y="68"/>
                  </a:cubicBezTo>
                  <a:cubicBezTo>
                    <a:pt x="7" y="63"/>
                    <a:pt x="6" y="57"/>
                    <a:pt x="5" y="52"/>
                  </a:cubicBezTo>
                  <a:cubicBezTo>
                    <a:pt x="5" y="44"/>
                    <a:pt x="4" y="36"/>
                    <a:pt x="2" y="28"/>
                  </a:cubicBezTo>
                  <a:cubicBezTo>
                    <a:pt x="1" y="26"/>
                    <a:pt x="0" y="24"/>
                    <a:pt x="2" y="21"/>
                  </a:cubicBezTo>
                  <a:cubicBezTo>
                    <a:pt x="7" y="22"/>
                    <a:pt x="10" y="25"/>
                    <a:pt x="14" y="28"/>
                  </a:cubicBezTo>
                  <a:cubicBezTo>
                    <a:pt x="14" y="28"/>
                    <a:pt x="14" y="28"/>
                    <a:pt x="14" y="28"/>
                  </a:cubicBezTo>
                  <a:cubicBezTo>
                    <a:pt x="14" y="21"/>
                    <a:pt x="14" y="21"/>
                    <a:pt x="21" y="19"/>
                  </a:cubicBezTo>
                  <a:cubicBezTo>
                    <a:pt x="34" y="15"/>
                    <a:pt x="47" y="10"/>
                    <a:pt x="59" y="5"/>
                  </a:cubicBezTo>
                  <a:cubicBezTo>
                    <a:pt x="67" y="3"/>
                    <a:pt x="75" y="2"/>
                    <a:pt x="83" y="1"/>
                  </a:cubicBezTo>
                  <a:cubicBezTo>
                    <a:pt x="86" y="0"/>
                    <a:pt x="90" y="1"/>
                    <a:pt x="93" y="3"/>
                  </a:cubicBezTo>
                  <a:cubicBezTo>
                    <a:pt x="95" y="5"/>
                    <a:pt x="97" y="5"/>
                    <a:pt x="99" y="6"/>
                  </a:cubicBezTo>
                  <a:cubicBezTo>
                    <a:pt x="106" y="10"/>
                    <a:pt x="107" y="15"/>
                    <a:pt x="105" y="21"/>
                  </a:cubicBezTo>
                  <a:cubicBezTo>
                    <a:pt x="103" y="27"/>
                    <a:pt x="102" y="32"/>
                    <a:pt x="100" y="38"/>
                  </a:cubicBezTo>
                  <a:cubicBezTo>
                    <a:pt x="100" y="39"/>
                    <a:pt x="99" y="41"/>
                    <a:pt x="99" y="42"/>
                  </a:cubicBezTo>
                  <a:cubicBezTo>
                    <a:pt x="97" y="47"/>
                    <a:pt x="96" y="51"/>
                    <a:pt x="94" y="56"/>
                  </a:cubicBezTo>
                  <a:cubicBezTo>
                    <a:pt x="94" y="57"/>
                    <a:pt x="93" y="59"/>
                    <a:pt x="92" y="60"/>
                  </a:cubicBezTo>
                  <a:cubicBezTo>
                    <a:pt x="90" y="64"/>
                    <a:pt x="88" y="67"/>
                    <a:pt x="86" y="71"/>
                  </a:cubicBezTo>
                  <a:cubicBezTo>
                    <a:pt x="84" y="74"/>
                    <a:pt x="83" y="78"/>
                    <a:pt x="81" y="80"/>
                  </a:cubicBezTo>
                  <a:cubicBezTo>
                    <a:pt x="77" y="86"/>
                    <a:pt x="70" y="86"/>
                    <a:pt x="67" y="79"/>
                  </a:cubicBezTo>
                  <a:cubicBezTo>
                    <a:pt x="65" y="75"/>
                    <a:pt x="64" y="70"/>
                    <a:pt x="62" y="66"/>
                  </a:cubicBezTo>
                  <a:cubicBezTo>
                    <a:pt x="61" y="64"/>
                    <a:pt x="60" y="62"/>
                    <a:pt x="59" y="61"/>
                  </a:cubicBezTo>
                  <a:close/>
                  <a:moveTo>
                    <a:pt x="64" y="58"/>
                  </a:moveTo>
                  <a:cubicBezTo>
                    <a:pt x="66" y="60"/>
                    <a:pt x="68" y="62"/>
                    <a:pt x="71" y="64"/>
                  </a:cubicBezTo>
                  <a:cubicBezTo>
                    <a:pt x="75" y="60"/>
                    <a:pt x="76" y="53"/>
                    <a:pt x="78" y="48"/>
                  </a:cubicBezTo>
                  <a:cubicBezTo>
                    <a:pt x="81" y="42"/>
                    <a:pt x="83" y="37"/>
                    <a:pt x="84" y="31"/>
                  </a:cubicBezTo>
                  <a:cubicBezTo>
                    <a:pt x="86" y="25"/>
                    <a:pt x="87" y="19"/>
                    <a:pt x="87" y="13"/>
                  </a:cubicBezTo>
                  <a:cubicBezTo>
                    <a:pt x="78" y="12"/>
                    <a:pt x="69" y="11"/>
                    <a:pt x="61" y="16"/>
                  </a:cubicBezTo>
                  <a:cubicBezTo>
                    <a:pt x="62" y="18"/>
                    <a:pt x="63" y="18"/>
                    <a:pt x="64" y="19"/>
                  </a:cubicBezTo>
                  <a:cubicBezTo>
                    <a:pt x="67" y="21"/>
                    <a:pt x="68" y="25"/>
                    <a:pt x="67" y="28"/>
                  </a:cubicBezTo>
                  <a:cubicBezTo>
                    <a:pt x="66" y="32"/>
                    <a:pt x="64" y="35"/>
                    <a:pt x="62" y="38"/>
                  </a:cubicBezTo>
                  <a:cubicBezTo>
                    <a:pt x="60" y="42"/>
                    <a:pt x="58" y="45"/>
                    <a:pt x="56" y="49"/>
                  </a:cubicBezTo>
                  <a:cubicBezTo>
                    <a:pt x="58" y="50"/>
                    <a:pt x="58" y="50"/>
                    <a:pt x="59" y="50"/>
                  </a:cubicBezTo>
                  <a:cubicBezTo>
                    <a:pt x="67" y="50"/>
                    <a:pt x="67" y="51"/>
                    <a:pt x="64" y="57"/>
                  </a:cubicBezTo>
                  <a:cubicBezTo>
                    <a:pt x="64" y="57"/>
                    <a:pt x="64" y="57"/>
                    <a:pt x="64" y="58"/>
                  </a:cubicBezTo>
                  <a:close/>
                  <a:moveTo>
                    <a:pt x="32" y="29"/>
                  </a:moveTo>
                  <a:cubicBezTo>
                    <a:pt x="27" y="30"/>
                    <a:pt x="23" y="31"/>
                    <a:pt x="19" y="32"/>
                  </a:cubicBezTo>
                  <a:cubicBezTo>
                    <a:pt x="19" y="41"/>
                    <a:pt x="19" y="49"/>
                    <a:pt x="19" y="57"/>
                  </a:cubicBezTo>
                  <a:cubicBezTo>
                    <a:pt x="19" y="58"/>
                    <a:pt x="19" y="58"/>
                    <a:pt x="20" y="59"/>
                  </a:cubicBezTo>
                  <a:cubicBezTo>
                    <a:pt x="24" y="58"/>
                    <a:pt x="29" y="58"/>
                    <a:pt x="33" y="55"/>
                  </a:cubicBezTo>
                  <a:cubicBezTo>
                    <a:pt x="32" y="53"/>
                    <a:pt x="32" y="51"/>
                    <a:pt x="32" y="49"/>
                  </a:cubicBezTo>
                  <a:cubicBezTo>
                    <a:pt x="32" y="48"/>
                    <a:pt x="31" y="47"/>
                    <a:pt x="32" y="46"/>
                  </a:cubicBezTo>
                  <a:cubicBezTo>
                    <a:pt x="33" y="41"/>
                    <a:pt x="32" y="37"/>
                    <a:pt x="32" y="33"/>
                  </a:cubicBezTo>
                  <a:cubicBezTo>
                    <a:pt x="33" y="32"/>
                    <a:pt x="32" y="30"/>
                    <a:pt x="32" y="29"/>
                  </a:cubicBezTo>
                  <a:close/>
                  <a:moveTo>
                    <a:pt x="44" y="45"/>
                  </a:moveTo>
                  <a:cubicBezTo>
                    <a:pt x="44" y="46"/>
                    <a:pt x="45" y="46"/>
                    <a:pt x="45" y="46"/>
                  </a:cubicBezTo>
                  <a:cubicBezTo>
                    <a:pt x="47" y="41"/>
                    <a:pt x="49" y="36"/>
                    <a:pt x="51" y="30"/>
                  </a:cubicBezTo>
                  <a:cubicBezTo>
                    <a:pt x="52" y="29"/>
                    <a:pt x="52" y="27"/>
                    <a:pt x="53" y="25"/>
                  </a:cubicBezTo>
                  <a:cubicBezTo>
                    <a:pt x="53" y="23"/>
                    <a:pt x="53" y="21"/>
                    <a:pt x="52" y="21"/>
                  </a:cubicBezTo>
                  <a:cubicBezTo>
                    <a:pt x="51" y="20"/>
                    <a:pt x="49" y="20"/>
                    <a:pt x="48" y="21"/>
                  </a:cubicBezTo>
                  <a:cubicBezTo>
                    <a:pt x="46" y="21"/>
                    <a:pt x="44" y="22"/>
                    <a:pt x="43" y="23"/>
                  </a:cubicBezTo>
                  <a:cubicBezTo>
                    <a:pt x="48" y="30"/>
                    <a:pt x="43" y="38"/>
                    <a:pt x="44"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3">
              <a:extLst>
                <a:ext uri="{FF2B5EF4-FFF2-40B4-BE49-F238E27FC236}">
                  <a16:creationId xmlns:a16="http://schemas.microsoft.com/office/drawing/2014/main" id="{CE31B878-D7B9-4798-85D6-249FC30A5C34}"/>
                </a:ext>
              </a:extLst>
            </p:cNvPr>
            <p:cNvSpPr>
              <a:spLocks noEditPoints="1"/>
            </p:cNvSpPr>
            <p:nvPr/>
          </p:nvSpPr>
          <p:spPr bwMode="auto">
            <a:xfrm>
              <a:off x="3785" y="2490"/>
              <a:ext cx="131" cy="182"/>
            </a:xfrm>
            <a:custGeom>
              <a:avLst/>
              <a:gdLst>
                <a:gd name="T0" fmla="*/ 56 w 111"/>
                <a:gd name="T1" fmla="*/ 54 h 152"/>
                <a:gd name="T2" fmla="*/ 36 w 111"/>
                <a:gd name="T3" fmla="*/ 65 h 152"/>
                <a:gd name="T4" fmla="*/ 20 w 111"/>
                <a:gd name="T5" fmla="*/ 73 h 152"/>
                <a:gd name="T6" fmla="*/ 2 w 111"/>
                <a:gd name="T7" fmla="*/ 65 h 152"/>
                <a:gd name="T8" fmla="*/ 0 w 111"/>
                <a:gd name="T9" fmla="*/ 59 h 152"/>
                <a:gd name="T10" fmla="*/ 12 w 111"/>
                <a:gd name="T11" fmla="*/ 60 h 152"/>
                <a:gd name="T12" fmla="*/ 26 w 111"/>
                <a:gd name="T13" fmla="*/ 54 h 152"/>
                <a:gd name="T14" fmla="*/ 51 w 111"/>
                <a:gd name="T15" fmla="*/ 44 h 152"/>
                <a:gd name="T16" fmla="*/ 57 w 111"/>
                <a:gd name="T17" fmla="*/ 37 h 152"/>
                <a:gd name="T18" fmla="*/ 59 w 111"/>
                <a:gd name="T19" fmla="*/ 15 h 152"/>
                <a:gd name="T20" fmla="*/ 55 w 111"/>
                <a:gd name="T21" fmla="*/ 7 h 152"/>
                <a:gd name="T22" fmla="*/ 52 w 111"/>
                <a:gd name="T23" fmla="*/ 4 h 152"/>
                <a:gd name="T24" fmla="*/ 60 w 111"/>
                <a:gd name="T25" fmla="*/ 1 h 152"/>
                <a:gd name="T26" fmla="*/ 68 w 111"/>
                <a:gd name="T27" fmla="*/ 4 h 152"/>
                <a:gd name="T28" fmla="*/ 74 w 111"/>
                <a:gd name="T29" fmla="*/ 12 h 152"/>
                <a:gd name="T30" fmla="*/ 73 w 111"/>
                <a:gd name="T31" fmla="*/ 23 h 152"/>
                <a:gd name="T32" fmla="*/ 77 w 111"/>
                <a:gd name="T33" fmla="*/ 28 h 152"/>
                <a:gd name="T34" fmla="*/ 91 w 111"/>
                <a:gd name="T35" fmla="*/ 30 h 152"/>
                <a:gd name="T36" fmla="*/ 106 w 111"/>
                <a:gd name="T37" fmla="*/ 33 h 152"/>
                <a:gd name="T38" fmla="*/ 110 w 111"/>
                <a:gd name="T39" fmla="*/ 39 h 152"/>
                <a:gd name="T40" fmla="*/ 105 w 111"/>
                <a:gd name="T41" fmla="*/ 44 h 152"/>
                <a:gd name="T42" fmla="*/ 97 w 111"/>
                <a:gd name="T43" fmla="*/ 43 h 152"/>
                <a:gd name="T44" fmla="*/ 92 w 111"/>
                <a:gd name="T45" fmla="*/ 43 h 152"/>
                <a:gd name="T46" fmla="*/ 72 w 111"/>
                <a:gd name="T47" fmla="*/ 50 h 152"/>
                <a:gd name="T48" fmla="*/ 70 w 111"/>
                <a:gd name="T49" fmla="*/ 65 h 152"/>
                <a:gd name="T50" fmla="*/ 68 w 111"/>
                <a:gd name="T51" fmla="*/ 83 h 152"/>
                <a:gd name="T52" fmla="*/ 67 w 111"/>
                <a:gd name="T53" fmla="*/ 99 h 152"/>
                <a:gd name="T54" fmla="*/ 66 w 111"/>
                <a:gd name="T55" fmla="*/ 120 h 152"/>
                <a:gd name="T56" fmla="*/ 64 w 111"/>
                <a:gd name="T57" fmla="*/ 136 h 152"/>
                <a:gd name="T58" fmla="*/ 63 w 111"/>
                <a:gd name="T59" fmla="*/ 147 h 152"/>
                <a:gd name="T60" fmla="*/ 63 w 111"/>
                <a:gd name="T61" fmla="*/ 151 h 152"/>
                <a:gd name="T62" fmla="*/ 55 w 111"/>
                <a:gd name="T63" fmla="*/ 146 h 152"/>
                <a:gd name="T64" fmla="*/ 54 w 111"/>
                <a:gd name="T65" fmla="*/ 141 h 152"/>
                <a:gd name="T66" fmla="*/ 55 w 111"/>
                <a:gd name="T67" fmla="*/ 103 h 152"/>
                <a:gd name="T68" fmla="*/ 56 w 111"/>
                <a:gd name="T69" fmla="*/ 60 h 152"/>
                <a:gd name="T70" fmla="*/ 56 w 111"/>
                <a:gd name="T71" fmla="*/ 54 h 152"/>
                <a:gd name="T72" fmla="*/ 77 w 111"/>
                <a:gd name="T73" fmla="*/ 36 h 152"/>
                <a:gd name="T74" fmla="*/ 77 w 111"/>
                <a:gd name="T75" fmla="*/ 34 h 152"/>
                <a:gd name="T76" fmla="*/ 73 w 111"/>
                <a:gd name="T77" fmla="*/ 33 h 152"/>
                <a:gd name="T78" fmla="*/ 72 w 111"/>
                <a:gd name="T79" fmla="*/ 38 h 152"/>
                <a:gd name="T80" fmla="*/ 77 w 111"/>
                <a:gd name="T81" fmla="*/ 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 h="152">
                  <a:moveTo>
                    <a:pt x="56" y="54"/>
                  </a:moveTo>
                  <a:cubicBezTo>
                    <a:pt x="48" y="58"/>
                    <a:pt x="42" y="60"/>
                    <a:pt x="36" y="65"/>
                  </a:cubicBezTo>
                  <a:cubicBezTo>
                    <a:pt x="31" y="68"/>
                    <a:pt x="26" y="71"/>
                    <a:pt x="20" y="73"/>
                  </a:cubicBezTo>
                  <a:cubicBezTo>
                    <a:pt x="14" y="75"/>
                    <a:pt x="5" y="74"/>
                    <a:pt x="2" y="65"/>
                  </a:cubicBezTo>
                  <a:cubicBezTo>
                    <a:pt x="1" y="63"/>
                    <a:pt x="1" y="61"/>
                    <a:pt x="0" y="59"/>
                  </a:cubicBezTo>
                  <a:cubicBezTo>
                    <a:pt x="4" y="62"/>
                    <a:pt x="9" y="61"/>
                    <a:pt x="12" y="60"/>
                  </a:cubicBezTo>
                  <a:cubicBezTo>
                    <a:pt x="17" y="58"/>
                    <a:pt x="21" y="56"/>
                    <a:pt x="26" y="54"/>
                  </a:cubicBezTo>
                  <a:cubicBezTo>
                    <a:pt x="34" y="51"/>
                    <a:pt x="43" y="47"/>
                    <a:pt x="51" y="44"/>
                  </a:cubicBezTo>
                  <a:cubicBezTo>
                    <a:pt x="55" y="43"/>
                    <a:pt x="57" y="41"/>
                    <a:pt x="57" y="37"/>
                  </a:cubicBezTo>
                  <a:cubicBezTo>
                    <a:pt x="57" y="30"/>
                    <a:pt x="58" y="22"/>
                    <a:pt x="59" y="15"/>
                  </a:cubicBezTo>
                  <a:cubicBezTo>
                    <a:pt x="59" y="12"/>
                    <a:pt x="57" y="9"/>
                    <a:pt x="55" y="7"/>
                  </a:cubicBezTo>
                  <a:cubicBezTo>
                    <a:pt x="54" y="6"/>
                    <a:pt x="53" y="5"/>
                    <a:pt x="52" y="4"/>
                  </a:cubicBezTo>
                  <a:cubicBezTo>
                    <a:pt x="55" y="0"/>
                    <a:pt x="56" y="0"/>
                    <a:pt x="60" y="1"/>
                  </a:cubicBezTo>
                  <a:cubicBezTo>
                    <a:pt x="63" y="2"/>
                    <a:pt x="65" y="3"/>
                    <a:pt x="68" y="4"/>
                  </a:cubicBezTo>
                  <a:cubicBezTo>
                    <a:pt x="71" y="5"/>
                    <a:pt x="74" y="8"/>
                    <a:pt x="74" y="12"/>
                  </a:cubicBezTo>
                  <a:cubicBezTo>
                    <a:pt x="74" y="16"/>
                    <a:pt x="74" y="19"/>
                    <a:pt x="73" y="23"/>
                  </a:cubicBezTo>
                  <a:cubicBezTo>
                    <a:pt x="72" y="27"/>
                    <a:pt x="74" y="28"/>
                    <a:pt x="77" y="28"/>
                  </a:cubicBezTo>
                  <a:cubicBezTo>
                    <a:pt x="81" y="29"/>
                    <a:pt x="86" y="29"/>
                    <a:pt x="91" y="30"/>
                  </a:cubicBezTo>
                  <a:cubicBezTo>
                    <a:pt x="96" y="31"/>
                    <a:pt x="101" y="32"/>
                    <a:pt x="106" y="33"/>
                  </a:cubicBezTo>
                  <a:cubicBezTo>
                    <a:pt x="110" y="34"/>
                    <a:pt x="111" y="35"/>
                    <a:pt x="110" y="39"/>
                  </a:cubicBezTo>
                  <a:cubicBezTo>
                    <a:pt x="110" y="41"/>
                    <a:pt x="108" y="44"/>
                    <a:pt x="105" y="44"/>
                  </a:cubicBezTo>
                  <a:cubicBezTo>
                    <a:pt x="102" y="44"/>
                    <a:pt x="99" y="44"/>
                    <a:pt x="97" y="43"/>
                  </a:cubicBezTo>
                  <a:cubicBezTo>
                    <a:pt x="95" y="43"/>
                    <a:pt x="93" y="43"/>
                    <a:pt x="92" y="43"/>
                  </a:cubicBezTo>
                  <a:cubicBezTo>
                    <a:pt x="85" y="45"/>
                    <a:pt x="79" y="48"/>
                    <a:pt x="72" y="50"/>
                  </a:cubicBezTo>
                  <a:cubicBezTo>
                    <a:pt x="71" y="55"/>
                    <a:pt x="71" y="60"/>
                    <a:pt x="70" y="65"/>
                  </a:cubicBezTo>
                  <a:cubicBezTo>
                    <a:pt x="70" y="71"/>
                    <a:pt x="69" y="77"/>
                    <a:pt x="68" y="83"/>
                  </a:cubicBezTo>
                  <a:cubicBezTo>
                    <a:pt x="68" y="88"/>
                    <a:pt x="68" y="94"/>
                    <a:pt x="67" y="99"/>
                  </a:cubicBezTo>
                  <a:cubicBezTo>
                    <a:pt x="67" y="106"/>
                    <a:pt x="68" y="113"/>
                    <a:pt x="66" y="120"/>
                  </a:cubicBezTo>
                  <a:cubicBezTo>
                    <a:pt x="65" y="125"/>
                    <a:pt x="65" y="131"/>
                    <a:pt x="64" y="136"/>
                  </a:cubicBezTo>
                  <a:cubicBezTo>
                    <a:pt x="63" y="140"/>
                    <a:pt x="64" y="143"/>
                    <a:pt x="63" y="147"/>
                  </a:cubicBezTo>
                  <a:cubicBezTo>
                    <a:pt x="63" y="148"/>
                    <a:pt x="63" y="150"/>
                    <a:pt x="63" y="151"/>
                  </a:cubicBezTo>
                  <a:cubicBezTo>
                    <a:pt x="58" y="152"/>
                    <a:pt x="56" y="151"/>
                    <a:pt x="55" y="146"/>
                  </a:cubicBezTo>
                  <a:cubicBezTo>
                    <a:pt x="54" y="145"/>
                    <a:pt x="54" y="143"/>
                    <a:pt x="54" y="141"/>
                  </a:cubicBezTo>
                  <a:cubicBezTo>
                    <a:pt x="56" y="128"/>
                    <a:pt x="55" y="116"/>
                    <a:pt x="55" y="103"/>
                  </a:cubicBezTo>
                  <a:cubicBezTo>
                    <a:pt x="55" y="89"/>
                    <a:pt x="56" y="74"/>
                    <a:pt x="56" y="60"/>
                  </a:cubicBezTo>
                  <a:cubicBezTo>
                    <a:pt x="56" y="59"/>
                    <a:pt x="56" y="57"/>
                    <a:pt x="56" y="54"/>
                  </a:cubicBezTo>
                  <a:close/>
                  <a:moveTo>
                    <a:pt x="77" y="36"/>
                  </a:moveTo>
                  <a:cubicBezTo>
                    <a:pt x="77" y="35"/>
                    <a:pt x="77" y="35"/>
                    <a:pt x="77" y="34"/>
                  </a:cubicBezTo>
                  <a:cubicBezTo>
                    <a:pt x="76" y="34"/>
                    <a:pt x="74" y="33"/>
                    <a:pt x="73" y="33"/>
                  </a:cubicBezTo>
                  <a:cubicBezTo>
                    <a:pt x="72" y="34"/>
                    <a:pt x="72" y="36"/>
                    <a:pt x="72" y="38"/>
                  </a:cubicBezTo>
                  <a:cubicBezTo>
                    <a:pt x="74" y="37"/>
                    <a:pt x="76" y="36"/>
                    <a:pt x="77"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4">
              <a:extLst>
                <a:ext uri="{FF2B5EF4-FFF2-40B4-BE49-F238E27FC236}">
                  <a16:creationId xmlns:a16="http://schemas.microsoft.com/office/drawing/2014/main" id="{99BDB634-27DF-4AF9-84B4-1D13875E739D}"/>
                </a:ext>
              </a:extLst>
            </p:cNvPr>
            <p:cNvSpPr>
              <a:spLocks noEditPoints="1"/>
            </p:cNvSpPr>
            <p:nvPr/>
          </p:nvSpPr>
          <p:spPr bwMode="auto">
            <a:xfrm>
              <a:off x="3570" y="1912"/>
              <a:ext cx="100" cy="174"/>
            </a:xfrm>
            <a:custGeom>
              <a:avLst/>
              <a:gdLst>
                <a:gd name="T0" fmla="*/ 49 w 84"/>
                <a:gd name="T1" fmla="*/ 102 h 146"/>
                <a:gd name="T2" fmla="*/ 41 w 84"/>
                <a:gd name="T3" fmla="*/ 114 h 146"/>
                <a:gd name="T4" fmla="*/ 33 w 84"/>
                <a:gd name="T5" fmla="*/ 115 h 146"/>
                <a:gd name="T6" fmla="*/ 29 w 84"/>
                <a:gd name="T7" fmla="*/ 107 h 146"/>
                <a:gd name="T8" fmla="*/ 33 w 84"/>
                <a:gd name="T9" fmla="*/ 99 h 146"/>
                <a:gd name="T10" fmla="*/ 44 w 84"/>
                <a:gd name="T11" fmla="*/ 79 h 146"/>
                <a:gd name="T12" fmla="*/ 50 w 84"/>
                <a:gd name="T13" fmla="*/ 63 h 146"/>
                <a:gd name="T14" fmla="*/ 51 w 84"/>
                <a:gd name="T15" fmla="*/ 59 h 146"/>
                <a:gd name="T16" fmla="*/ 48 w 84"/>
                <a:gd name="T17" fmla="*/ 60 h 146"/>
                <a:gd name="T18" fmla="*/ 35 w 84"/>
                <a:gd name="T19" fmla="*/ 68 h 146"/>
                <a:gd name="T20" fmla="*/ 11 w 84"/>
                <a:gd name="T21" fmla="*/ 75 h 146"/>
                <a:gd name="T22" fmla="*/ 1 w 84"/>
                <a:gd name="T23" fmla="*/ 66 h 146"/>
                <a:gd name="T24" fmla="*/ 1 w 84"/>
                <a:gd name="T25" fmla="*/ 58 h 146"/>
                <a:gd name="T26" fmla="*/ 4 w 84"/>
                <a:gd name="T27" fmla="*/ 61 h 146"/>
                <a:gd name="T28" fmla="*/ 10 w 84"/>
                <a:gd name="T29" fmla="*/ 64 h 146"/>
                <a:gd name="T30" fmla="*/ 29 w 84"/>
                <a:gd name="T31" fmla="*/ 58 h 146"/>
                <a:gd name="T32" fmla="*/ 55 w 84"/>
                <a:gd name="T33" fmla="*/ 44 h 146"/>
                <a:gd name="T34" fmla="*/ 58 w 84"/>
                <a:gd name="T35" fmla="*/ 38 h 146"/>
                <a:gd name="T36" fmla="*/ 58 w 84"/>
                <a:gd name="T37" fmla="*/ 18 h 146"/>
                <a:gd name="T38" fmla="*/ 58 w 84"/>
                <a:gd name="T39" fmla="*/ 15 h 146"/>
                <a:gd name="T40" fmla="*/ 57 w 84"/>
                <a:gd name="T41" fmla="*/ 10 h 146"/>
                <a:gd name="T42" fmla="*/ 56 w 84"/>
                <a:gd name="T43" fmla="*/ 5 h 146"/>
                <a:gd name="T44" fmla="*/ 59 w 84"/>
                <a:gd name="T45" fmla="*/ 2 h 146"/>
                <a:gd name="T46" fmla="*/ 69 w 84"/>
                <a:gd name="T47" fmla="*/ 9 h 146"/>
                <a:gd name="T48" fmla="*/ 70 w 84"/>
                <a:gd name="T49" fmla="*/ 13 h 146"/>
                <a:gd name="T50" fmla="*/ 69 w 84"/>
                <a:gd name="T51" fmla="*/ 29 h 146"/>
                <a:gd name="T52" fmla="*/ 75 w 84"/>
                <a:gd name="T53" fmla="*/ 38 h 146"/>
                <a:gd name="T54" fmla="*/ 82 w 84"/>
                <a:gd name="T55" fmla="*/ 40 h 146"/>
                <a:gd name="T56" fmla="*/ 83 w 84"/>
                <a:gd name="T57" fmla="*/ 43 h 146"/>
                <a:gd name="T58" fmla="*/ 80 w 84"/>
                <a:gd name="T59" fmla="*/ 47 h 146"/>
                <a:gd name="T60" fmla="*/ 71 w 84"/>
                <a:gd name="T61" fmla="*/ 48 h 146"/>
                <a:gd name="T62" fmla="*/ 67 w 84"/>
                <a:gd name="T63" fmla="*/ 53 h 146"/>
                <a:gd name="T64" fmla="*/ 66 w 84"/>
                <a:gd name="T65" fmla="*/ 58 h 146"/>
                <a:gd name="T66" fmla="*/ 65 w 84"/>
                <a:gd name="T67" fmla="*/ 71 h 146"/>
                <a:gd name="T68" fmla="*/ 65 w 84"/>
                <a:gd name="T69" fmla="*/ 74 h 146"/>
                <a:gd name="T70" fmla="*/ 63 w 84"/>
                <a:gd name="T71" fmla="*/ 92 h 146"/>
                <a:gd name="T72" fmla="*/ 62 w 84"/>
                <a:gd name="T73" fmla="*/ 111 h 146"/>
                <a:gd name="T74" fmla="*/ 64 w 84"/>
                <a:gd name="T75" fmla="*/ 130 h 146"/>
                <a:gd name="T76" fmla="*/ 65 w 84"/>
                <a:gd name="T77" fmla="*/ 140 h 146"/>
                <a:gd name="T78" fmla="*/ 62 w 84"/>
                <a:gd name="T79" fmla="*/ 145 h 146"/>
                <a:gd name="T80" fmla="*/ 55 w 84"/>
                <a:gd name="T81" fmla="*/ 141 h 146"/>
                <a:gd name="T82" fmla="*/ 51 w 84"/>
                <a:gd name="T83" fmla="*/ 132 h 146"/>
                <a:gd name="T84" fmla="*/ 49 w 84"/>
                <a:gd name="T85" fmla="*/ 110 h 146"/>
                <a:gd name="T86" fmla="*/ 49 w 84"/>
                <a:gd name="T87" fmla="*/ 102 h 146"/>
                <a:gd name="T88" fmla="*/ 55 w 84"/>
                <a:gd name="T89" fmla="*/ 103 h 146"/>
                <a:gd name="T90" fmla="*/ 55 w 84"/>
                <a:gd name="T91" fmla="*/ 93 h 146"/>
                <a:gd name="T92" fmla="*/ 55 w 84"/>
                <a:gd name="T9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146">
                  <a:moveTo>
                    <a:pt x="49" y="102"/>
                  </a:moveTo>
                  <a:cubicBezTo>
                    <a:pt x="46" y="106"/>
                    <a:pt x="44" y="110"/>
                    <a:pt x="41" y="114"/>
                  </a:cubicBezTo>
                  <a:cubicBezTo>
                    <a:pt x="39" y="116"/>
                    <a:pt x="36" y="117"/>
                    <a:pt x="33" y="115"/>
                  </a:cubicBezTo>
                  <a:cubicBezTo>
                    <a:pt x="30" y="113"/>
                    <a:pt x="28" y="110"/>
                    <a:pt x="29" y="107"/>
                  </a:cubicBezTo>
                  <a:cubicBezTo>
                    <a:pt x="30" y="104"/>
                    <a:pt x="31" y="101"/>
                    <a:pt x="33" y="99"/>
                  </a:cubicBezTo>
                  <a:cubicBezTo>
                    <a:pt x="39" y="93"/>
                    <a:pt x="41" y="86"/>
                    <a:pt x="44" y="79"/>
                  </a:cubicBezTo>
                  <a:cubicBezTo>
                    <a:pt x="47" y="74"/>
                    <a:pt x="48" y="69"/>
                    <a:pt x="50" y="63"/>
                  </a:cubicBezTo>
                  <a:cubicBezTo>
                    <a:pt x="50" y="62"/>
                    <a:pt x="50" y="61"/>
                    <a:pt x="51" y="59"/>
                  </a:cubicBezTo>
                  <a:cubicBezTo>
                    <a:pt x="49" y="59"/>
                    <a:pt x="49" y="59"/>
                    <a:pt x="48" y="60"/>
                  </a:cubicBezTo>
                  <a:cubicBezTo>
                    <a:pt x="43" y="63"/>
                    <a:pt x="39" y="66"/>
                    <a:pt x="35" y="68"/>
                  </a:cubicBezTo>
                  <a:cubicBezTo>
                    <a:pt x="27" y="73"/>
                    <a:pt x="19" y="76"/>
                    <a:pt x="11" y="75"/>
                  </a:cubicBezTo>
                  <a:cubicBezTo>
                    <a:pt x="6" y="75"/>
                    <a:pt x="1" y="71"/>
                    <a:pt x="1" y="66"/>
                  </a:cubicBezTo>
                  <a:cubicBezTo>
                    <a:pt x="0" y="62"/>
                    <a:pt x="0" y="62"/>
                    <a:pt x="1" y="58"/>
                  </a:cubicBezTo>
                  <a:cubicBezTo>
                    <a:pt x="2" y="59"/>
                    <a:pt x="3" y="60"/>
                    <a:pt x="4" y="61"/>
                  </a:cubicBezTo>
                  <a:cubicBezTo>
                    <a:pt x="5" y="64"/>
                    <a:pt x="7" y="64"/>
                    <a:pt x="10" y="64"/>
                  </a:cubicBezTo>
                  <a:cubicBezTo>
                    <a:pt x="17" y="63"/>
                    <a:pt x="23" y="61"/>
                    <a:pt x="29" y="58"/>
                  </a:cubicBezTo>
                  <a:cubicBezTo>
                    <a:pt x="38" y="54"/>
                    <a:pt x="46" y="48"/>
                    <a:pt x="55" y="44"/>
                  </a:cubicBezTo>
                  <a:cubicBezTo>
                    <a:pt x="58" y="42"/>
                    <a:pt x="59" y="41"/>
                    <a:pt x="58" y="38"/>
                  </a:cubicBezTo>
                  <a:cubicBezTo>
                    <a:pt x="58" y="31"/>
                    <a:pt x="58" y="25"/>
                    <a:pt x="58" y="18"/>
                  </a:cubicBezTo>
                  <a:cubicBezTo>
                    <a:pt x="58" y="17"/>
                    <a:pt x="58" y="16"/>
                    <a:pt x="58" y="15"/>
                  </a:cubicBezTo>
                  <a:cubicBezTo>
                    <a:pt x="58" y="14"/>
                    <a:pt x="58" y="12"/>
                    <a:pt x="57" y="10"/>
                  </a:cubicBezTo>
                  <a:cubicBezTo>
                    <a:pt x="57" y="8"/>
                    <a:pt x="56" y="6"/>
                    <a:pt x="56" y="5"/>
                  </a:cubicBezTo>
                  <a:cubicBezTo>
                    <a:pt x="55" y="2"/>
                    <a:pt x="57" y="0"/>
                    <a:pt x="59" y="2"/>
                  </a:cubicBezTo>
                  <a:cubicBezTo>
                    <a:pt x="63" y="4"/>
                    <a:pt x="66" y="6"/>
                    <a:pt x="69" y="9"/>
                  </a:cubicBezTo>
                  <a:cubicBezTo>
                    <a:pt x="70" y="10"/>
                    <a:pt x="70" y="12"/>
                    <a:pt x="70" y="13"/>
                  </a:cubicBezTo>
                  <a:cubicBezTo>
                    <a:pt x="70" y="18"/>
                    <a:pt x="70" y="23"/>
                    <a:pt x="69" y="29"/>
                  </a:cubicBezTo>
                  <a:cubicBezTo>
                    <a:pt x="69" y="34"/>
                    <a:pt x="70" y="36"/>
                    <a:pt x="75" y="38"/>
                  </a:cubicBezTo>
                  <a:cubicBezTo>
                    <a:pt x="78" y="38"/>
                    <a:pt x="80" y="39"/>
                    <a:pt x="82" y="40"/>
                  </a:cubicBezTo>
                  <a:cubicBezTo>
                    <a:pt x="83" y="41"/>
                    <a:pt x="84" y="43"/>
                    <a:pt x="83" y="43"/>
                  </a:cubicBezTo>
                  <a:cubicBezTo>
                    <a:pt x="83" y="45"/>
                    <a:pt x="82" y="47"/>
                    <a:pt x="80" y="47"/>
                  </a:cubicBezTo>
                  <a:cubicBezTo>
                    <a:pt x="77" y="47"/>
                    <a:pt x="74" y="47"/>
                    <a:pt x="71" y="48"/>
                  </a:cubicBezTo>
                  <a:cubicBezTo>
                    <a:pt x="68" y="48"/>
                    <a:pt x="67" y="50"/>
                    <a:pt x="67" y="53"/>
                  </a:cubicBezTo>
                  <a:cubicBezTo>
                    <a:pt x="67" y="54"/>
                    <a:pt x="66" y="56"/>
                    <a:pt x="66" y="58"/>
                  </a:cubicBezTo>
                  <a:cubicBezTo>
                    <a:pt x="64" y="62"/>
                    <a:pt x="64" y="66"/>
                    <a:pt x="65" y="71"/>
                  </a:cubicBezTo>
                  <a:cubicBezTo>
                    <a:pt x="66" y="72"/>
                    <a:pt x="66" y="73"/>
                    <a:pt x="65" y="74"/>
                  </a:cubicBezTo>
                  <a:cubicBezTo>
                    <a:pt x="62" y="79"/>
                    <a:pt x="63" y="86"/>
                    <a:pt x="63" y="92"/>
                  </a:cubicBezTo>
                  <a:cubicBezTo>
                    <a:pt x="62" y="98"/>
                    <a:pt x="62" y="105"/>
                    <a:pt x="62" y="111"/>
                  </a:cubicBezTo>
                  <a:cubicBezTo>
                    <a:pt x="62" y="118"/>
                    <a:pt x="64" y="124"/>
                    <a:pt x="64" y="130"/>
                  </a:cubicBezTo>
                  <a:cubicBezTo>
                    <a:pt x="64" y="133"/>
                    <a:pt x="64" y="137"/>
                    <a:pt x="65" y="140"/>
                  </a:cubicBezTo>
                  <a:cubicBezTo>
                    <a:pt x="66" y="142"/>
                    <a:pt x="64" y="145"/>
                    <a:pt x="62" y="145"/>
                  </a:cubicBezTo>
                  <a:cubicBezTo>
                    <a:pt x="60" y="146"/>
                    <a:pt x="56" y="144"/>
                    <a:pt x="55" y="141"/>
                  </a:cubicBezTo>
                  <a:cubicBezTo>
                    <a:pt x="53" y="138"/>
                    <a:pt x="53" y="135"/>
                    <a:pt x="51" y="132"/>
                  </a:cubicBezTo>
                  <a:cubicBezTo>
                    <a:pt x="48" y="125"/>
                    <a:pt x="49" y="117"/>
                    <a:pt x="49" y="110"/>
                  </a:cubicBezTo>
                  <a:cubicBezTo>
                    <a:pt x="49" y="107"/>
                    <a:pt x="49" y="105"/>
                    <a:pt x="49" y="102"/>
                  </a:cubicBezTo>
                  <a:close/>
                  <a:moveTo>
                    <a:pt x="55" y="103"/>
                  </a:moveTo>
                  <a:cubicBezTo>
                    <a:pt x="55" y="100"/>
                    <a:pt x="55" y="96"/>
                    <a:pt x="55" y="93"/>
                  </a:cubicBezTo>
                  <a:cubicBezTo>
                    <a:pt x="53" y="98"/>
                    <a:pt x="53" y="99"/>
                    <a:pt x="55"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5">
              <a:extLst>
                <a:ext uri="{FF2B5EF4-FFF2-40B4-BE49-F238E27FC236}">
                  <a16:creationId xmlns:a16="http://schemas.microsoft.com/office/drawing/2014/main" id="{4D90005F-09A4-4D01-8D3F-D40EA1480D13}"/>
                </a:ext>
              </a:extLst>
            </p:cNvPr>
            <p:cNvSpPr>
              <a:spLocks/>
            </p:cNvSpPr>
            <p:nvPr/>
          </p:nvSpPr>
          <p:spPr bwMode="auto">
            <a:xfrm>
              <a:off x="4004" y="2248"/>
              <a:ext cx="133" cy="110"/>
            </a:xfrm>
            <a:custGeom>
              <a:avLst/>
              <a:gdLst>
                <a:gd name="T0" fmla="*/ 49 w 112"/>
                <a:gd name="T1" fmla="*/ 12 h 92"/>
                <a:gd name="T2" fmla="*/ 39 w 112"/>
                <a:gd name="T3" fmla="*/ 9 h 92"/>
                <a:gd name="T4" fmla="*/ 38 w 112"/>
                <a:gd name="T5" fmla="*/ 4 h 92"/>
                <a:gd name="T6" fmla="*/ 42 w 112"/>
                <a:gd name="T7" fmla="*/ 1 h 92"/>
                <a:gd name="T8" fmla="*/ 50 w 112"/>
                <a:gd name="T9" fmla="*/ 2 h 92"/>
                <a:gd name="T10" fmla="*/ 55 w 112"/>
                <a:gd name="T11" fmla="*/ 3 h 92"/>
                <a:gd name="T12" fmla="*/ 62 w 112"/>
                <a:gd name="T13" fmla="*/ 11 h 92"/>
                <a:gd name="T14" fmla="*/ 62 w 112"/>
                <a:gd name="T15" fmla="*/ 34 h 92"/>
                <a:gd name="T16" fmla="*/ 61 w 112"/>
                <a:gd name="T17" fmla="*/ 41 h 92"/>
                <a:gd name="T18" fmla="*/ 87 w 112"/>
                <a:gd name="T19" fmla="*/ 27 h 92"/>
                <a:gd name="T20" fmla="*/ 84 w 112"/>
                <a:gd name="T21" fmla="*/ 24 h 92"/>
                <a:gd name="T22" fmla="*/ 81 w 112"/>
                <a:gd name="T23" fmla="*/ 22 h 92"/>
                <a:gd name="T24" fmla="*/ 90 w 112"/>
                <a:gd name="T25" fmla="*/ 21 h 92"/>
                <a:gd name="T26" fmla="*/ 100 w 112"/>
                <a:gd name="T27" fmla="*/ 24 h 92"/>
                <a:gd name="T28" fmla="*/ 105 w 112"/>
                <a:gd name="T29" fmla="*/ 25 h 92"/>
                <a:gd name="T30" fmla="*/ 109 w 112"/>
                <a:gd name="T31" fmla="*/ 27 h 92"/>
                <a:gd name="T32" fmla="*/ 112 w 112"/>
                <a:gd name="T33" fmla="*/ 32 h 92"/>
                <a:gd name="T34" fmla="*/ 107 w 112"/>
                <a:gd name="T35" fmla="*/ 36 h 92"/>
                <a:gd name="T36" fmla="*/ 106 w 112"/>
                <a:gd name="T37" fmla="*/ 36 h 92"/>
                <a:gd name="T38" fmla="*/ 75 w 112"/>
                <a:gd name="T39" fmla="*/ 46 h 92"/>
                <a:gd name="T40" fmla="*/ 65 w 112"/>
                <a:gd name="T41" fmla="*/ 51 h 92"/>
                <a:gd name="T42" fmla="*/ 60 w 112"/>
                <a:gd name="T43" fmla="*/ 57 h 92"/>
                <a:gd name="T44" fmla="*/ 59 w 112"/>
                <a:gd name="T45" fmla="*/ 72 h 92"/>
                <a:gd name="T46" fmla="*/ 59 w 112"/>
                <a:gd name="T47" fmla="*/ 78 h 92"/>
                <a:gd name="T48" fmla="*/ 66 w 112"/>
                <a:gd name="T49" fmla="*/ 78 h 92"/>
                <a:gd name="T50" fmla="*/ 79 w 112"/>
                <a:gd name="T51" fmla="*/ 75 h 92"/>
                <a:gd name="T52" fmla="*/ 92 w 112"/>
                <a:gd name="T53" fmla="*/ 72 h 92"/>
                <a:gd name="T54" fmla="*/ 108 w 112"/>
                <a:gd name="T55" fmla="*/ 77 h 92"/>
                <a:gd name="T56" fmla="*/ 109 w 112"/>
                <a:gd name="T57" fmla="*/ 81 h 92"/>
                <a:gd name="T58" fmla="*/ 105 w 112"/>
                <a:gd name="T59" fmla="*/ 85 h 92"/>
                <a:gd name="T60" fmla="*/ 86 w 112"/>
                <a:gd name="T61" fmla="*/ 88 h 92"/>
                <a:gd name="T62" fmla="*/ 56 w 112"/>
                <a:gd name="T63" fmla="*/ 87 h 92"/>
                <a:gd name="T64" fmla="*/ 48 w 112"/>
                <a:gd name="T65" fmla="*/ 71 h 92"/>
                <a:gd name="T66" fmla="*/ 48 w 112"/>
                <a:gd name="T67" fmla="*/ 61 h 92"/>
                <a:gd name="T68" fmla="*/ 38 w 112"/>
                <a:gd name="T69" fmla="*/ 67 h 92"/>
                <a:gd name="T70" fmla="*/ 17 w 112"/>
                <a:gd name="T71" fmla="*/ 81 h 92"/>
                <a:gd name="T72" fmla="*/ 8 w 112"/>
                <a:gd name="T73" fmla="*/ 84 h 92"/>
                <a:gd name="T74" fmla="*/ 0 w 112"/>
                <a:gd name="T75" fmla="*/ 75 h 92"/>
                <a:gd name="T76" fmla="*/ 18 w 112"/>
                <a:gd name="T77" fmla="*/ 68 h 92"/>
                <a:gd name="T78" fmla="*/ 45 w 112"/>
                <a:gd name="T79" fmla="*/ 51 h 92"/>
                <a:gd name="T80" fmla="*/ 49 w 112"/>
                <a:gd name="T81" fmla="*/ 44 h 92"/>
                <a:gd name="T82" fmla="*/ 50 w 112"/>
                <a:gd name="T83" fmla="*/ 19 h 92"/>
                <a:gd name="T84" fmla="*/ 49 w 112"/>
                <a:gd name="T85" fmla="*/ 1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 h="92">
                  <a:moveTo>
                    <a:pt x="49" y="12"/>
                  </a:moveTo>
                  <a:cubicBezTo>
                    <a:pt x="45" y="13"/>
                    <a:pt x="41" y="12"/>
                    <a:pt x="39" y="9"/>
                  </a:cubicBezTo>
                  <a:cubicBezTo>
                    <a:pt x="38" y="8"/>
                    <a:pt x="38" y="6"/>
                    <a:pt x="38" y="4"/>
                  </a:cubicBezTo>
                  <a:cubicBezTo>
                    <a:pt x="39" y="3"/>
                    <a:pt x="40" y="1"/>
                    <a:pt x="42" y="1"/>
                  </a:cubicBezTo>
                  <a:cubicBezTo>
                    <a:pt x="45" y="1"/>
                    <a:pt x="48" y="0"/>
                    <a:pt x="50" y="2"/>
                  </a:cubicBezTo>
                  <a:cubicBezTo>
                    <a:pt x="52" y="3"/>
                    <a:pt x="54" y="3"/>
                    <a:pt x="55" y="3"/>
                  </a:cubicBezTo>
                  <a:cubicBezTo>
                    <a:pt x="59" y="4"/>
                    <a:pt x="61" y="7"/>
                    <a:pt x="62" y="11"/>
                  </a:cubicBezTo>
                  <a:cubicBezTo>
                    <a:pt x="64" y="19"/>
                    <a:pt x="63" y="26"/>
                    <a:pt x="62" y="34"/>
                  </a:cubicBezTo>
                  <a:cubicBezTo>
                    <a:pt x="62" y="36"/>
                    <a:pt x="62" y="38"/>
                    <a:pt x="61" y="41"/>
                  </a:cubicBezTo>
                  <a:cubicBezTo>
                    <a:pt x="71" y="37"/>
                    <a:pt x="78" y="32"/>
                    <a:pt x="87" y="27"/>
                  </a:cubicBezTo>
                  <a:cubicBezTo>
                    <a:pt x="86" y="26"/>
                    <a:pt x="85" y="25"/>
                    <a:pt x="84" y="24"/>
                  </a:cubicBezTo>
                  <a:cubicBezTo>
                    <a:pt x="83" y="24"/>
                    <a:pt x="82" y="23"/>
                    <a:pt x="81" y="22"/>
                  </a:cubicBezTo>
                  <a:cubicBezTo>
                    <a:pt x="84" y="20"/>
                    <a:pt x="87" y="20"/>
                    <a:pt x="90" y="21"/>
                  </a:cubicBezTo>
                  <a:cubicBezTo>
                    <a:pt x="93" y="22"/>
                    <a:pt x="96" y="23"/>
                    <a:pt x="100" y="24"/>
                  </a:cubicBezTo>
                  <a:cubicBezTo>
                    <a:pt x="101" y="25"/>
                    <a:pt x="103" y="25"/>
                    <a:pt x="105" y="25"/>
                  </a:cubicBezTo>
                  <a:cubicBezTo>
                    <a:pt x="107" y="25"/>
                    <a:pt x="108" y="26"/>
                    <a:pt x="109" y="27"/>
                  </a:cubicBezTo>
                  <a:cubicBezTo>
                    <a:pt x="111" y="28"/>
                    <a:pt x="112" y="29"/>
                    <a:pt x="112" y="32"/>
                  </a:cubicBezTo>
                  <a:cubicBezTo>
                    <a:pt x="111" y="34"/>
                    <a:pt x="109" y="35"/>
                    <a:pt x="107" y="36"/>
                  </a:cubicBezTo>
                  <a:cubicBezTo>
                    <a:pt x="107" y="36"/>
                    <a:pt x="107" y="36"/>
                    <a:pt x="106" y="36"/>
                  </a:cubicBezTo>
                  <a:cubicBezTo>
                    <a:pt x="95" y="35"/>
                    <a:pt x="85" y="42"/>
                    <a:pt x="75" y="46"/>
                  </a:cubicBezTo>
                  <a:cubicBezTo>
                    <a:pt x="71" y="47"/>
                    <a:pt x="68" y="49"/>
                    <a:pt x="65" y="51"/>
                  </a:cubicBezTo>
                  <a:cubicBezTo>
                    <a:pt x="62" y="52"/>
                    <a:pt x="60" y="54"/>
                    <a:pt x="60" y="57"/>
                  </a:cubicBezTo>
                  <a:cubicBezTo>
                    <a:pt x="60" y="62"/>
                    <a:pt x="59" y="67"/>
                    <a:pt x="59" y="72"/>
                  </a:cubicBezTo>
                  <a:cubicBezTo>
                    <a:pt x="59" y="74"/>
                    <a:pt x="59" y="76"/>
                    <a:pt x="59" y="78"/>
                  </a:cubicBezTo>
                  <a:cubicBezTo>
                    <a:pt x="62" y="78"/>
                    <a:pt x="64" y="78"/>
                    <a:pt x="66" y="78"/>
                  </a:cubicBezTo>
                  <a:cubicBezTo>
                    <a:pt x="70" y="77"/>
                    <a:pt x="75" y="76"/>
                    <a:pt x="79" y="75"/>
                  </a:cubicBezTo>
                  <a:cubicBezTo>
                    <a:pt x="83" y="74"/>
                    <a:pt x="88" y="72"/>
                    <a:pt x="92" y="72"/>
                  </a:cubicBezTo>
                  <a:cubicBezTo>
                    <a:pt x="97" y="73"/>
                    <a:pt x="103" y="75"/>
                    <a:pt x="108" y="77"/>
                  </a:cubicBezTo>
                  <a:cubicBezTo>
                    <a:pt x="109" y="77"/>
                    <a:pt x="110" y="79"/>
                    <a:pt x="109" y="81"/>
                  </a:cubicBezTo>
                  <a:cubicBezTo>
                    <a:pt x="108" y="83"/>
                    <a:pt x="108" y="85"/>
                    <a:pt x="105" y="85"/>
                  </a:cubicBezTo>
                  <a:cubicBezTo>
                    <a:pt x="98" y="84"/>
                    <a:pt x="92" y="86"/>
                    <a:pt x="86" y="88"/>
                  </a:cubicBezTo>
                  <a:cubicBezTo>
                    <a:pt x="76" y="92"/>
                    <a:pt x="66" y="91"/>
                    <a:pt x="56" y="87"/>
                  </a:cubicBezTo>
                  <a:cubicBezTo>
                    <a:pt x="51" y="85"/>
                    <a:pt x="47" y="78"/>
                    <a:pt x="48" y="71"/>
                  </a:cubicBezTo>
                  <a:cubicBezTo>
                    <a:pt x="48" y="68"/>
                    <a:pt x="48" y="65"/>
                    <a:pt x="48" y="61"/>
                  </a:cubicBezTo>
                  <a:cubicBezTo>
                    <a:pt x="43" y="62"/>
                    <a:pt x="41" y="65"/>
                    <a:pt x="38" y="67"/>
                  </a:cubicBezTo>
                  <a:cubicBezTo>
                    <a:pt x="31" y="72"/>
                    <a:pt x="24" y="77"/>
                    <a:pt x="17" y="81"/>
                  </a:cubicBezTo>
                  <a:cubicBezTo>
                    <a:pt x="14" y="83"/>
                    <a:pt x="11" y="83"/>
                    <a:pt x="8" y="84"/>
                  </a:cubicBezTo>
                  <a:cubicBezTo>
                    <a:pt x="4" y="84"/>
                    <a:pt x="1" y="80"/>
                    <a:pt x="0" y="75"/>
                  </a:cubicBezTo>
                  <a:cubicBezTo>
                    <a:pt x="8" y="76"/>
                    <a:pt x="13" y="72"/>
                    <a:pt x="18" y="68"/>
                  </a:cubicBezTo>
                  <a:cubicBezTo>
                    <a:pt x="27" y="63"/>
                    <a:pt x="36" y="57"/>
                    <a:pt x="45" y="51"/>
                  </a:cubicBezTo>
                  <a:cubicBezTo>
                    <a:pt x="48" y="49"/>
                    <a:pt x="49" y="47"/>
                    <a:pt x="49" y="44"/>
                  </a:cubicBezTo>
                  <a:cubicBezTo>
                    <a:pt x="49" y="36"/>
                    <a:pt x="49" y="27"/>
                    <a:pt x="50" y="19"/>
                  </a:cubicBezTo>
                  <a:cubicBezTo>
                    <a:pt x="50" y="17"/>
                    <a:pt x="49" y="15"/>
                    <a:pt x="49"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6">
              <a:extLst>
                <a:ext uri="{FF2B5EF4-FFF2-40B4-BE49-F238E27FC236}">
                  <a16:creationId xmlns:a16="http://schemas.microsoft.com/office/drawing/2014/main" id="{E0BE23F6-9645-4CA2-9A86-EE43B47E8B20}"/>
                </a:ext>
              </a:extLst>
            </p:cNvPr>
            <p:cNvSpPr>
              <a:spLocks/>
            </p:cNvSpPr>
            <p:nvPr/>
          </p:nvSpPr>
          <p:spPr bwMode="auto">
            <a:xfrm>
              <a:off x="3365" y="2246"/>
              <a:ext cx="117" cy="83"/>
            </a:xfrm>
            <a:custGeom>
              <a:avLst/>
              <a:gdLst>
                <a:gd name="T0" fmla="*/ 1 w 98"/>
                <a:gd name="T1" fmla="*/ 6 h 70"/>
                <a:gd name="T2" fmla="*/ 20 w 98"/>
                <a:gd name="T3" fmla="*/ 11 h 70"/>
                <a:gd name="T4" fmla="*/ 37 w 98"/>
                <a:gd name="T5" fmla="*/ 3 h 70"/>
                <a:gd name="T6" fmla="*/ 54 w 98"/>
                <a:gd name="T7" fmla="*/ 4 h 70"/>
                <a:gd name="T8" fmla="*/ 56 w 98"/>
                <a:gd name="T9" fmla="*/ 12 h 70"/>
                <a:gd name="T10" fmla="*/ 46 w 98"/>
                <a:gd name="T11" fmla="*/ 26 h 70"/>
                <a:gd name="T12" fmla="*/ 45 w 98"/>
                <a:gd name="T13" fmla="*/ 30 h 70"/>
                <a:gd name="T14" fmla="*/ 43 w 98"/>
                <a:gd name="T15" fmla="*/ 37 h 70"/>
                <a:gd name="T16" fmla="*/ 30 w 98"/>
                <a:gd name="T17" fmla="*/ 41 h 70"/>
                <a:gd name="T18" fmla="*/ 24 w 98"/>
                <a:gd name="T19" fmla="*/ 35 h 70"/>
                <a:gd name="T20" fmla="*/ 28 w 98"/>
                <a:gd name="T21" fmla="*/ 28 h 70"/>
                <a:gd name="T22" fmla="*/ 38 w 98"/>
                <a:gd name="T23" fmla="*/ 14 h 70"/>
                <a:gd name="T24" fmla="*/ 23 w 98"/>
                <a:gd name="T25" fmla="*/ 24 h 70"/>
                <a:gd name="T26" fmla="*/ 20 w 98"/>
                <a:gd name="T27" fmla="*/ 31 h 70"/>
                <a:gd name="T28" fmla="*/ 20 w 98"/>
                <a:gd name="T29" fmla="*/ 35 h 70"/>
                <a:gd name="T30" fmla="*/ 20 w 98"/>
                <a:gd name="T31" fmla="*/ 51 h 70"/>
                <a:gd name="T32" fmla="*/ 37 w 98"/>
                <a:gd name="T33" fmla="*/ 46 h 70"/>
                <a:gd name="T34" fmla="*/ 79 w 98"/>
                <a:gd name="T35" fmla="*/ 39 h 70"/>
                <a:gd name="T36" fmla="*/ 94 w 98"/>
                <a:gd name="T37" fmla="*/ 43 h 70"/>
                <a:gd name="T38" fmla="*/ 97 w 98"/>
                <a:gd name="T39" fmla="*/ 50 h 70"/>
                <a:gd name="T40" fmla="*/ 93 w 98"/>
                <a:gd name="T41" fmla="*/ 54 h 70"/>
                <a:gd name="T42" fmla="*/ 75 w 98"/>
                <a:gd name="T43" fmla="*/ 62 h 70"/>
                <a:gd name="T44" fmla="*/ 74 w 98"/>
                <a:gd name="T45" fmla="*/ 63 h 70"/>
                <a:gd name="T46" fmla="*/ 53 w 98"/>
                <a:gd name="T47" fmla="*/ 70 h 70"/>
                <a:gd name="T48" fmla="*/ 50 w 98"/>
                <a:gd name="T49" fmla="*/ 70 h 70"/>
                <a:gd name="T50" fmla="*/ 74 w 98"/>
                <a:gd name="T51" fmla="*/ 47 h 70"/>
                <a:gd name="T52" fmla="*/ 65 w 98"/>
                <a:gd name="T53" fmla="*/ 48 h 70"/>
                <a:gd name="T54" fmla="*/ 31 w 98"/>
                <a:gd name="T55" fmla="*/ 57 h 70"/>
                <a:gd name="T56" fmla="*/ 12 w 98"/>
                <a:gd name="T57" fmla="*/ 65 h 70"/>
                <a:gd name="T58" fmla="*/ 6 w 98"/>
                <a:gd name="T59" fmla="*/ 66 h 70"/>
                <a:gd name="T60" fmla="*/ 1 w 98"/>
                <a:gd name="T61" fmla="*/ 62 h 70"/>
                <a:gd name="T62" fmla="*/ 3 w 98"/>
                <a:gd name="T63" fmla="*/ 56 h 70"/>
                <a:gd name="T64" fmla="*/ 6 w 98"/>
                <a:gd name="T65" fmla="*/ 56 h 70"/>
                <a:gd name="T66" fmla="*/ 16 w 98"/>
                <a:gd name="T67" fmla="*/ 53 h 70"/>
                <a:gd name="T68" fmla="*/ 7 w 98"/>
                <a:gd name="T69" fmla="*/ 33 h 70"/>
                <a:gd name="T70" fmla="*/ 8 w 98"/>
                <a:gd name="T71" fmla="*/ 14 h 70"/>
                <a:gd name="T72" fmla="*/ 4 w 98"/>
                <a:gd name="T73" fmla="*/ 8 h 70"/>
                <a:gd name="T74" fmla="*/ 1 w 98"/>
                <a:gd name="T75"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 h="70">
                  <a:moveTo>
                    <a:pt x="1" y="6"/>
                  </a:moveTo>
                  <a:cubicBezTo>
                    <a:pt x="8" y="3"/>
                    <a:pt x="15" y="5"/>
                    <a:pt x="20" y="11"/>
                  </a:cubicBezTo>
                  <a:cubicBezTo>
                    <a:pt x="25" y="8"/>
                    <a:pt x="31" y="6"/>
                    <a:pt x="37" y="3"/>
                  </a:cubicBezTo>
                  <a:cubicBezTo>
                    <a:pt x="43" y="0"/>
                    <a:pt x="49" y="2"/>
                    <a:pt x="54" y="4"/>
                  </a:cubicBezTo>
                  <a:cubicBezTo>
                    <a:pt x="57" y="6"/>
                    <a:pt x="58" y="9"/>
                    <a:pt x="56" y="12"/>
                  </a:cubicBezTo>
                  <a:cubicBezTo>
                    <a:pt x="52" y="17"/>
                    <a:pt x="49" y="22"/>
                    <a:pt x="46" y="26"/>
                  </a:cubicBezTo>
                  <a:cubicBezTo>
                    <a:pt x="45" y="27"/>
                    <a:pt x="45" y="29"/>
                    <a:pt x="45" y="30"/>
                  </a:cubicBezTo>
                  <a:cubicBezTo>
                    <a:pt x="46" y="34"/>
                    <a:pt x="46" y="35"/>
                    <a:pt x="43" y="37"/>
                  </a:cubicBezTo>
                  <a:cubicBezTo>
                    <a:pt x="39" y="38"/>
                    <a:pt x="35" y="40"/>
                    <a:pt x="30" y="41"/>
                  </a:cubicBezTo>
                  <a:cubicBezTo>
                    <a:pt x="26" y="42"/>
                    <a:pt x="23" y="39"/>
                    <a:pt x="24" y="35"/>
                  </a:cubicBezTo>
                  <a:cubicBezTo>
                    <a:pt x="24" y="32"/>
                    <a:pt x="26" y="30"/>
                    <a:pt x="28" y="28"/>
                  </a:cubicBezTo>
                  <a:cubicBezTo>
                    <a:pt x="32" y="24"/>
                    <a:pt x="36" y="20"/>
                    <a:pt x="38" y="14"/>
                  </a:cubicBezTo>
                  <a:cubicBezTo>
                    <a:pt x="32" y="16"/>
                    <a:pt x="27" y="19"/>
                    <a:pt x="23" y="24"/>
                  </a:cubicBezTo>
                  <a:cubicBezTo>
                    <a:pt x="21" y="26"/>
                    <a:pt x="20" y="28"/>
                    <a:pt x="20" y="31"/>
                  </a:cubicBezTo>
                  <a:cubicBezTo>
                    <a:pt x="21" y="32"/>
                    <a:pt x="20" y="34"/>
                    <a:pt x="20" y="35"/>
                  </a:cubicBezTo>
                  <a:cubicBezTo>
                    <a:pt x="20" y="40"/>
                    <a:pt x="20" y="45"/>
                    <a:pt x="20" y="51"/>
                  </a:cubicBezTo>
                  <a:cubicBezTo>
                    <a:pt x="26" y="49"/>
                    <a:pt x="32" y="48"/>
                    <a:pt x="37" y="46"/>
                  </a:cubicBezTo>
                  <a:cubicBezTo>
                    <a:pt x="51" y="42"/>
                    <a:pt x="64" y="38"/>
                    <a:pt x="79" y="39"/>
                  </a:cubicBezTo>
                  <a:cubicBezTo>
                    <a:pt x="84" y="39"/>
                    <a:pt x="89" y="41"/>
                    <a:pt x="94" y="43"/>
                  </a:cubicBezTo>
                  <a:cubicBezTo>
                    <a:pt x="96" y="44"/>
                    <a:pt x="98" y="47"/>
                    <a:pt x="97" y="50"/>
                  </a:cubicBezTo>
                  <a:cubicBezTo>
                    <a:pt x="97" y="52"/>
                    <a:pt x="96" y="54"/>
                    <a:pt x="93" y="54"/>
                  </a:cubicBezTo>
                  <a:cubicBezTo>
                    <a:pt x="86" y="55"/>
                    <a:pt x="81" y="60"/>
                    <a:pt x="75" y="62"/>
                  </a:cubicBezTo>
                  <a:cubicBezTo>
                    <a:pt x="74" y="62"/>
                    <a:pt x="74" y="62"/>
                    <a:pt x="74" y="63"/>
                  </a:cubicBezTo>
                  <a:cubicBezTo>
                    <a:pt x="67" y="67"/>
                    <a:pt x="60" y="68"/>
                    <a:pt x="53" y="70"/>
                  </a:cubicBezTo>
                  <a:cubicBezTo>
                    <a:pt x="52" y="70"/>
                    <a:pt x="51" y="70"/>
                    <a:pt x="50" y="70"/>
                  </a:cubicBezTo>
                  <a:cubicBezTo>
                    <a:pt x="58" y="62"/>
                    <a:pt x="68" y="57"/>
                    <a:pt x="74" y="47"/>
                  </a:cubicBezTo>
                  <a:cubicBezTo>
                    <a:pt x="71" y="47"/>
                    <a:pt x="68" y="47"/>
                    <a:pt x="65" y="48"/>
                  </a:cubicBezTo>
                  <a:cubicBezTo>
                    <a:pt x="53" y="49"/>
                    <a:pt x="42" y="53"/>
                    <a:pt x="31" y="57"/>
                  </a:cubicBezTo>
                  <a:cubicBezTo>
                    <a:pt x="24" y="59"/>
                    <a:pt x="18" y="62"/>
                    <a:pt x="12" y="65"/>
                  </a:cubicBezTo>
                  <a:cubicBezTo>
                    <a:pt x="10" y="65"/>
                    <a:pt x="7" y="66"/>
                    <a:pt x="6" y="66"/>
                  </a:cubicBezTo>
                  <a:cubicBezTo>
                    <a:pt x="4" y="65"/>
                    <a:pt x="2" y="64"/>
                    <a:pt x="1" y="62"/>
                  </a:cubicBezTo>
                  <a:cubicBezTo>
                    <a:pt x="0" y="60"/>
                    <a:pt x="1" y="58"/>
                    <a:pt x="3" y="56"/>
                  </a:cubicBezTo>
                  <a:cubicBezTo>
                    <a:pt x="4" y="56"/>
                    <a:pt x="5" y="56"/>
                    <a:pt x="6" y="56"/>
                  </a:cubicBezTo>
                  <a:cubicBezTo>
                    <a:pt x="11" y="56"/>
                    <a:pt x="11" y="56"/>
                    <a:pt x="16" y="53"/>
                  </a:cubicBezTo>
                  <a:cubicBezTo>
                    <a:pt x="8" y="49"/>
                    <a:pt x="6" y="44"/>
                    <a:pt x="7" y="33"/>
                  </a:cubicBezTo>
                  <a:cubicBezTo>
                    <a:pt x="8" y="26"/>
                    <a:pt x="8" y="20"/>
                    <a:pt x="8" y="14"/>
                  </a:cubicBezTo>
                  <a:cubicBezTo>
                    <a:pt x="8" y="11"/>
                    <a:pt x="6" y="9"/>
                    <a:pt x="4" y="8"/>
                  </a:cubicBezTo>
                  <a:cubicBezTo>
                    <a:pt x="3" y="7"/>
                    <a:pt x="3" y="7"/>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7">
              <a:extLst>
                <a:ext uri="{FF2B5EF4-FFF2-40B4-BE49-F238E27FC236}">
                  <a16:creationId xmlns:a16="http://schemas.microsoft.com/office/drawing/2014/main" id="{91E4C187-8A37-4F6B-BE64-214C3BCD8B5B}"/>
                </a:ext>
              </a:extLst>
            </p:cNvPr>
            <p:cNvSpPr>
              <a:spLocks noEditPoints="1"/>
            </p:cNvSpPr>
            <p:nvPr/>
          </p:nvSpPr>
          <p:spPr bwMode="auto">
            <a:xfrm>
              <a:off x="4272" y="2259"/>
              <a:ext cx="79" cy="114"/>
            </a:xfrm>
            <a:custGeom>
              <a:avLst/>
              <a:gdLst>
                <a:gd name="T0" fmla="*/ 31 w 67"/>
                <a:gd name="T1" fmla="*/ 72 h 96"/>
                <a:gd name="T2" fmla="*/ 28 w 67"/>
                <a:gd name="T3" fmla="*/ 69 h 96"/>
                <a:gd name="T4" fmla="*/ 13 w 67"/>
                <a:gd name="T5" fmla="*/ 68 h 96"/>
                <a:gd name="T6" fmla="*/ 5 w 67"/>
                <a:gd name="T7" fmla="*/ 65 h 96"/>
                <a:gd name="T8" fmla="*/ 9 w 67"/>
                <a:gd name="T9" fmla="*/ 56 h 96"/>
                <a:gd name="T10" fmla="*/ 25 w 67"/>
                <a:gd name="T11" fmla="*/ 49 h 96"/>
                <a:gd name="T12" fmla="*/ 27 w 67"/>
                <a:gd name="T13" fmla="*/ 44 h 96"/>
                <a:gd name="T14" fmla="*/ 28 w 67"/>
                <a:gd name="T15" fmla="*/ 24 h 96"/>
                <a:gd name="T16" fmla="*/ 28 w 67"/>
                <a:gd name="T17" fmla="*/ 21 h 96"/>
                <a:gd name="T18" fmla="*/ 23 w 67"/>
                <a:gd name="T19" fmla="*/ 9 h 96"/>
                <a:gd name="T20" fmla="*/ 24 w 67"/>
                <a:gd name="T21" fmla="*/ 2 h 96"/>
                <a:gd name="T22" fmla="*/ 29 w 67"/>
                <a:gd name="T23" fmla="*/ 1 h 96"/>
                <a:gd name="T24" fmla="*/ 39 w 67"/>
                <a:gd name="T25" fmla="*/ 4 h 96"/>
                <a:gd name="T26" fmla="*/ 48 w 67"/>
                <a:gd name="T27" fmla="*/ 9 h 96"/>
                <a:gd name="T28" fmla="*/ 54 w 67"/>
                <a:gd name="T29" fmla="*/ 12 h 96"/>
                <a:gd name="T30" fmla="*/ 64 w 67"/>
                <a:gd name="T31" fmla="*/ 16 h 96"/>
                <a:gd name="T32" fmla="*/ 67 w 67"/>
                <a:gd name="T33" fmla="*/ 20 h 96"/>
                <a:gd name="T34" fmla="*/ 64 w 67"/>
                <a:gd name="T35" fmla="*/ 23 h 96"/>
                <a:gd name="T36" fmla="*/ 59 w 67"/>
                <a:gd name="T37" fmla="*/ 24 h 96"/>
                <a:gd name="T38" fmla="*/ 48 w 67"/>
                <a:gd name="T39" fmla="*/ 24 h 96"/>
                <a:gd name="T40" fmla="*/ 38 w 67"/>
                <a:gd name="T41" fmla="*/ 21 h 96"/>
                <a:gd name="T42" fmla="*/ 38 w 67"/>
                <a:gd name="T43" fmla="*/ 31 h 96"/>
                <a:gd name="T44" fmla="*/ 38 w 67"/>
                <a:gd name="T45" fmla="*/ 40 h 96"/>
                <a:gd name="T46" fmla="*/ 43 w 67"/>
                <a:gd name="T47" fmla="*/ 41 h 96"/>
                <a:gd name="T48" fmla="*/ 48 w 67"/>
                <a:gd name="T49" fmla="*/ 43 h 96"/>
                <a:gd name="T50" fmla="*/ 52 w 67"/>
                <a:gd name="T51" fmla="*/ 57 h 96"/>
                <a:gd name="T52" fmla="*/ 41 w 67"/>
                <a:gd name="T53" fmla="*/ 77 h 96"/>
                <a:gd name="T54" fmla="*/ 40 w 67"/>
                <a:gd name="T55" fmla="*/ 80 h 96"/>
                <a:gd name="T56" fmla="*/ 60 w 67"/>
                <a:gd name="T57" fmla="*/ 84 h 96"/>
                <a:gd name="T58" fmla="*/ 56 w 67"/>
                <a:gd name="T59" fmla="*/ 88 h 96"/>
                <a:gd name="T60" fmla="*/ 34 w 67"/>
                <a:gd name="T61" fmla="*/ 92 h 96"/>
                <a:gd name="T62" fmla="*/ 25 w 67"/>
                <a:gd name="T63" fmla="*/ 94 h 96"/>
                <a:gd name="T64" fmla="*/ 5 w 67"/>
                <a:gd name="T65" fmla="*/ 96 h 96"/>
                <a:gd name="T66" fmla="*/ 1 w 67"/>
                <a:gd name="T67" fmla="*/ 90 h 96"/>
                <a:gd name="T68" fmla="*/ 7 w 67"/>
                <a:gd name="T69" fmla="*/ 85 h 96"/>
                <a:gd name="T70" fmla="*/ 23 w 67"/>
                <a:gd name="T71" fmla="*/ 80 h 96"/>
                <a:gd name="T72" fmla="*/ 31 w 67"/>
                <a:gd name="T73" fmla="*/ 72 h 96"/>
                <a:gd name="T74" fmla="*/ 40 w 67"/>
                <a:gd name="T75" fmla="*/ 54 h 96"/>
                <a:gd name="T76" fmla="*/ 37 w 67"/>
                <a:gd name="T77" fmla="*/ 63 h 96"/>
                <a:gd name="T78" fmla="*/ 40 w 67"/>
                <a:gd name="T79"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96">
                  <a:moveTo>
                    <a:pt x="31" y="72"/>
                  </a:moveTo>
                  <a:cubicBezTo>
                    <a:pt x="30" y="71"/>
                    <a:pt x="29" y="70"/>
                    <a:pt x="28" y="69"/>
                  </a:cubicBezTo>
                  <a:cubicBezTo>
                    <a:pt x="23" y="66"/>
                    <a:pt x="19" y="65"/>
                    <a:pt x="13" y="68"/>
                  </a:cubicBezTo>
                  <a:cubicBezTo>
                    <a:pt x="9" y="70"/>
                    <a:pt x="6" y="68"/>
                    <a:pt x="5" y="65"/>
                  </a:cubicBezTo>
                  <a:cubicBezTo>
                    <a:pt x="3" y="61"/>
                    <a:pt x="5" y="58"/>
                    <a:pt x="9" y="56"/>
                  </a:cubicBezTo>
                  <a:cubicBezTo>
                    <a:pt x="15" y="54"/>
                    <a:pt x="20" y="51"/>
                    <a:pt x="25" y="49"/>
                  </a:cubicBezTo>
                  <a:cubicBezTo>
                    <a:pt x="27" y="48"/>
                    <a:pt x="27" y="46"/>
                    <a:pt x="27" y="44"/>
                  </a:cubicBezTo>
                  <a:cubicBezTo>
                    <a:pt x="28" y="37"/>
                    <a:pt x="28" y="31"/>
                    <a:pt x="28" y="24"/>
                  </a:cubicBezTo>
                  <a:cubicBezTo>
                    <a:pt x="28" y="23"/>
                    <a:pt x="28" y="22"/>
                    <a:pt x="28" y="21"/>
                  </a:cubicBezTo>
                  <a:cubicBezTo>
                    <a:pt x="26" y="17"/>
                    <a:pt x="25" y="13"/>
                    <a:pt x="23" y="9"/>
                  </a:cubicBezTo>
                  <a:cubicBezTo>
                    <a:pt x="22" y="6"/>
                    <a:pt x="22" y="4"/>
                    <a:pt x="24" y="2"/>
                  </a:cubicBezTo>
                  <a:cubicBezTo>
                    <a:pt x="26" y="0"/>
                    <a:pt x="27" y="1"/>
                    <a:pt x="29" y="1"/>
                  </a:cubicBezTo>
                  <a:cubicBezTo>
                    <a:pt x="33" y="2"/>
                    <a:pt x="36" y="3"/>
                    <a:pt x="39" y="4"/>
                  </a:cubicBezTo>
                  <a:cubicBezTo>
                    <a:pt x="42" y="5"/>
                    <a:pt x="45" y="7"/>
                    <a:pt x="48" y="9"/>
                  </a:cubicBezTo>
                  <a:cubicBezTo>
                    <a:pt x="50" y="10"/>
                    <a:pt x="52" y="11"/>
                    <a:pt x="54" y="12"/>
                  </a:cubicBezTo>
                  <a:cubicBezTo>
                    <a:pt x="57" y="13"/>
                    <a:pt x="61" y="14"/>
                    <a:pt x="64" y="16"/>
                  </a:cubicBezTo>
                  <a:cubicBezTo>
                    <a:pt x="65" y="17"/>
                    <a:pt x="66" y="18"/>
                    <a:pt x="67" y="20"/>
                  </a:cubicBezTo>
                  <a:cubicBezTo>
                    <a:pt x="67" y="22"/>
                    <a:pt x="65" y="23"/>
                    <a:pt x="64" y="23"/>
                  </a:cubicBezTo>
                  <a:cubicBezTo>
                    <a:pt x="62" y="24"/>
                    <a:pt x="60" y="24"/>
                    <a:pt x="59" y="24"/>
                  </a:cubicBezTo>
                  <a:cubicBezTo>
                    <a:pt x="55" y="23"/>
                    <a:pt x="51" y="23"/>
                    <a:pt x="48" y="24"/>
                  </a:cubicBezTo>
                  <a:cubicBezTo>
                    <a:pt x="44" y="25"/>
                    <a:pt x="41" y="26"/>
                    <a:pt x="38" y="21"/>
                  </a:cubicBezTo>
                  <a:cubicBezTo>
                    <a:pt x="38" y="25"/>
                    <a:pt x="38" y="28"/>
                    <a:pt x="38" y="31"/>
                  </a:cubicBezTo>
                  <a:cubicBezTo>
                    <a:pt x="38" y="34"/>
                    <a:pt x="38" y="37"/>
                    <a:pt x="38" y="40"/>
                  </a:cubicBezTo>
                  <a:cubicBezTo>
                    <a:pt x="40" y="40"/>
                    <a:pt x="41" y="41"/>
                    <a:pt x="43" y="41"/>
                  </a:cubicBezTo>
                  <a:cubicBezTo>
                    <a:pt x="45" y="42"/>
                    <a:pt x="46" y="42"/>
                    <a:pt x="48" y="43"/>
                  </a:cubicBezTo>
                  <a:cubicBezTo>
                    <a:pt x="54" y="46"/>
                    <a:pt x="56" y="51"/>
                    <a:pt x="52" y="57"/>
                  </a:cubicBezTo>
                  <a:cubicBezTo>
                    <a:pt x="49" y="64"/>
                    <a:pt x="45" y="71"/>
                    <a:pt x="41" y="77"/>
                  </a:cubicBezTo>
                  <a:cubicBezTo>
                    <a:pt x="41" y="78"/>
                    <a:pt x="40" y="79"/>
                    <a:pt x="40" y="80"/>
                  </a:cubicBezTo>
                  <a:cubicBezTo>
                    <a:pt x="46" y="82"/>
                    <a:pt x="54" y="81"/>
                    <a:pt x="60" y="84"/>
                  </a:cubicBezTo>
                  <a:cubicBezTo>
                    <a:pt x="60" y="87"/>
                    <a:pt x="58" y="88"/>
                    <a:pt x="56" y="88"/>
                  </a:cubicBezTo>
                  <a:cubicBezTo>
                    <a:pt x="49" y="90"/>
                    <a:pt x="42" y="91"/>
                    <a:pt x="34" y="92"/>
                  </a:cubicBezTo>
                  <a:cubicBezTo>
                    <a:pt x="31" y="93"/>
                    <a:pt x="28" y="94"/>
                    <a:pt x="25" y="94"/>
                  </a:cubicBezTo>
                  <a:cubicBezTo>
                    <a:pt x="18" y="95"/>
                    <a:pt x="11" y="96"/>
                    <a:pt x="5" y="96"/>
                  </a:cubicBezTo>
                  <a:cubicBezTo>
                    <a:pt x="1" y="96"/>
                    <a:pt x="0" y="93"/>
                    <a:pt x="1" y="90"/>
                  </a:cubicBezTo>
                  <a:cubicBezTo>
                    <a:pt x="2" y="87"/>
                    <a:pt x="4" y="85"/>
                    <a:pt x="7" y="85"/>
                  </a:cubicBezTo>
                  <a:cubicBezTo>
                    <a:pt x="12" y="83"/>
                    <a:pt x="18" y="82"/>
                    <a:pt x="23" y="80"/>
                  </a:cubicBezTo>
                  <a:cubicBezTo>
                    <a:pt x="26" y="78"/>
                    <a:pt x="29" y="76"/>
                    <a:pt x="31" y="72"/>
                  </a:cubicBezTo>
                  <a:close/>
                  <a:moveTo>
                    <a:pt x="40" y="54"/>
                  </a:moveTo>
                  <a:cubicBezTo>
                    <a:pt x="34" y="57"/>
                    <a:pt x="34" y="58"/>
                    <a:pt x="37" y="63"/>
                  </a:cubicBezTo>
                  <a:cubicBezTo>
                    <a:pt x="37" y="60"/>
                    <a:pt x="40" y="58"/>
                    <a:pt x="40" y="5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8">
              <a:extLst>
                <a:ext uri="{FF2B5EF4-FFF2-40B4-BE49-F238E27FC236}">
                  <a16:creationId xmlns:a16="http://schemas.microsoft.com/office/drawing/2014/main" id="{6E898EA9-0606-420B-B6C4-A409DCB2D7D5}"/>
                </a:ext>
              </a:extLst>
            </p:cNvPr>
            <p:cNvSpPr>
              <a:spLocks noEditPoints="1"/>
            </p:cNvSpPr>
            <p:nvPr/>
          </p:nvSpPr>
          <p:spPr bwMode="auto">
            <a:xfrm>
              <a:off x="3596" y="2317"/>
              <a:ext cx="87" cy="82"/>
            </a:xfrm>
            <a:custGeom>
              <a:avLst/>
              <a:gdLst>
                <a:gd name="T0" fmla="*/ 21 w 73"/>
                <a:gd name="T1" fmla="*/ 57 h 68"/>
                <a:gd name="T2" fmla="*/ 20 w 73"/>
                <a:gd name="T3" fmla="*/ 62 h 68"/>
                <a:gd name="T4" fmla="*/ 12 w 73"/>
                <a:gd name="T5" fmla="*/ 66 h 68"/>
                <a:gd name="T6" fmla="*/ 8 w 73"/>
                <a:gd name="T7" fmla="*/ 61 h 68"/>
                <a:gd name="T8" fmla="*/ 5 w 73"/>
                <a:gd name="T9" fmla="*/ 48 h 68"/>
                <a:gd name="T10" fmla="*/ 4 w 73"/>
                <a:gd name="T11" fmla="*/ 29 h 68"/>
                <a:gd name="T12" fmla="*/ 4 w 73"/>
                <a:gd name="T13" fmla="*/ 28 h 68"/>
                <a:gd name="T14" fmla="*/ 1 w 73"/>
                <a:gd name="T15" fmla="*/ 18 h 68"/>
                <a:gd name="T16" fmla="*/ 0 w 73"/>
                <a:gd name="T17" fmla="*/ 15 h 68"/>
                <a:gd name="T18" fmla="*/ 9 w 73"/>
                <a:gd name="T19" fmla="*/ 17 h 68"/>
                <a:gd name="T20" fmla="*/ 18 w 73"/>
                <a:gd name="T21" fmla="*/ 16 h 68"/>
                <a:gd name="T22" fmla="*/ 47 w 73"/>
                <a:gd name="T23" fmla="*/ 2 h 68"/>
                <a:gd name="T24" fmla="*/ 58 w 73"/>
                <a:gd name="T25" fmla="*/ 2 h 68"/>
                <a:gd name="T26" fmla="*/ 61 w 73"/>
                <a:gd name="T27" fmla="*/ 2 h 68"/>
                <a:gd name="T28" fmla="*/ 72 w 73"/>
                <a:gd name="T29" fmla="*/ 13 h 68"/>
                <a:gd name="T30" fmla="*/ 68 w 73"/>
                <a:gd name="T31" fmla="*/ 27 h 68"/>
                <a:gd name="T32" fmla="*/ 62 w 73"/>
                <a:gd name="T33" fmla="*/ 33 h 68"/>
                <a:gd name="T34" fmla="*/ 57 w 73"/>
                <a:gd name="T35" fmla="*/ 40 h 68"/>
                <a:gd name="T36" fmla="*/ 61 w 73"/>
                <a:gd name="T37" fmla="*/ 42 h 68"/>
                <a:gd name="T38" fmla="*/ 62 w 73"/>
                <a:gd name="T39" fmla="*/ 49 h 68"/>
                <a:gd name="T40" fmla="*/ 56 w 73"/>
                <a:gd name="T41" fmla="*/ 51 h 68"/>
                <a:gd name="T42" fmla="*/ 39 w 73"/>
                <a:gd name="T43" fmla="*/ 54 h 68"/>
                <a:gd name="T44" fmla="*/ 21 w 73"/>
                <a:gd name="T45" fmla="*/ 57 h 68"/>
                <a:gd name="T46" fmla="*/ 53 w 73"/>
                <a:gd name="T47" fmla="*/ 12 h 68"/>
                <a:gd name="T48" fmla="*/ 29 w 73"/>
                <a:gd name="T49" fmla="*/ 25 h 68"/>
                <a:gd name="T50" fmla="*/ 23 w 73"/>
                <a:gd name="T51" fmla="*/ 30 h 68"/>
                <a:gd name="T52" fmla="*/ 19 w 73"/>
                <a:gd name="T53" fmla="*/ 38 h 68"/>
                <a:gd name="T54" fmla="*/ 19 w 73"/>
                <a:gd name="T55" fmla="*/ 45 h 68"/>
                <a:gd name="T56" fmla="*/ 39 w 73"/>
                <a:gd name="T57" fmla="*/ 39 h 68"/>
                <a:gd name="T58" fmla="*/ 41 w 73"/>
                <a:gd name="T59" fmla="*/ 37 h 68"/>
                <a:gd name="T60" fmla="*/ 54 w 73"/>
                <a:gd name="T61" fmla="*/ 15 h 68"/>
                <a:gd name="T62" fmla="*/ 53 w 73"/>
                <a:gd name="T6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68">
                  <a:moveTo>
                    <a:pt x="21" y="57"/>
                  </a:moveTo>
                  <a:cubicBezTo>
                    <a:pt x="20" y="59"/>
                    <a:pt x="20" y="60"/>
                    <a:pt x="20" y="62"/>
                  </a:cubicBezTo>
                  <a:cubicBezTo>
                    <a:pt x="19" y="67"/>
                    <a:pt x="16" y="68"/>
                    <a:pt x="12" y="66"/>
                  </a:cubicBezTo>
                  <a:cubicBezTo>
                    <a:pt x="10" y="65"/>
                    <a:pt x="9" y="63"/>
                    <a:pt x="8" y="61"/>
                  </a:cubicBezTo>
                  <a:cubicBezTo>
                    <a:pt x="5" y="57"/>
                    <a:pt x="5" y="53"/>
                    <a:pt x="5" y="48"/>
                  </a:cubicBezTo>
                  <a:cubicBezTo>
                    <a:pt x="5" y="42"/>
                    <a:pt x="7" y="36"/>
                    <a:pt x="4" y="29"/>
                  </a:cubicBezTo>
                  <a:cubicBezTo>
                    <a:pt x="4" y="29"/>
                    <a:pt x="4" y="28"/>
                    <a:pt x="4" y="28"/>
                  </a:cubicBezTo>
                  <a:cubicBezTo>
                    <a:pt x="5" y="24"/>
                    <a:pt x="3" y="21"/>
                    <a:pt x="1" y="18"/>
                  </a:cubicBezTo>
                  <a:cubicBezTo>
                    <a:pt x="1" y="17"/>
                    <a:pt x="1" y="16"/>
                    <a:pt x="0" y="15"/>
                  </a:cubicBezTo>
                  <a:cubicBezTo>
                    <a:pt x="3" y="16"/>
                    <a:pt x="6" y="16"/>
                    <a:pt x="9" y="17"/>
                  </a:cubicBezTo>
                  <a:cubicBezTo>
                    <a:pt x="12" y="19"/>
                    <a:pt x="15" y="18"/>
                    <a:pt x="18" y="16"/>
                  </a:cubicBezTo>
                  <a:cubicBezTo>
                    <a:pt x="27" y="10"/>
                    <a:pt x="37" y="6"/>
                    <a:pt x="47" y="2"/>
                  </a:cubicBezTo>
                  <a:cubicBezTo>
                    <a:pt x="51" y="1"/>
                    <a:pt x="54" y="0"/>
                    <a:pt x="58" y="2"/>
                  </a:cubicBezTo>
                  <a:cubicBezTo>
                    <a:pt x="59" y="2"/>
                    <a:pt x="60" y="2"/>
                    <a:pt x="61" y="2"/>
                  </a:cubicBezTo>
                  <a:cubicBezTo>
                    <a:pt x="67" y="2"/>
                    <a:pt x="72" y="7"/>
                    <a:pt x="72" y="13"/>
                  </a:cubicBezTo>
                  <a:cubicBezTo>
                    <a:pt x="73" y="18"/>
                    <a:pt x="71" y="23"/>
                    <a:pt x="68" y="27"/>
                  </a:cubicBezTo>
                  <a:cubicBezTo>
                    <a:pt x="66" y="29"/>
                    <a:pt x="64" y="31"/>
                    <a:pt x="62" y="33"/>
                  </a:cubicBezTo>
                  <a:cubicBezTo>
                    <a:pt x="61" y="35"/>
                    <a:pt x="59" y="38"/>
                    <a:pt x="57" y="40"/>
                  </a:cubicBezTo>
                  <a:cubicBezTo>
                    <a:pt x="59" y="41"/>
                    <a:pt x="60" y="42"/>
                    <a:pt x="61" y="42"/>
                  </a:cubicBezTo>
                  <a:cubicBezTo>
                    <a:pt x="64" y="44"/>
                    <a:pt x="65" y="47"/>
                    <a:pt x="62" y="49"/>
                  </a:cubicBezTo>
                  <a:cubicBezTo>
                    <a:pt x="60" y="50"/>
                    <a:pt x="58" y="51"/>
                    <a:pt x="56" y="51"/>
                  </a:cubicBezTo>
                  <a:cubicBezTo>
                    <a:pt x="50" y="52"/>
                    <a:pt x="45" y="53"/>
                    <a:pt x="39" y="54"/>
                  </a:cubicBezTo>
                  <a:cubicBezTo>
                    <a:pt x="33" y="56"/>
                    <a:pt x="28" y="58"/>
                    <a:pt x="21" y="57"/>
                  </a:cubicBezTo>
                  <a:close/>
                  <a:moveTo>
                    <a:pt x="53" y="12"/>
                  </a:moveTo>
                  <a:cubicBezTo>
                    <a:pt x="45" y="17"/>
                    <a:pt x="36" y="20"/>
                    <a:pt x="29" y="25"/>
                  </a:cubicBezTo>
                  <a:cubicBezTo>
                    <a:pt x="27" y="27"/>
                    <a:pt x="25" y="29"/>
                    <a:pt x="23" y="30"/>
                  </a:cubicBezTo>
                  <a:cubicBezTo>
                    <a:pt x="20" y="32"/>
                    <a:pt x="18" y="35"/>
                    <a:pt x="19" y="38"/>
                  </a:cubicBezTo>
                  <a:cubicBezTo>
                    <a:pt x="19" y="40"/>
                    <a:pt x="19" y="42"/>
                    <a:pt x="19" y="45"/>
                  </a:cubicBezTo>
                  <a:cubicBezTo>
                    <a:pt x="26" y="44"/>
                    <a:pt x="33" y="42"/>
                    <a:pt x="39" y="39"/>
                  </a:cubicBezTo>
                  <a:cubicBezTo>
                    <a:pt x="40" y="39"/>
                    <a:pt x="40" y="38"/>
                    <a:pt x="41" y="37"/>
                  </a:cubicBezTo>
                  <a:cubicBezTo>
                    <a:pt x="47" y="31"/>
                    <a:pt x="50" y="23"/>
                    <a:pt x="54" y="15"/>
                  </a:cubicBezTo>
                  <a:cubicBezTo>
                    <a:pt x="54" y="15"/>
                    <a:pt x="53" y="14"/>
                    <a:pt x="53"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9">
              <a:extLst>
                <a:ext uri="{FF2B5EF4-FFF2-40B4-BE49-F238E27FC236}">
                  <a16:creationId xmlns:a16="http://schemas.microsoft.com/office/drawing/2014/main" id="{7F4DDAED-7425-4178-9CE8-0215EE3CE3FB}"/>
                </a:ext>
              </a:extLst>
            </p:cNvPr>
            <p:cNvSpPr>
              <a:spLocks/>
            </p:cNvSpPr>
            <p:nvPr/>
          </p:nvSpPr>
          <p:spPr bwMode="auto">
            <a:xfrm>
              <a:off x="3663" y="1911"/>
              <a:ext cx="86" cy="174"/>
            </a:xfrm>
            <a:custGeom>
              <a:avLst/>
              <a:gdLst>
                <a:gd name="T0" fmla="*/ 39 w 73"/>
                <a:gd name="T1" fmla="*/ 9 h 146"/>
                <a:gd name="T2" fmla="*/ 38 w 73"/>
                <a:gd name="T3" fmla="*/ 12 h 146"/>
                <a:gd name="T4" fmla="*/ 36 w 73"/>
                <a:gd name="T5" fmla="*/ 7 h 146"/>
                <a:gd name="T6" fmla="*/ 42 w 73"/>
                <a:gd name="T7" fmla="*/ 1 h 146"/>
                <a:gd name="T8" fmla="*/ 50 w 73"/>
                <a:gd name="T9" fmla="*/ 5 h 146"/>
                <a:gd name="T10" fmla="*/ 53 w 73"/>
                <a:gd name="T11" fmla="*/ 13 h 146"/>
                <a:gd name="T12" fmla="*/ 51 w 73"/>
                <a:gd name="T13" fmla="*/ 34 h 146"/>
                <a:gd name="T14" fmla="*/ 55 w 73"/>
                <a:gd name="T15" fmla="*/ 40 h 146"/>
                <a:gd name="T16" fmla="*/ 69 w 73"/>
                <a:gd name="T17" fmla="*/ 46 h 146"/>
                <a:gd name="T18" fmla="*/ 71 w 73"/>
                <a:gd name="T19" fmla="*/ 52 h 146"/>
                <a:gd name="T20" fmla="*/ 69 w 73"/>
                <a:gd name="T21" fmla="*/ 54 h 146"/>
                <a:gd name="T22" fmla="*/ 63 w 73"/>
                <a:gd name="T23" fmla="*/ 54 h 146"/>
                <a:gd name="T24" fmla="*/ 54 w 73"/>
                <a:gd name="T25" fmla="*/ 55 h 146"/>
                <a:gd name="T26" fmla="*/ 49 w 73"/>
                <a:gd name="T27" fmla="*/ 60 h 146"/>
                <a:gd name="T28" fmla="*/ 48 w 73"/>
                <a:gd name="T29" fmla="*/ 72 h 146"/>
                <a:gd name="T30" fmla="*/ 48 w 73"/>
                <a:gd name="T31" fmla="*/ 108 h 146"/>
                <a:gd name="T32" fmla="*/ 50 w 73"/>
                <a:gd name="T33" fmla="*/ 132 h 146"/>
                <a:gd name="T34" fmla="*/ 48 w 73"/>
                <a:gd name="T35" fmla="*/ 142 h 146"/>
                <a:gd name="T36" fmla="*/ 41 w 73"/>
                <a:gd name="T37" fmla="*/ 144 h 146"/>
                <a:gd name="T38" fmla="*/ 33 w 73"/>
                <a:gd name="T39" fmla="*/ 138 h 146"/>
                <a:gd name="T40" fmla="*/ 17 w 73"/>
                <a:gd name="T41" fmla="*/ 106 h 146"/>
                <a:gd name="T42" fmla="*/ 17 w 73"/>
                <a:gd name="T43" fmla="*/ 104 h 146"/>
                <a:gd name="T44" fmla="*/ 38 w 73"/>
                <a:gd name="T45" fmla="*/ 129 h 146"/>
                <a:gd name="T46" fmla="*/ 39 w 73"/>
                <a:gd name="T47" fmla="*/ 107 h 146"/>
                <a:gd name="T48" fmla="*/ 39 w 73"/>
                <a:gd name="T49" fmla="*/ 86 h 146"/>
                <a:gd name="T50" fmla="*/ 39 w 73"/>
                <a:gd name="T51" fmla="*/ 64 h 146"/>
                <a:gd name="T52" fmla="*/ 36 w 73"/>
                <a:gd name="T53" fmla="*/ 65 h 146"/>
                <a:gd name="T54" fmla="*/ 22 w 73"/>
                <a:gd name="T55" fmla="*/ 72 h 146"/>
                <a:gd name="T56" fmla="*/ 9 w 73"/>
                <a:gd name="T57" fmla="*/ 76 h 146"/>
                <a:gd name="T58" fmla="*/ 1 w 73"/>
                <a:gd name="T59" fmla="*/ 72 h 146"/>
                <a:gd name="T60" fmla="*/ 0 w 73"/>
                <a:gd name="T61" fmla="*/ 67 h 146"/>
                <a:gd name="T62" fmla="*/ 9 w 73"/>
                <a:gd name="T63" fmla="*/ 66 h 146"/>
                <a:gd name="T64" fmla="*/ 36 w 73"/>
                <a:gd name="T65" fmla="*/ 53 h 146"/>
                <a:gd name="T66" fmla="*/ 40 w 73"/>
                <a:gd name="T67" fmla="*/ 48 h 146"/>
                <a:gd name="T68" fmla="*/ 40 w 73"/>
                <a:gd name="T69" fmla="*/ 22 h 146"/>
                <a:gd name="T70" fmla="*/ 41 w 73"/>
                <a:gd name="T71" fmla="*/ 17 h 146"/>
                <a:gd name="T72" fmla="*/ 40 w 73"/>
                <a:gd name="T73" fmla="*/ 9 h 146"/>
                <a:gd name="T74" fmla="*/ 39 w 73"/>
                <a:gd name="T75" fmla="*/ 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146">
                  <a:moveTo>
                    <a:pt x="39" y="9"/>
                  </a:moveTo>
                  <a:cubicBezTo>
                    <a:pt x="39" y="10"/>
                    <a:pt x="39" y="11"/>
                    <a:pt x="38" y="12"/>
                  </a:cubicBezTo>
                  <a:cubicBezTo>
                    <a:pt x="38" y="10"/>
                    <a:pt x="37" y="9"/>
                    <a:pt x="36" y="7"/>
                  </a:cubicBezTo>
                  <a:cubicBezTo>
                    <a:pt x="35" y="3"/>
                    <a:pt x="38" y="0"/>
                    <a:pt x="42" y="1"/>
                  </a:cubicBezTo>
                  <a:cubicBezTo>
                    <a:pt x="45" y="2"/>
                    <a:pt x="48" y="3"/>
                    <a:pt x="50" y="5"/>
                  </a:cubicBezTo>
                  <a:cubicBezTo>
                    <a:pt x="52" y="7"/>
                    <a:pt x="53" y="10"/>
                    <a:pt x="53" y="13"/>
                  </a:cubicBezTo>
                  <a:cubicBezTo>
                    <a:pt x="52" y="20"/>
                    <a:pt x="52" y="27"/>
                    <a:pt x="51" y="34"/>
                  </a:cubicBezTo>
                  <a:cubicBezTo>
                    <a:pt x="51" y="37"/>
                    <a:pt x="53" y="39"/>
                    <a:pt x="55" y="40"/>
                  </a:cubicBezTo>
                  <a:cubicBezTo>
                    <a:pt x="60" y="42"/>
                    <a:pt x="64" y="44"/>
                    <a:pt x="69" y="46"/>
                  </a:cubicBezTo>
                  <a:cubicBezTo>
                    <a:pt x="72" y="47"/>
                    <a:pt x="73" y="50"/>
                    <a:pt x="71" y="52"/>
                  </a:cubicBezTo>
                  <a:cubicBezTo>
                    <a:pt x="71" y="53"/>
                    <a:pt x="70" y="54"/>
                    <a:pt x="69" y="54"/>
                  </a:cubicBezTo>
                  <a:cubicBezTo>
                    <a:pt x="67" y="54"/>
                    <a:pt x="65" y="55"/>
                    <a:pt x="63" y="54"/>
                  </a:cubicBezTo>
                  <a:cubicBezTo>
                    <a:pt x="60" y="54"/>
                    <a:pt x="57" y="54"/>
                    <a:pt x="54" y="55"/>
                  </a:cubicBezTo>
                  <a:cubicBezTo>
                    <a:pt x="51" y="56"/>
                    <a:pt x="49" y="58"/>
                    <a:pt x="49" y="60"/>
                  </a:cubicBezTo>
                  <a:cubicBezTo>
                    <a:pt x="49" y="64"/>
                    <a:pt x="48" y="68"/>
                    <a:pt x="48" y="72"/>
                  </a:cubicBezTo>
                  <a:cubicBezTo>
                    <a:pt x="48" y="84"/>
                    <a:pt x="47" y="96"/>
                    <a:pt x="48" y="108"/>
                  </a:cubicBezTo>
                  <a:cubicBezTo>
                    <a:pt x="48" y="116"/>
                    <a:pt x="48" y="124"/>
                    <a:pt x="50" y="132"/>
                  </a:cubicBezTo>
                  <a:cubicBezTo>
                    <a:pt x="51" y="136"/>
                    <a:pt x="50" y="139"/>
                    <a:pt x="48" y="142"/>
                  </a:cubicBezTo>
                  <a:cubicBezTo>
                    <a:pt x="47" y="145"/>
                    <a:pt x="44" y="146"/>
                    <a:pt x="41" y="144"/>
                  </a:cubicBezTo>
                  <a:cubicBezTo>
                    <a:pt x="38" y="143"/>
                    <a:pt x="35" y="141"/>
                    <a:pt x="33" y="138"/>
                  </a:cubicBezTo>
                  <a:cubicBezTo>
                    <a:pt x="26" y="128"/>
                    <a:pt x="20" y="117"/>
                    <a:pt x="17" y="106"/>
                  </a:cubicBezTo>
                  <a:cubicBezTo>
                    <a:pt x="17" y="105"/>
                    <a:pt x="17" y="105"/>
                    <a:pt x="17" y="104"/>
                  </a:cubicBezTo>
                  <a:cubicBezTo>
                    <a:pt x="24" y="113"/>
                    <a:pt x="28" y="123"/>
                    <a:pt x="38" y="129"/>
                  </a:cubicBezTo>
                  <a:cubicBezTo>
                    <a:pt x="40" y="121"/>
                    <a:pt x="38" y="114"/>
                    <a:pt x="39" y="107"/>
                  </a:cubicBezTo>
                  <a:cubicBezTo>
                    <a:pt x="39" y="100"/>
                    <a:pt x="39" y="93"/>
                    <a:pt x="39" y="86"/>
                  </a:cubicBezTo>
                  <a:cubicBezTo>
                    <a:pt x="40" y="78"/>
                    <a:pt x="39" y="71"/>
                    <a:pt x="39" y="64"/>
                  </a:cubicBezTo>
                  <a:cubicBezTo>
                    <a:pt x="38" y="64"/>
                    <a:pt x="37" y="64"/>
                    <a:pt x="36" y="65"/>
                  </a:cubicBezTo>
                  <a:cubicBezTo>
                    <a:pt x="31" y="67"/>
                    <a:pt x="27" y="70"/>
                    <a:pt x="22" y="72"/>
                  </a:cubicBezTo>
                  <a:cubicBezTo>
                    <a:pt x="18" y="74"/>
                    <a:pt x="13" y="75"/>
                    <a:pt x="9" y="76"/>
                  </a:cubicBezTo>
                  <a:cubicBezTo>
                    <a:pt x="6" y="77"/>
                    <a:pt x="3" y="75"/>
                    <a:pt x="1" y="72"/>
                  </a:cubicBezTo>
                  <a:cubicBezTo>
                    <a:pt x="1" y="70"/>
                    <a:pt x="1" y="69"/>
                    <a:pt x="0" y="67"/>
                  </a:cubicBezTo>
                  <a:cubicBezTo>
                    <a:pt x="3" y="67"/>
                    <a:pt x="6" y="67"/>
                    <a:pt x="9" y="66"/>
                  </a:cubicBezTo>
                  <a:cubicBezTo>
                    <a:pt x="18" y="62"/>
                    <a:pt x="27" y="57"/>
                    <a:pt x="36" y="53"/>
                  </a:cubicBezTo>
                  <a:cubicBezTo>
                    <a:pt x="39" y="52"/>
                    <a:pt x="40" y="51"/>
                    <a:pt x="40" y="48"/>
                  </a:cubicBezTo>
                  <a:cubicBezTo>
                    <a:pt x="40" y="39"/>
                    <a:pt x="40" y="31"/>
                    <a:pt x="40" y="22"/>
                  </a:cubicBezTo>
                  <a:cubicBezTo>
                    <a:pt x="40" y="20"/>
                    <a:pt x="40" y="19"/>
                    <a:pt x="41" y="17"/>
                  </a:cubicBezTo>
                  <a:cubicBezTo>
                    <a:pt x="41" y="14"/>
                    <a:pt x="41" y="12"/>
                    <a:pt x="40" y="9"/>
                  </a:cubicBezTo>
                  <a:cubicBezTo>
                    <a:pt x="40" y="9"/>
                    <a:pt x="39" y="9"/>
                    <a:pt x="39"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
              <a:extLst>
                <a:ext uri="{FF2B5EF4-FFF2-40B4-BE49-F238E27FC236}">
                  <a16:creationId xmlns:a16="http://schemas.microsoft.com/office/drawing/2014/main" id="{650BD26E-1FA9-41D4-BA7C-07D09BBFCFB0}"/>
                </a:ext>
              </a:extLst>
            </p:cNvPr>
            <p:cNvSpPr>
              <a:spLocks/>
            </p:cNvSpPr>
            <p:nvPr/>
          </p:nvSpPr>
          <p:spPr bwMode="auto">
            <a:xfrm>
              <a:off x="3559" y="2238"/>
              <a:ext cx="135" cy="100"/>
            </a:xfrm>
            <a:custGeom>
              <a:avLst/>
              <a:gdLst>
                <a:gd name="T0" fmla="*/ 34 w 114"/>
                <a:gd name="T1" fmla="*/ 55 h 84"/>
                <a:gd name="T2" fmla="*/ 38 w 114"/>
                <a:gd name="T3" fmla="*/ 55 h 84"/>
                <a:gd name="T4" fmla="*/ 58 w 114"/>
                <a:gd name="T5" fmla="*/ 48 h 84"/>
                <a:gd name="T6" fmla="*/ 78 w 114"/>
                <a:gd name="T7" fmla="*/ 43 h 84"/>
                <a:gd name="T8" fmla="*/ 93 w 114"/>
                <a:gd name="T9" fmla="*/ 29 h 84"/>
                <a:gd name="T10" fmla="*/ 86 w 114"/>
                <a:gd name="T11" fmla="*/ 18 h 84"/>
                <a:gd name="T12" fmla="*/ 93 w 114"/>
                <a:gd name="T13" fmla="*/ 18 h 84"/>
                <a:gd name="T14" fmla="*/ 104 w 114"/>
                <a:gd name="T15" fmla="*/ 22 h 84"/>
                <a:gd name="T16" fmla="*/ 113 w 114"/>
                <a:gd name="T17" fmla="*/ 31 h 84"/>
                <a:gd name="T18" fmla="*/ 110 w 114"/>
                <a:gd name="T19" fmla="*/ 37 h 84"/>
                <a:gd name="T20" fmla="*/ 86 w 114"/>
                <a:gd name="T21" fmla="*/ 44 h 84"/>
                <a:gd name="T22" fmla="*/ 73 w 114"/>
                <a:gd name="T23" fmla="*/ 50 h 84"/>
                <a:gd name="T24" fmla="*/ 57 w 114"/>
                <a:gd name="T25" fmla="*/ 59 h 84"/>
                <a:gd name="T26" fmla="*/ 33 w 114"/>
                <a:gd name="T27" fmla="*/ 71 h 84"/>
                <a:gd name="T28" fmla="*/ 14 w 114"/>
                <a:gd name="T29" fmla="*/ 81 h 84"/>
                <a:gd name="T30" fmla="*/ 2 w 114"/>
                <a:gd name="T31" fmla="*/ 77 h 84"/>
                <a:gd name="T32" fmla="*/ 7 w 114"/>
                <a:gd name="T33" fmla="*/ 66 h 84"/>
                <a:gd name="T34" fmla="*/ 14 w 114"/>
                <a:gd name="T35" fmla="*/ 63 h 84"/>
                <a:gd name="T36" fmla="*/ 26 w 114"/>
                <a:gd name="T37" fmla="*/ 52 h 84"/>
                <a:gd name="T38" fmla="*/ 43 w 114"/>
                <a:gd name="T39" fmla="*/ 12 h 84"/>
                <a:gd name="T40" fmla="*/ 41 w 114"/>
                <a:gd name="T41" fmla="*/ 7 h 84"/>
                <a:gd name="T42" fmla="*/ 37 w 114"/>
                <a:gd name="T43" fmla="*/ 4 h 84"/>
                <a:gd name="T44" fmla="*/ 47 w 114"/>
                <a:gd name="T45" fmla="*/ 2 h 84"/>
                <a:gd name="T46" fmla="*/ 57 w 114"/>
                <a:gd name="T47" fmla="*/ 6 h 84"/>
                <a:gd name="T48" fmla="*/ 60 w 114"/>
                <a:gd name="T49" fmla="*/ 16 h 84"/>
                <a:gd name="T50" fmla="*/ 44 w 114"/>
                <a:gd name="T51" fmla="*/ 41 h 84"/>
                <a:gd name="T52" fmla="*/ 40 w 114"/>
                <a:gd name="T53" fmla="*/ 45 h 84"/>
                <a:gd name="T54" fmla="*/ 34 w 114"/>
                <a:gd name="T55"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84">
                  <a:moveTo>
                    <a:pt x="34" y="55"/>
                  </a:moveTo>
                  <a:cubicBezTo>
                    <a:pt x="36" y="55"/>
                    <a:pt x="37" y="55"/>
                    <a:pt x="38" y="55"/>
                  </a:cubicBezTo>
                  <a:cubicBezTo>
                    <a:pt x="45" y="52"/>
                    <a:pt x="51" y="50"/>
                    <a:pt x="58" y="48"/>
                  </a:cubicBezTo>
                  <a:cubicBezTo>
                    <a:pt x="65" y="46"/>
                    <a:pt x="71" y="45"/>
                    <a:pt x="78" y="43"/>
                  </a:cubicBezTo>
                  <a:cubicBezTo>
                    <a:pt x="85" y="40"/>
                    <a:pt x="90" y="36"/>
                    <a:pt x="93" y="29"/>
                  </a:cubicBezTo>
                  <a:cubicBezTo>
                    <a:pt x="91" y="26"/>
                    <a:pt x="89" y="23"/>
                    <a:pt x="86" y="18"/>
                  </a:cubicBezTo>
                  <a:cubicBezTo>
                    <a:pt x="89" y="18"/>
                    <a:pt x="91" y="18"/>
                    <a:pt x="93" y="18"/>
                  </a:cubicBezTo>
                  <a:cubicBezTo>
                    <a:pt x="97" y="19"/>
                    <a:pt x="101" y="21"/>
                    <a:pt x="104" y="22"/>
                  </a:cubicBezTo>
                  <a:cubicBezTo>
                    <a:pt x="109" y="24"/>
                    <a:pt x="111" y="27"/>
                    <a:pt x="113" y="31"/>
                  </a:cubicBezTo>
                  <a:cubicBezTo>
                    <a:pt x="114" y="33"/>
                    <a:pt x="113" y="36"/>
                    <a:pt x="110" y="37"/>
                  </a:cubicBezTo>
                  <a:cubicBezTo>
                    <a:pt x="102" y="40"/>
                    <a:pt x="95" y="42"/>
                    <a:pt x="86" y="44"/>
                  </a:cubicBezTo>
                  <a:cubicBezTo>
                    <a:pt x="82" y="46"/>
                    <a:pt x="78" y="48"/>
                    <a:pt x="73" y="50"/>
                  </a:cubicBezTo>
                  <a:cubicBezTo>
                    <a:pt x="68" y="53"/>
                    <a:pt x="62" y="56"/>
                    <a:pt x="57" y="59"/>
                  </a:cubicBezTo>
                  <a:cubicBezTo>
                    <a:pt x="49" y="62"/>
                    <a:pt x="41" y="66"/>
                    <a:pt x="33" y="71"/>
                  </a:cubicBezTo>
                  <a:cubicBezTo>
                    <a:pt x="26" y="74"/>
                    <a:pt x="20" y="77"/>
                    <a:pt x="14" y="81"/>
                  </a:cubicBezTo>
                  <a:cubicBezTo>
                    <a:pt x="10" y="84"/>
                    <a:pt x="3" y="81"/>
                    <a:pt x="2" y="77"/>
                  </a:cubicBezTo>
                  <a:cubicBezTo>
                    <a:pt x="0" y="74"/>
                    <a:pt x="2" y="68"/>
                    <a:pt x="7" y="66"/>
                  </a:cubicBezTo>
                  <a:cubicBezTo>
                    <a:pt x="9" y="65"/>
                    <a:pt x="12" y="64"/>
                    <a:pt x="14" y="63"/>
                  </a:cubicBezTo>
                  <a:cubicBezTo>
                    <a:pt x="20" y="61"/>
                    <a:pt x="24" y="57"/>
                    <a:pt x="26" y="52"/>
                  </a:cubicBezTo>
                  <a:cubicBezTo>
                    <a:pt x="34" y="39"/>
                    <a:pt x="39" y="26"/>
                    <a:pt x="43" y="12"/>
                  </a:cubicBezTo>
                  <a:cubicBezTo>
                    <a:pt x="44" y="9"/>
                    <a:pt x="43" y="8"/>
                    <a:pt x="41" y="7"/>
                  </a:cubicBezTo>
                  <a:cubicBezTo>
                    <a:pt x="40" y="6"/>
                    <a:pt x="39" y="5"/>
                    <a:pt x="37" y="4"/>
                  </a:cubicBezTo>
                  <a:cubicBezTo>
                    <a:pt x="41" y="0"/>
                    <a:pt x="43" y="0"/>
                    <a:pt x="47" y="2"/>
                  </a:cubicBezTo>
                  <a:cubicBezTo>
                    <a:pt x="51" y="3"/>
                    <a:pt x="54" y="5"/>
                    <a:pt x="57" y="6"/>
                  </a:cubicBezTo>
                  <a:cubicBezTo>
                    <a:pt x="60" y="7"/>
                    <a:pt x="62" y="13"/>
                    <a:pt x="60" y="16"/>
                  </a:cubicBezTo>
                  <a:cubicBezTo>
                    <a:pt x="55" y="24"/>
                    <a:pt x="49" y="33"/>
                    <a:pt x="44" y="41"/>
                  </a:cubicBezTo>
                  <a:cubicBezTo>
                    <a:pt x="43" y="43"/>
                    <a:pt x="42" y="44"/>
                    <a:pt x="40" y="45"/>
                  </a:cubicBezTo>
                  <a:cubicBezTo>
                    <a:pt x="38" y="48"/>
                    <a:pt x="36" y="51"/>
                    <a:pt x="34"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
              <a:extLst>
                <a:ext uri="{FF2B5EF4-FFF2-40B4-BE49-F238E27FC236}">
                  <a16:creationId xmlns:a16="http://schemas.microsoft.com/office/drawing/2014/main" id="{A8299061-9C45-4DF7-93C2-B5466552F3E7}"/>
                </a:ext>
              </a:extLst>
            </p:cNvPr>
            <p:cNvSpPr>
              <a:spLocks/>
            </p:cNvSpPr>
            <p:nvPr/>
          </p:nvSpPr>
          <p:spPr bwMode="auto">
            <a:xfrm>
              <a:off x="4177" y="2226"/>
              <a:ext cx="171" cy="214"/>
            </a:xfrm>
            <a:custGeom>
              <a:avLst/>
              <a:gdLst>
                <a:gd name="T0" fmla="*/ 0 w 144"/>
                <a:gd name="T1" fmla="*/ 176 h 180"/>
                <a:gd name="T2" fmla="*/ 10 w 144"/>
                <a:gd name="T3" fmla="*/ 167 h 180"/>
                <a:gd name="T4" fmla="*/ 28 w 144"/>
                <a:gd name="T5" fmla="*/ 130 h 180"/>
                <a:gd name="T6" fmla="*/ 38 w 144"/>
                <a:gd name="T7" fmla="*/ 111 h 180"/>
                <a:gd name="T8" fmla="*/ 52 w 144"/>
                <a:gd name="T9" fmla="*/ 78 h 180"/>
                <a:gd name="T10" fmla="*/ 69 w 144"/>
                <a:gd name="T11" fmla="*/ 37 h 180"/>
                <a:gd name="T12" fmla="*/ 70 w 144"/>
                <a:gd name="T13" fmla="*/ 32 h 180"/>
                <a:gd name="T14" fmla="*/ 70 w 144"/>
                <a:gd name="T15" fmla="*/ 32 h 180"/>
                <a:gd name="T16" fmla="*/ 65 w 144"/>
                <a:gd name="T17" fmla="*/ 34 h 180"/>
                <a:gd name="T18" fmla="*/ 50 w 144"/>
                <a:gd name="T19" fmla="*/ 41 h 180"/>
                <a:gd name="T20" fmla="*/ 35 w 144"/>
                <a:gd name="T21" fmla="*/ 32 h 180"/>
                <a:gd name="T22" fmla="*/ 36 w 144"/>
                <a:gd name="T23" fmla="*/ 30 h 180"/>
                <a:gd name="T24" fmla="*/ 56 w 144"/>
                <a:gd name="T25" fmla="*/ 27 h 180"/>
                <a:gd name="T26" fmla="*/ 107 w 144"/>
                <a:gd name="T27" fmla="*/ 7 h 180"/>
                <a:gd name="T28" fmla="*/ 128 w 144"/>
                <a:gd name="T29" fmla="*/ 1 h 180"/>
                <a:gd name="T30" fmla="*/ 135 w 144"/>
                <a:gd name="T31" fmla="*/ 1 h 180"/>
                <a:gd name="T32" fmla="*/ 141 w 144"/>
                <a:gd name="T33" fmla="*/ 4 h 180"/>
                <a:gd name="T34" fmla="*/ 143 w 144"/>
                <a:gd name="T35" fmla="*/ 8 h 180"/>
                <a:gd name="T36" fmla="*/ 140 w 144"/>
                <a:gd name="T37" fmla="*/ 11 h 180"/>
                <a:gd name="T38" fmla="*/ 118 w 144"/>
                <a:gd name="T39" fmla="*/ 16 h 180"/>
                <a:gd name="T40" fmla="*/ 102 w 144"/>
                <a:gd name="T41" fmla="*/ 18 h 180"/>
                <a:gd name="T42" fmla="*/ 84 w 144"/>
                <a:gd name="T43" fmla="*/ 25 h 180"/>
                <a:gd name="T44" fmla="*/ 78 w 144"/>
                <a:gd name="T45" fmla="*/ 37 h 180"/>
                <a:gd name="T46" fmla="*/ 78 w 144"/>
                <a:gd name="T47" fmla="*/ 42 h 180"/>
                <a:gd name="T48" fmla="*/ 67 w 144"/>
                <a:gd name="T49" fmla="*/ 62 h 180"/>
                <a:gd name="T50" fmla="*/ 59 w 144"/>
                <a:gd name="T51" fmla="*/ 79 h 180"/>
                <a:gd name="T52" fmla="*/ 45 w 144"/>
                <a:gd name="T53" fmla="*/ 109 h 180"/>
                <a:gd name="T54" fmla="*/ 33 w 144"/>
                <a:gd name="T55" fmla="*/ 134 h 180"/>
                <a:gd name="T56" fmla="*/ 17 w 144"/>
                <a:gd name="T57" fmla="*/ 165 h 180"/>
                <a:gd name="T58" fmla="*/ 10 w 144"/>
                <a:gd name="T59" fmla="*/ 176 h 180"/>
                <a:gd name="T60" fmla="*/ 0 w 144"/>
                <a:gd name="T61" fmla="*/ 1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180">
                  <a:moveTo>
                    <a:pt x="0" y="176"/>
                  </a:moveTo>
                  <a:cubicBezTo>
                    <a:pt x="6" y="175"/>
                    <a:pt x="8" y="171"/>
                    <a:pt x="10" y="167"/>
                  </a:cubicBezTo>
                  <a:cubicBezTo>
                    <a:pt x="16" y="155"/>
                    <a:pt x="22" y="143"/>
                    <a:pt x="28" y="130"/>
                  </a:cubicBezTo>
                  <a:cubicBezTo>
                    <a:pt x="32" y="124"/>
                    <a:pt x="35" y="117"/>
                    <a:pt x="38" y="111"/>
                  </a:cubicBezTo>
                  <a:cubicBezTo>
                    <a:pt x="43" y="100"/>
                    <a:pt x="48" y="89"/>
                    <a:pt x="52" y="78"/>
                  </a:cubicBezTo>
                  <a:cubicBezTo>
                    <a:pt x="58" y="65"/>
                    <a:pt x="63" y="51"/>
                    <a:pt x="69" y="37"/>
                  </a:cubicBezTo>
                  <a:cubicBezTo>
                    <a:pt x="70" y="36"/>
                    <a:pt x="70" y="34"/>
                    <a:pt x="70" y="32"/>
                  </a:cubicBezTo>
                  <a:cubicBezTo>
                    <a:pt x="70" y="32"/>
                    <a:pt x="70" y="32"/>
                    <a:pt x="70" y="32"/>
                  </a:cubicBezTo>
                  <a:cubicBezTo>
                    <a:pt x="68" y="32"/>
                    <a:pt x="67" y="33"/>
                    <a:pt x="65" y="34"/>
                  </a:cubicBezTo>
                  <a:cubicBezTo>
                    <a:pt x="60" y="36"/>
                    <a:pt x="55" y="40"/>
                    <a:pt x="50" y="41"/>
                  </a:cubicBezTo>
                  <a:cubicBezTo>
                    <a:pt x="43" y="44"/>
                    <a:pt x="36" y="39"/>
                    <a:pt x="35" y="32"/>
                  </a:cubicBezTo>
                  <a:cubicBezTo>
                    <a:pt x="35" y="32"/>
                    <a:pt x="35" y="31"/>
                    <a:pt x="36" y="30"/>
                  </a:cubicBezTo>
                  <a:cubicBezTo>
                    <a:pt x="43" y="35"/>
                    <a:pt x="50" y="31"/>
                    <a:pt x="56" y="27"/>
                  </a:cubicBezTo>
                  <a:cubicBezTo>
                    <a:pt x="73" y="19"/>
                    <a:pt x="90" y="12"/>
                    <a:pt x="107" y="7"/>
                  </a:cubicBezTo>
                  <a:cubicBezTo>
                    <a:pt x="114" y="5"/>
                    <a:pt x="121" y="3"/>
                    <a:pt x="128" y="1"/>
                  </a:cubicBezTo>
                  <a:cubicBezTo>
                    <a:pt x="130" y="0"/>
                    <a:pt x="133" y="0"/>
                    <a:pt x="135" y="1"/>
                  </a:cubicBezTo>
                  <a:cubicBezTo>
                    <a:pt x="137" y="2"/>
                    <a:pt x="139" y="3"/>
                    <a:pt x="141" y="4"/>
                  </a:cubicBezTo>
                  <a:cubicBezTo>
                    <a:pt x="143" y="4"/>
                    <a:pt x="144" y="6"/>
                    <a:pt x="143" y="8"/>
                  </a:cubicBezTo>
                  <a:cubicBezTo>
                    <a:pt x="143" y="10"/>
                    <a:pt x="142" y="11"/>
                    <a:pt x="140" y="11"/>
                  </a:cubicBezTo>
                  <a:cubicBezTo>
                    <a:pt x="133" y="13"/>
                    <a:pt x="125" y="14"/>
                    <a:pt x="118" y="16"/>
                  </a:cubicBezTo>
                  <a:cubicBezTo>
                    <a:pt x="112" y="17"/>
                    <a:pt x="107" y="16"/>
                    <a:pt x="102" y="18"/>
                  </a:cubicBezTo>
                  <a:cubicBezTo>
                    <a:pt x="96" y="19"/>
                    <a:pt x="90" y="22"/>
                    <a:pt x="84" y="25"/>
                  </a:cubicBezTo>
                  <a:cubicBezTo>
                    <a:pt x="79" y="27"/>
                    <a:pt x="78" y="32"/>
                    <a:pt x="78" y="37"/>
                  </a:cubicBezTo>
                  <a:cubicBezTo>
                    <a:pt x="79" y="38"/>
                    <a:pt x="78" y="40"/>
                    <a:pt x="78" y="42"/>
                  </a:cubicBezTo>
                  <a:cubicBezTo>
                    <a:pt x="74" y="49"/>
                    <a:pt x="71" y="55"/>
                    <a:pt x="67" y="62"/>
                  </a:cubicBezTo>
                  <a:cubicBezTo>
                    <a:pt x="65" y="68"/>
                    <a:pt x="62" y="73"/>
                    <a:pt x="59" y="79"/>
                  </a:cubicBezTo>
                  <a:cubicBezTo>
                    <a:pt x="55" y="89"/>
                    <a:pt x="51" y="99"/>
                    <a:pt x="45" y="109"/>
                  </a:cubicBezTo>
                  <a:cubicBezTo>
                    <a:pt x="41" y="117"/>
                    <a:pt x="38" y="126"/>
                    <a:pt x="33" y="134"/>
                  </a:cubicBezTo>
                  <a:cubicBezTo>
                    <a:pt x="27" y="144"/>
                    <a:pt x="22" y="155"/>
                    <a:pt x="17" y="165"/>
                  </a:cubicBezTo>
                  <a:cubicBezTo>
                    <a:pt x="15" y="169"/>
                    <a:pt x="12" y="173"/>
                    <a:pt x="10" y="176"/>
                  </a:cubicBezTo>
                  <a:cubicBezTo>
                    <a:pt x="7" y="180"/>
                    <a:pt x="4" y="180"/>
                    <a:pt x="0" y="17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2">
              <a:extLst>
                <a:ext uri="{FF2B5EF4-FFF2-40B4-BE49-F238E27FC236}">
                  <a16:creationId xmlns:a16="http://schemas.microsoft.com/office/drawing/2014/main" id="{92B84884-0838-45D7-8CAF-BA19450DB140}"/>
                </a:ext>
              </a:extLst>
            </p:cNvPr>
            <p:cNvSpPr>
              <a:spLocks/>
            </p:cNvSpPr>
            <p:nvPr/>
          </p:nvSpPr>
          <p:spPr bwMode="auto">
            <a:xfrm>
              <a:off x="4219" y="2459"/>
              <a:ext cx="133" cy="89"/>
            </a:xfrm>
            <a:custGeom>
              <a:avLst/>
              <a:gdLst>
                <a:gd name="T0" fmla="*/ 46 w 113"/>
                <a:gd name="T1" fmla="*/ 74 h 74"/>
                <a:gd name="T2" fmla="*/ 57 w 113"/>
                <a:gd name="T3" fmla="*/ 51 h 74"/>
                <a:gd name="T4" fmla="*/ 48 w 113"/>
                <a:gd name="T5" fmla="*/ 57 h 74"/>
                <a:gd name="T6" fmla="*/ 44 w 113"/>
                <a:gd name="T7" fmla="*/ 60 h 74"/>
                <a:gd name="T8" fmla="*/ 43 w 113"/>
                <a:gd name="T9" fmla="*/ 60 h 74"/>
                <a:gd name="T10" fmla="*/ 27 w 113"/>
                <a:gd name="T11" fmla="*/ 64 h 74"/>
                <a:gd name="T12" fmla="*/ 10 w 113"/>
                <a:gd name="T13" fmla="*/ 69 h 74"/>
                <a:gd name="T14" fmla="*/ 0 w 113"/>
                <a:gd name="T15" fmla="*/ 58 h 74"/>
                <a:gd name="T16" fmla="*/ 1 w 113"/>
                <a:gd name="T17" fmla="*/ 58 h 74"/>
                <a:gd name="T18" fmla="*/ 16 w 113"/>
                <a:gd name="T19" fmla="*/ 57 h 74"/>
                <a:gd name="T20" fmla="*/ 33 w 113"/>
                <a:gd name="T21" fmla="*/ 50 h 74"/>
                <a:gd name="T22" fmla="*/ 36 w 113"/>
                <a:gd name="T23" fmla="*/ 45 h 74"/>
                <a:gd name="T24" fmla="*/ 34 w 113"/>
                <a:gd name="T25" fmla="*/ 21 h 74"/>
                <a:gd name="T26" fmla="*/ 35 w 113"/>
                <a:gd name="T27" fmla="*/ 16 h 74"/>
                <a:gd name="T28" fmla="*/ 43 w 113"/>
                <a:gd name="T29" fmla="*/ 26 h 74"/>
                <a:gd name="T30" fmla="*/ 45 w 113"/>
                <a:gd name="T31" fmla="*/ 40 h 74"/>
                <a:gd name="T32" fmla="*/ 51 w 113"/>
                <a:gd name="T33" fmla="*/ 44 h 74"/>
                <a:gd name="T34" fmla="*/ 53 w 113"/>
                <a:gd name="T35" fmla="*/ 43 h 74"/>
                <a:gd name="T36" fmla="*/ 68 w 113"/>
                <a:gd name="T37" fmla="*/ 31 h 74"/>
                <a:gd name="T38" fmla="*/ 73 w 113"/>
                <a:gd name="T39" fmla="*/ 15 h 74"/>
                <a:gd name="T40" fmla="*/ 69 w 113"/>
                <a:gd name="T41" fmla="*/ 9 h 74"/>
                <a:gd name="T42" fmla="*/ 63 w 113"/>
                <a:gd name="T43" fmla="*/ 9 h 74"/>
                <a:gd name="T44" fmla="*/ 72 w 113"/>
                <a:gd name="T45" fmla="*/ 0 h 74"/>
                <a:gd name="T46" fmla="*/ 75 w 113"/>
                <a:gd name="T47" fmla="*/ 0 h 74"/>
                <a:gd name="T48" fmla="*/ 84 w 113"/>
                <a:gd name="T49" fmla="*/ 4 h 74"/>
                <a:gd name="T50" fmla="*/ 87 w 113"/>
                <a:gd name="T51" fmla="*/ 11 h 74"/>
                <a:gd name="T52" fmla="*/ 78 w 113"/>
                <a:gd name="T53" fmla="*/ 35 h 74"/>
                <a:gd name="T54" fmla="*/ 77 w 113"/>
                <a:gd name="T55" fmla="*/ 37 h 74"/>
                <a:gd name="T56" fmla="*/ 91 w 113"/>
                <a:gd name="T57" fmla="*/ 35 h 74"/>
                <a:gd name="T58" fmla="*/ 95 w 113"/>
                <a:gd name="T59" fmla="*/ 34 h 74"/>
                <a:gd name="T60" fmla="*/ 109 w 113"/>
                <a:gd name="T61" fmla="*/ 36 h 74"/>
                <a:gd name="T62" fmla="*/ 113 w 113"/>
                <a:gd name="T63" fmla="*/ 40 h 74"/>
                <a:gd name="T64" fmla="*/ 108 w 113"/>
                <a:gd name="T65" fmla="*/ 45 h 74"/>
                <a:gd name="T66" fmla="*/ 104 w 113"/>
                <a:gd name="T67" fmla="*/ 45 h 74"/>
                <a:gd name="T68" fmla="*/ 79 w 113"/>
                <a:gd name="T69" fmla="*/ 44 h 74"/>
                <a:gd name="T70" fmla="*/ 72 w 113"/>
                <a:gd name="T71" fmla="*/ 47 h 74"/>
                <a:gd name="T72" fmla="*/ 67 w 113"/>
                <a:gd name="T73" fmla="*/ 52 h 74"/>
                <a:gd name="T74" fmla="*/ 55 w 113"/>
                <a:gd name="T75" fmla="*/ 66 h 74"/>
                <a:gd name="T76" fmla="*/ 46 w 113"/>
                <a:gd name="T7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 h="74">
                  <a:moveTo>
                    <a:pt x="46" y="74"/>
                  </a:moveTo>
                  <a:cubicBezTo>
                    <a:pt x="49" y="66"/>
                    <a:pt x="54" y="59"/>
                    <a:pt x="57" y="51"/>
                  </a:cubicBezTo>
                  <a:cubicBezTo>
                    <a:pt x="51" y="51"/>
                    <a:pt x="49" y="53"/>
                    <a:pt x="48" y="57"/>
                  </a:cubicBezTo>
                  <a:cubicBezTo>
                    <a:pt x="47" y="60"/>
                    <a:pt x="46" y="61"/>
                    <a:pt x="44" y="60"/>
                  </a:cubicBezTo>
                  <a:cubicBezTo>
                    <a:pt x="44" y="60"/>
                    <a:pt x="43" y="60"/>
                    <a:pt x="43" y="60"/>
                  </a:cubicBezTo>
                  <a:cubicBezTo>
                    <a:pt x="37" y="57"/>
                    <a:pt x="32" y="61"/>
                    <a:pt x="27" y="64"/>
                  </a:cubicBezTo>
                  <a:cubicBezTo>
                    <a:pt x="21" y="67"/>
                    <a:pt x="16" y="70"/>
                    <a:pt x="10" y="69"/>
                  </a:cubicBezTo>
                  <a:cubicBezTo>
                    <a:pt x="4" y="68"/>
                    <a:pt x="0" y="63"/>
                    <a:pt x="0" y="58"/>
                  </a:cubicBezTo>
                  <a:cubicBezTo>
                    <a:pt x="0" y="58"/>
                    <a:pt x="1" y="58"/>
                    <a:pt x="1" y="58"/>
                  </a:cubicBezTo>
                  <a:cubicBezTo>
                    <a:pt x="6" y="61"/>
                    <a:pt x="11" y="59"/>
                    <a:pt x="16" y="57"/>
                  </a:cubicBezTo>
                  <a:cubicBezTo>
                    <a:pt x="21" y="55"/>
                    <a:pt x="27" y="52"/>
                    <a:pt x="33" y="50"/>
                  </a:cubicBezTo>
                  <a:cubicBezTo>
                    <a:pt x="35" y="49"/>
                    <a:pt x="36" y="48"/>
                    <a:pt x="36" y="45"/>
                  </a:cubicBezTo>
                  <a:cubicBezTo>
                    <a:pt x="35" y="37"/>
                    <a:pt x="34" y="29"/>
                    <a:pt x="34" y="21"/>
                  </a:cubicBezTo>
                  <a:cubicBezTo>
                    <a:pt x="34" y="19"/>
                    <a:pt x="35" y="18"/>
                    <a:pt x="35" y="16"/>
                  </a:cubicBezTo>
                  <a:cubicBezTo>
                    <a:pt x="40" y="19"/>
                    <a:pt x="43" y="21"/>
                    <a:pt x="43" y="26"/>
                  </a:cubicBezTo>
                  <a:cubicBezTo>
                    <a:pt x="43" y="31"/>
                    <a:pt x="45" y="36"/>
                    <a:pt x="45" y="40"/>
                  </a:cubicBezTo>
                  <a:cubicBezTo>
                    <a:pt x="46" y="44"/>
                    <a:pt x="47" y="45"/>
                    <a:pt x="51" y="44"/>
                  </a:cubicBezTo>
                  <a:cubicBezTo>
                    <a:pt x="51" y="43"/>
                    <a:pt x="52" y="43"/>
                    <a:pt x="53" y="43"/>
                  </a:cubicBezTo>
                  <a:cubicBezTo>
                    <a:pt x="60" y="42"/>
                    <a:pt x="65" y="38"/>
                    <a:pt x="68" y="31"/>
                  </a:cubicBezTo>
                  <a:cubicBezTo>
                    <a:pt x="69" y="25"/>
                    <a:pt x="72" y="20"/>
                    <a:pt x="73" y="15"/>
                  </a:cubicBezTo>
                  <a:cubicBezTo>
                    <a:pt x="74" y="11"/>
                    <a:pt x="73" y="10"/>
                    <a:pt x="69" y="9"/>
                  </a:cubicBezTo>
                  <a:cubicBezTo>
                    <a:pt x="67" y="9"/>
                    <a:pt x="66" y="9"/>
                    <a:pt x="63" y="9"/>
                  </a:cubicBezTo>
                  <a:cubicBezTo>
                    <a:pt x="66" y="5"/>
                    <a:pt x="69" y="3"/>
                    <a:pt x="72" y="0"/>
                  </a:cubicBezTo>
                  <a:cubicBezTo>
                    <a:pt x="73" y="0"/>
                    <a:pt x="74" y="0"/>
                    <a:pt x="75" y="0"/>
                  </a:cubicBezTo>
                  <a:cubicBezTo>
                    <a:pt x="78" y="1"/>
                    <a:pt x="81" y="3"/>
                    <a:pt x="84" y="4"/>
                  </a:cubicBezTo>
                  <a:cubicBezTo>
                    <a:pt x="88" y="6"/>
                    <a:pt x="88" y="7"/>
                    <a:pt x="87" y="11"/>
                  </a:cubicBezTo>
                  <a:cubicBezTo>
                    <a:pt x="86" y="20"/>
                    <a:pt x="82" y="27"/>
                    <a:pt x="78" y="35"/>
                  </a:cubicBezTo>
                  <a:cubicBezTo>
                    <a:pt x="78" y="35"/>
                    <a:pt x="78" y="36"/>
                    <a:pt x="77" y="37"/>
                  </a:cubicBezTo>
                  <a:cubicBezTo>
                    <a:pt x="82" y="36"/>
                    <a:pt x="86" y="36"/>
                    <a:pt x="91" y="35"/>
                  </a:cubicBezTo>
                  <a:cubicBezTo>
                    <a:pt x="92" y="35"/>
                    <a:pt x="94" y="35"/>
                    <a:pt x="95" y="34"/>
                  </a:cubicBezTo>
                  <a:cubicBezTo>
                    <a:pt x="100" y="32"/>
                    <a:pt x="105" y="33"/>
                    <a:pt x="109" y="36"/>
                  </a:cubicBezTo>
                  <a:cubicBezTo>
                    <a:pt x="111" y="37"/>
                    <a:pt x="113" y="38"/>
                    <a:pt x="113" y="40"/>
                  </a:cubicBezTo>
                  <a:cubicBezTo>
                    <a:pt x="113" y="42"/>
                    <a:pt x="110" y="45"/>
                    <a:pt x="108" y="45"/>
                  </a:cubicBezTo>
                  <a:cubicBezTo>
                    <a:pt x="107" y="45"/>
                    <a:pt x="105" y="45"/>
                    <a:pt x="104" y="45"/>
                  </a:cubicBezTo>
                  <a:cubicBezTo>
                    <a:pt x="96" y="43"/>
                    <a:pt x="87" y="44"/>
                    <a:pt x="79" y="44"/>
                  </a:cubicBezTo>
                  <a:cubicBezTo>
                    <a:pt x="76" y="44"/>
                    <a:pt x="74" y="45"/>
                    <a:pt x="72" y="47"/>
                  </a:cubicBezTo>
                  <a:cubicBezTo>
                    <a:pt x="71" y="49"/>
                    <a:pt x="69" y="50"/>
                    <a:pt x="67" y="52"/>
                  </a:cubicBezTo>
                  <a:cubicBezTo>
                    <a:pt x="63" y="57"/>
                    <a:pt x="59" y="61"/>
                    <a:pt x="55" y="66"/>
                  </a:cubicBezTo>
                  <a:cubicBezTo>
                    <a:pt x="52" y="68"/>
                    <a:pt x="49" y="71"/>
                    <a:pt x="46" y="7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3">
              <a:extLst>
                <a:ext uri="{FF2B5EF4-FFF2-40B4-BE49-F238E27FC236}">
                  <a16:creationId xmlns:a16="http://schemas.microsoft.com/office/drawing/2014/main" id="{D4E1153D-DE1C-4950-8D82-821D3AA32B41}"/>
                </a:ext>
              </a:extLst>
            </p:cNvPr>
            <p:cNvSpPr>
              <a:spLocks/>
            </p:cNvSpPr>
            <p:nvPr/>
          </p:nvSpPr>
          <p:spPr bwMode="auto">
            <a:xfrm>
              <a:off x="4277" y="2548"/>
              <a:ext cx="98" cy="94"/>
            </a:xfrm>
            <a:custGeom>
              <a:avLst/>
              <a:gdLst>
                <a:gd name="T0" fmla="*/ 77 w 83"/>
                <a:gd name="T1" fmla="*/ 26 h 79"/>
                <a:gd name="T2" fmla="*/ 81 w 83"/>
                <a:gd name="T3" fmla="*/ 40 h 79"/>
                <a:gd name="T4" fmla="*/ 82 w 83"/>
                <a:gd name="T5" fmla="*/ 43 h 79"/>
                <a:gd name="T6" fmla="*/ 80 w 83"/>
                <a:gd name="T7" fmla="*/ 63 h 79"/>
                <a:gd name="T8" fmla="*/ 72 w 83"/>
                <a:gd name="T9" fmla="*/ 70 h 79"/>
                <a:gd name="T10" fmla="*/ 66 w 83"/>
                <a:gd name="T11" fmla="*/ 72 h 79"/>
                <a:gd name="T12" fmla="*/ 50 w 83"/>
                <a:gd name="T13" fmla="*/ 76 h 79"/>
                <a:gd name="T14" fmla="*/ 47 w 83"/>
                <a:gd name="T15" fmla="*/ 76 h 79"/>
                <a:gd name="T16" fmla="*/ 17 w 83"/>
                <a:gd name="T17" fmla="*/ 75 h 79"/>
                <a:gd name="T18" fmla="*/ 6 w 83"/>
                <a:gd name="T19" fmla="*/ 70 h 79"/>
                <a:gd name="T20" fmla="*/ 1 w 83"/>
                <a:gd name="T21" fmla="*/ 58 h 79"/>
                <a:gd name="T22" fmla="*/ 3 w 83"/>
                <a:gd name="T23" fmla="*/ 34 h 79"/>
                <a:gd name="T24" fmla="*/ 2 w 83"/>
                <a:gd name="T25" fmla="*/ 23 h 79"/>
                <a:gd name="T26" fmla="*/ 7 w 83"/>
                <a:gd name="T27" fmla="*/ 16 h 79"/>
                <a:gd name="T28" fmla="*/ 5 w 83"/>
                <a:gd name="T29" fmla="*/ 9 h 79"/>
                <a:gd name="T30" fmla="*/ 5 w 83"/>
                <a:gd name="T31" fmla="*/ 6 h 79"/>
                <a:gd name="T32" fmla="*/ 8 w 83"/>
                <a:gd name="T33" fmla="*/ 6 h 79"/>
                <a:gd name="T34" fmla="*/ 15 w 83"/>
                <a:gd name="T35" fmla="*/ 9 h 79"/>
                <a:gd name="T36" fmla="*/ 18 w 83"/>
                <a:gd name="T37" fmla="*/ 10 h 79"/>
                <a:gd name="T38" fmla="*/ 21 w 83"/>
                <a:gd name="T39" fmla="*/ 6 h 79"/>
                <a:gd name="T40" fmla="*/ 22 w 83"/>
                <a:gd name="T41" fmla="*/ 0 h 79"/>
                <a:gd name="T42" fmla="*/ 33 w 83"/>
                <a:gd name="T43" fmla="*/ 3 h 79"/>
                <a:gd name="T44" fmla="*/ 38 w 83"/>
                <a:gd name="T45" fmla="*/ 8 h 79"/>
                <a:gd name="T46" fmla="*/ 33 w 83"/>
                <a:gd name="T47" fmla="*/ 15 h 79"/>
                <a:gd name="T48" fmla="*/ 21 w 83"/>
                <a:gd name="T49" fmla="*/ 21 h 79"/>
                <a:gd name="T50" fmla="*/ 15 w 83"/>
                <a:gd name="T51" fmla="*/ 31 h 79"/>
                <a:gd name="T52" fmla="*/ 11 w 83"/>
                <a:gd name="T53" fmla="*/ 48 h 79"/>
                <a:gd name="T54" fmla="*/ 10 w 83"/>
                <a:gd name="T55" fmla="*/ 61 h 79"/>
                <a:gd name="T56" fmla="*/ 16 w 83"/>
                <a:gd name="T57" fmla="*/ 66 h 79"/>
                <a:gd name="T58" fmla="*/ 54 w 83"/>
                <a:gd name="T59" fmla="*/ 63 h 79"/>
                <a:gd name="T60" fmla="*/ 61 w 83"/>
                <a:gd name="T61" fmla="*/ 60 h 79"/>
                <a:gd name="T62" fmla="*/ 66 w 83"/>
                <a:gd name="T63" fmla="*/ 53 h 79"/>
                <a:gd name="T64" fmla="*/ 72 w 83"/>
                <a:gd name="T65" fmla="*/ 31 h 79"/>
                <a:gd name="T66" fmla="*/ 77 w 83"/>
                <a:gd name="T67" fmla="*/ 2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9">
                  <a:moveTo>
                    <a:pt x="77" y="26"/>
                  </a:moveTo>
                  <a:cubicBezTo>
                    <a:pt x="78" y="31"/>
                    <a:pt x="80" y="35"/>
                    <a:pt x="81" y="40"/>
                  </a:cubicBezTo>
                  <a:cubicBezTo>
                    <a:pt x="82" y="41"/>
                    <a:pt x="83" y="42"/>
                    <a:pt x="82" y="43"/>
                  </a:cubicBezTo>
                  <a:cubicBezTo>
                    <a:pt x="82" y="50"/>
                    <a:pt x="81" y="56"/>
                    <a:pt x="80" y="63"/>
                  </a:cubicBezTo>
                  <a:cubicBezTo>
                    <a:pt x="79" y="67"/>
                    <a:pt x="76" y="69"/>
                    <a:pt x="72" y="70"/>
                  </a:cubicBezTo>
                  <a:cubicBezTo>
                    <a:pt x="70" y="71"/>
                    <a:pt x="68" y="71"/>
                    <a:pt x="66" y="72"/>
                  </a:cubicBezTo>
                  <a:cubicBezTo>
                    <a:pt x="61" y="75"/>
                    <a:pt x="55" y="76"/>
                    <a:pt x="50" y="76"/>
                  </a:cubicBezTo>
                  <a:cubicBezTo>
                    <a:pt x="49" y="76"/>
                    <a:pt x="48" y="76"/>
                    <a:pt x="47" y="76"/>
                  </a:cubicBezTo>
                  <a:cubicBezTo>
                    <a:pt x="37" y="79"/>
                    <a:pt x="27" y="77"/>
                    <a:pt x="17" y="75"/>
                  </a:cubicBezTo>
                  <a:cubicBezTo>
                    <a:pt x="13" y="74"/>
                    <a:pt x="10" y="72"/>
                    <a:pt x="6" y="70"/>
                  </a:cubicBezTo>
                  <a:cubicBezTo>
                    <a:pt x="2" y="67"/>
                    <a:pt x="2" y="62"/>
                    <a:pt x="1" y="58"/>
                  </a:cubicBezTo>
                  <a:cubicBezTo>
                    <a:pt x="0" y="50"/>
                    <a:pt x="2" y="42"/>
                    <a:pt x="3" y="34"/>
                  </a:cubicBezTo>
                  <a:cubicBezTo>
                    <a:pt x="4" y="30"/>
                    <a:pt x="5" y="27"/>
                    <a:pt x="2" y="23"/>
                  </a:cubicBezTo>
                  <a:cubicBezTo>
                    <a:pt x="4" y="21"/>
                    <a:pt x="7" y="20"/>
                    <a:pt x="7" y="16"/>
                  </a:cubicBezTo>
                  <a:cubicBezTo>
                    <a:pt x="7" y="14"/>
                    <a:pt x="7" y="11"/>
                    <a:pt x="5" y="9"/>
                  </a:cubicBezTo>
                  <a:cubicBezTo>
                    <a:pt x="4" y="9"/>
                    <a:pt x="5" y="7"/>
                    <a:pt x="5" y="6"/>
                  </a:cubicBezTo>
                  <a:cubicBezTo>
                    <a:pt x="5" y="6"/>
                    <a:pt x="7" y="5"/>
                    <a:pt x="8" y="6"/>
                  </a:cubicBezTo>
                  <a:cubicBezTo>
                    <a:pt x="10" y="6"/>
                    <a:pt x="13" y="6"/>
                    <a:pt x="15" y="9"/>
                  </a:cubicBezTo>
                  <a:cubicBezTo>
                    <a:pt x="15" y="9"/>
                    <a:pt x="17" y="10"/>
                    <a:pt x="18" y="10"/>
                  </a:cubicBezTo>
                  <a:cubicBezTo>
                    <a:pt x="20" y="9"/>
                    <a:pt x="21" y="8"/>
                    <a:pt x="21" y="6"/>
                  </a:cubicBezTo>
                  <a:cubicBezTo>
                    <a:pt x="22" y="4"/>
                    <a:pt x="22" y="2"/>
                    <a:pt x="22" y="0"/>
                  </a:cubicBezTo>
                  <a:cubicBezTo>
                    <a:pt x="26" y="1"/>
                    <a:pt x="29" y="2"/>
                    <a:pt x="33" y="3"/>
                  </a:cubicBezTo>
                  <a:cubicBezTo>
                    <a:pt x="35" y="4"/>
                    <a:pt x="37" y="5"/>
                    <a:pt x="38" y="8"/>
                  </a:cubicBezTo>
                  <a:cubicBezTo>
                    <a:pt x="38" y="10"/>
                    <a:pt x="36" y="13"/>
                    <a:pt x="33" y="15"/>
                  </a:cubicBezTo>
                  <a:cubicBezTo>
                    <a:pt x="29" y="17"/>
                    <a:pt x="25" y="19"/>
                    <a:pt x="21" y="21"/>
                  </a:cubicBezTo>
                  <a:cubicBezTo>
                    <a:pt x="17" y="23"/>
                    <a:pt x="16" y="27"/>
                    <a:pt x="15" y="31"/>
                  </a:cubicBezTo>
                  <a:cubicBezTo>
                    <a:pt x="13" y="37"/>
                    <a:pt x="12" y="42"/>
                    <a:pt x="11" y="48"/>
                  </a:cubicBezTo>
                  <a:cubicBezTo>
                    <a:pt x="10" y="52"/>
                    <a:pt x="10" y="57"/>
                    <a:pt x="10" y="61"/>
                  </a:cubicBezTo>
                  <a:cubicBezTo>
                    <a:pt x="11" y="64"/>
                    <a:pt x="13" y="65"/>
                    <a:pt x="16" y="66"/>
                  </a:cubicBezTo>
                  <a:cubicBezTo>
                    <a:pt x="28" y="67"/>
                    <a:pt x="41" y="67"/>
                    <a:pt x="54" y="63"/>
                  </a:cubicBezTo>
                  <a:cubicBezTo>
                    <a:pt x="56" y="62"/>
                    <a:pt x="59" y="60"/>
                    <a:pt x="61" y="60"/>
                  </a:cubicBezTo>
                  <a:cubicBezTo>
                    <a:pt x="64" y="59"/>
                    <a:pt x="66" y="55"/>
                    <a:pt x="66" y="53"/>
                  </a:cubicBezTo>
                  <a:cubicBezTo>
                    <a:pt x="69" y="46"/>
                    <a:pt x="70" y="38"/>
                    <a:pt x="72" y="31"/>
                  </a:cubicBezTo>
                  <a:cubicBezTo>
                    <a:pt x="73" y="29"/>
                    <a:pt x="73" y="27"/>
                    <a:pt x="77"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4">
              <a:extLst>
                <a:ext uri="{FF2B5EF4-FFF2-40B4-BE49-F238E27FC236}">
                  <a16:creationId xmlns:a16="http://schemas.microsoft.com/office/drawing/2014/main" id="{8D6F470D-94E3-4BAA-AAAD-CCB8A65C32D8}"/>
                </a:ext>
              </a:extLst>
            </p:cNvPr>
            <p:cNvSpPr>
              <a:spLocks/>
            </p:cNvSpPr>
            <p:nvPr/>
          </p:nvSpPr>
          <p:spPr bwMode="auto">
            <a:xfrm>
              <a:off x="3764" y="2292"/>
              <a:ext cx="184" cy="81"/>
            </a:xfrm>
            <a:custGeom>
              <a:avLst/>
              <a:gdLst>
                <a:gd name="T0" fmla="*/ 55 w 156"/>
                <a:gd name="T1" fmla="*/ 29 h 68"/>
                <a:gd name="T2" fmla="*/ 40 w 156"/>
                <a:gd name="T3" fmla="*/ 35 h 68"/>
                <a:gd name="T4" fmla="*/ 21 w 156"/>
                <a:gd name="T5" fmla="*/ 42 h 68"/>
                <a:gd name="T6" fmla="*/ 9 w 156"/>
                <a:gd name="T7" fmla="*/ 42 h 68"/>
                <a:gd name="T8" fmla="*/ 0 w 156"/>
                <a:gd name="T9" fmla="*/ 33 h 68"/>
                <a:gd name="T10" fmla="*/ 5 w 156"/>
                <a:gd name="T11" fmla="*/ 33 h 68"/>
                <a:gd name="T12" fmla="*/ 31 w 156"/>
                <a:gd name="T13" fmla="*/ 28 h 68"/>
                <a:gd name="T14" fmla="*/ 64 w 156"/>
                <a:gd name="T15" fmla="*/ 16 h 68"/>
                <a:gd name="T16" fmla="*/ 141 w 156"/>
                <a:gd name="T17" fmla="*/ 1 h 68"/>
                <a:gd name="T18" fmla="*/ 154 w 156"/>
                <a:gd name="T19" fmla="*/ 4 h 68"/>
                <a:gd name="T20" fmla="*/ 156 w 156"/>
                <a:gd name="T21" fmla="*/ 11 h 68"/>
                <a:gd name="T22" fmla="*/ 132 w 156"/>
                <a:gd name="T23" fmla="*/ 16 h 68"/>
                <a:gd name="T24" fmla="*/ 105 w 156"/>
                <a:gd name="T25" fmla="*/ 16 h 68"/>
                <a:gd name="T26" fmla="*/ 75 w 156"/>
                <a:gd name="T27" fmla="*/ 22 h 68"/>
                <a:gd name="T28" fmla="*/ 62 w 156"/>
                <a:gd name="T29" fmla="*/ 26 h 68"/>
                <a:gd name="T30" fmla="*/ 58 w 156"/>
                <a:gd name="T31" fmla="*/ 31 h 68"/>
                <a:gd name="T32" fmla="*/ 56 w 156"/>
                <a:gd name="T33" fmla="*/ 46 h 68"/>
                <a:gd name="T34" fmla="*/ 55 w 156"/>
                <a:gd name="T35" fmla="*/ 52 h 68"/>
                <a:gd name="T36" fmla="*/ 57 w 156"/>
                <a:gd name="T37" fmla="*/ 56 h 68"/>
                <a:gd name="T38" fmla="*/ 61 w 156"/>
                <a:gd name="T39" fmla="*/ 63 h 68"/>
                <a:gd name="T40" fmla="*/ 57 w 156"/>
                <a:gd name="T41" fmla="*/ 68 h 68"/>
                <a:gd name="T42" fmla="*/ 46 w 156"/>
                <a:gd name="T43" fmla="*/ 53 h 68"/>
                <a:gd name="T44" fmla="*/ 52 w 156"/>
                <a:gd name="T45" fmla="*/ 36 h 68"/>
                <a:gd name="T46" fmla="*/ 56 w 156"/>
                <a:gd name="T47" fmla="*/ 30 h 68"/>
                <a:gd name="T48" fmla="*/ 55 w 156"/>
                <a:gd name="T49" fmla="*/ 2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68">
                  <a:moveTo>
                    <a:pt x="55" y="29"/>
                  </a:moveTo>
                  <a:cubicBezTo>
                    <a:pt x="50" y="31"/>
                    <a:pt x="45" y="33"/>
                    <a:pt x="40" y="35"/>
                  </a:cubicBezTo>
                  <a:cubicBezTo>
                    <a:pt x="34" y="38"/>
                    <a:pt x="28" y="41"/>
                    <a:pt x="21" y="42"/>
                  </a:cubicBezTo>
                  <a:cubicBezTo>
                    <a:pt x="17" y="42"/>
                    <a:pt x="13" y="43"/>
                    <a:pt x="9" y="42"/>
                  </a:cubicBezTo>
                  <a:cubicBezTo>
                    <a:pt x="4" y="42"/>
                    <a:pt x="1" y="38"/>
                    <a:pt x="0" y="33"/>
                  </a:cubicBezTo>
                  <a:cubicBezTo>
                    <a:pt x="2" y="33"/>
                    <a:pt x="4" y="33"/>
                    <a:pt x="5" y="33"/>
                  </a:cubicBezTo>
                  <a:cubicBezTo>
                    <a:pt x="14" y="33"/>
                    <a:pt x="22" y="31"/>
                    <a:pt x="31" y="28"/>
                  </a:cubicBezTo>
                  <a:cubicBezTo>
                    <a:pt x="42" y="24"/>
                    <a:pt x="53" y="20"/>
                    <a:pt x="64" y="16"/>
                  </a:cubicBezTo>
                  <a:cubicBezTo>
                    <a:pt x="89" y="8"/>
                    <a:pt x="115" y="4"/>
                    <a:pt x="141" y="1"/>
                  </a:cubicBezTo>
                  <a:cubicBezTo>
                    <a:pt x="146" y="0"/>
                    <a:pt x="150" y="2"/>
                    <a:pt x="154" y="4"/>
                  </a:cubicBezTo>
                  <a:cubicBezTo>
                    <a:pt x="156" y="6"/>
                    <a:pt x="156" y="8"/>
                    <a:pt x="156" y="11"/>
                  </a:cubicBezTo>
                  <a:cubicBezTo>
                    <a:pt x="148" y="13"/>
                    <a:pt x="140" y="15"/>
                    <a:pt x="132" y="16"/>
                  </a:cubicBezTo>
                  <a:cubicBezTo>
                    <a:pt x="123" y="17"/>
                    <a:pt x="114" y="16"/>
                    <a:pt x="105" y="16"/>
                  </a:cubicBezTo>
                  <a:cubicBezTo>
                    <a:pt x="94" y="16"/>
                    <a:pt x="85" y="19"/>
                    <a:pt x="75" y="22"/>
                  </a:cubicBezTo>
                  <a:cubicBezTo>
                    <a:pt x="71" y="23"/>
                    <a:pt x="66" y="25"/>
                    <a:pt x="62" y="26"/>
                  </a:cubicBezTo>
                  <a:cubicBezTo>
                    <a:pt x="59" y="27"/>
                    <a:pt x="58" y="28"/>
                    <a:pt x="58" y="31"/>
                  </a:cubicBezTo>
                  <a:cubicBezTo>
                    <a:pt x="58" y="36"/>
                    <a:pt x="58" y="41"/>
                    <a:pt x="56" y="46"/>
                  </a:cubicBezTo>
                  <a:cubicBezTo>
                    <a:pt x="55" y="48"/>
                    <a:pt x="55" y="50"/>
                    <a:pt x="55" y="52"/>
                  </a:cubicBezTo>
                  <a:cubicBezTo>
                    <a:pt x="55" y="54"/>
                    <a:pt x="56" y="55"/>
                    <a:pt x="57" y="56"/>
                  </a:cubicBezTo>
                  <a:cubicBezTo>
                    <a:pt x="60" y="57"/>
                    <a:pt x="60" y="61"/>
                    <a:pt x="61" y="63"/>
                  </a:cubicBezTo>
                  <a:cubicBezTo>
                    <a:pt x="63" y="66"/>
                    <a:pt x="60" y="68"/>
                    <a:pt x="57" y="68"/>
                  </a:cubicBezTo>
                  <a:cubicBezTo>
                    <a:pt x="51" y="67"/>
                    <a:pt x="46" y="60"/>
                    <a:pt x="46" y="53"/>
                  </a:cubicBezTo>
                  <a:cubicBezTo>
                    <a:pt x="47" y="47"/>
                    <a:pt x="49" y="41"/>
                    <a:pt x="52" y="36"/>
                  </a:cubicBezTo>
                  <a:cubicBezTo>
                    <a:pt x="54" y="34"/>
                    <a:pt x="55" y="32"/>
                    <a:pt x="56" y="30"/>
                  </a:cubicBezTo>
                  <a:cubicBezTo>
                    <a:pt x="56" y="29"/>
                    <a:pt x="56" y="29"/>
                    <a:pt x="55"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5">
              <a:extLst>
                <a:ext uri="{FF2B5EF4-FFF2-40B4-BE49-F238E27FC236}">
                  <a16:creationId xmlns:a16="http://schemas.microsoft.com/office/drawing/2014/main" id="{E6CD2205-B181-4C2C-B16B-5A21EFE49A00}"/>
                </a:ext>
              </a:extLst>
            </p:cNvPr>
            <p:cNvSpPr>
              <a:spLocks/>
            </p:cNvSpPr>
            <p:nvPr/>
          </p:nvSpPr>
          <p:spPr bwMode="auto">
            <a:xfrm>
              <a:off x="3363" y="2333"/>
              <a:ext cx="72" cy="108"/>
            </a:xfrm>
            <a:custGeom>
              <a:avLst/>
              <a:gdLst>
                <a:gd name="T0" fmla="*/ 3 w 61"/>
                <a:gd name="T1" fmla="*/ 80 h 91"/>
                <a:gd name="T2" fmla="*/ 7 w 61"/>
                <a:gd name="T3" fmla="*/ 79 h 91"/>
                <a:gd name="T4" fmla="*/ 24 w 61"/>
                <a:gd name="T5" fmla="*/ 75 h 91"/>
                <a:gd name="T6" fmla="*/ 31 w 61"/>
                <a:gd name="T7" fmla="*/ 67 h 91"/>
                <a:gd name="T8" fmla="*/ 32 w 61"/>
                <a:gd name="T9" fmla="*/ 44 h 91"/>
                <a:gd name="T10" fmla="*/ 29 w 61"/>
                <a:gd name="T11" fmla="*/ 21 h 91"/>
                <a:gd name="T12" fmla="*/ 23 w 61"/>
                <a:gd name="T13" fmla="*/ 22 h 91"/>
                <a:gd name="T14" fmla="*/ 11 w 61"/>
                <a:gd name="T15" fmla="*/ 26 h 91"/>
                <a:gd name="T16" fmla="*/ 1 w 61"/>
                <a:gd name="T17" fmla="*/ 24 h 91"/>
                <a:gd name="T18" fmla="*/ 0 w 61"/>
                <a:gd name="T19" fmla="*/ 20 h 91"/>
                <a:gd name="T20" fmla="*/ 30 w 61"/>
                <a:gd name="T21" fmla="*/ 7 h 91"/>
                <a:gd name="T22" fmla="*/ 44 w 61"/>
                <a:gd name="T23" fmla="*/ 1 h 91"/>
                <a:gd name="T24" fmla="*/ 50 w 61"/>
                <a:gd name="T25" fmla="*/ 0 h 91"/>
                <a:gd name="T26" fmla="*/ 57 w 61"/>
                <a:gd name="T27" fmla="*/ 2 h 91"/>
                <a:gd name="T28" fmla="*/ 60 w 61"/>
                <a:gd name="T29" fmla="*/ 5 h 91"/>
                <a:gd name="T30" fmla="*/ 58 w 61"/>
                <a:gd name="T31" fmla="*/ 9 h 91"/>
                <a:gd name="T32" fmla="*/ 40 w 61"/>
                <a:gd name="T33" fmla="*/ 16 h 91"/>
                <a:gd name="T34" fmla="*/ 43 w 61"/>
                <a:gd name="T35" fmla="*/ 34 h 91"/>
                <a:gd name="T36" fmla="*/ 44 w 61"/>
                <a:gd name="T37" fmla="*/ 43 h 91"/>
                <a:gd name="T38" fmla="*/ 42 w 61"/>
                <a:gd name="T39" fmla="*/ 69 h 91"/>
                <a:gd name="T40" fmla="*/ 42 w 61"/>
                <a:gd name="T41" fmla="*/ 86 h 91"/>
                <a:gd name="T42" fmla="*/ 42 w 61"/>
                <a:gd name="T43" fmla="*/ 87 h 91"/>
                <a:gd name="T44" fmla="*/ 31 w 61"/>
                <a:gd name="T45" fmla="*/ 89 h 91"/>
                <a:gd name="T46" fmla="*/ 6 w 61"/>
                <a:gd name="T47" fmla="*/ 82 h 91"/>
                <a:gd name="T48" fmla="*/ 3 w 61"/>
                <a:gd name="T49" fmla="*/ 8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91">
                  <a:moveTo>
                    <a:pt x="3" y="80"/>
                  </a:moveTo>
                  <a:cubicBezTo>
                    <a:pt x="5" y="79"/>
                    <a:pt x="6" y="79"/>
                    <a:pt x="7" y="79"/>
                  </a:cubicBezTo>
                  <a:cubicBezTo>
                    <a:pt x="12" y="77"/>
                    <a:pt x="18" y="76"/>
                    <a:pt x="24" y="75"/>
                  </a:cubicBezTo>
                  <a:cubicBezTo>
                    <a:pt x="30" y="74"/>
                    <a:pt x="31" y="72"/>
                    <a:pt x="31" y="67"/>
                  </a:cubicBezTo>
                  <a:cubicBezTo>
                    <a:pt x="32" y="59"/>
                    <a:pt x="32" y="51"/>
                    <a:pt x="32" y="44"/>
                  </a:cubicBezTo>
                  <a:cubicBezTo>
                    <a:pt x="32" y="36"/>
                    <a:pt x="33" y="29"/>
                    <a:pt x="29" y="21"/>
                  </a:cubicBezTo>
                  <a:cubicBezTo>
                    <a:pt x="27" y="21"/>
                    <a:pt x="25" y="22"/>
                    <a:pt x="23" y="22"/>
                  </a:cubicBezTo>
                  <a:cubicBezTo>
                    <a:pt x="19" y="24"/>
                    <a:pt x="15" y="25"/>
                    <a:pt x="11" y="26"/>
                  </a:cubicBezTo>
                  <a:cubicBezTo>
                    <a:pt x="8" y="27"/>
                    <a:pt x="5" y="26"/>
                    <a:pt x="1" y="24"/>
                  </a:cubicBezTo>
                  <a:cubicBezTo>
                    <a:pt x="0" y="23"/>
                    <a:pt x="0" y="23"/>
                    <a:pt x="0" y="20"/>
                  </a:cubicBezTo>
                  <a:cubicBezTo>
                    <a:pt x="11" y="18"/>
                    <a:pt x="20" y="12"/>
                    <a:pt x="30" y="7"/>
                  </a:cubicBezTo>
                  <a:cubicBezTo>
                    <a:pt x="34" y="5"/>
                    <a:pt x="39" y="3"/>
                    <a:pt x="44" y="1"/>
                  </a:cubicBezTo>
                  <a:cubicBezTo>
                    <a:pt x="46" y="0"/>
                    <a:pt x="48" y="0"/>
                    <a:pt x="50" y="0"/>
                  </a:cubicBezTo>
                  <a:cubicBezTo>
                    <a:pt x="52" y="1"/>
                    <a:pt x="54" y="1"/>
                    <a:pt x="57" y="2"/>
                  </a:cubicBezTo>
                  <a:cubicBezTo>
                    <a:pt x="59" y="2"/>
                    <a:pt x="60" y="3"/>
                    <a:pt x="60" y="5"/>
                  </a:cubicBezTo>
                  <a:cubicBezTo>
                    <a:pt x="61" y="7"/>
                    <a:pt x="61" y="9"/>
                    <a:pt x="58" y="9"/>
                  </a:cubicBezTo>
                  <a:cubicBezTo>
                    <a:pt x="51" y="10"/>
                    <a:pt x="46" y="13"/>
                    <a:pt x="40" y="16"/>
                  </a:cubicBezTo>
                  <a:cubicBezTo>
                    <a:pt x="41" y="22"/>
                    <a:pt x="42" y="28"/>
                    <a:pt x="43" y="34"/>
                  </a:cubicBezTo>
                  <a:cubicBezTo>
                    <a:pt x="44" y="37"/>
                    <a:pt x="44" y="40"/>
                    <a:pt x="44" y="43"/>
                  </a:cubicBezTo>
                  <a:cubicBezTo>
                    <a:pt x="43" y="52"/>
                    <a:pt x="42" y="60"/>
                    <a:pt x="42" y="69"/>
                  </a:cubicBezTo>
                  <a:cubicBezTo>
                    <a:pt x="42" y="75"/>
                    <a:pt x="42" y="80"/>
                    <a:pt x="42" y="86"/>
                  </a:cubicBezTo>
                  <a:cubicBezTo>
                    <a:pt x="42" y="87"/>
                    <a:pt x="42" y="87"/>
                    <a:pt x="42" y="87"/>
                  </a:cubicBezTo>
                  <a:cubicBezTo>
                    <a:pt x="38" y="91"/>
                    <a:pt x="34" y="89"/>
                    <a:pt x="31" y="89"/>
                  </a:cubicBezTo>
                  <a:cubicBezTo>
                    <a:pt x="23" y="87"/>
                    <a:pt x="14" y="84"/>
                    <a:pt x="6" y="82"/>
                  </a:cubicBezTo>
                  <a:cubicBezTo>
                    <a:pt x="5" y="82"/>
                    <a:pt x="5" y="81"/>
                    <a:pt x="3" y="8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6">
              <a:extLst>
                <a:ext uri="{FF2B5EF4-FFF2-40B4-BE49-F238E27FC236}">
                  <a16:creationId xmlns:a16="http://schemas.microsoft.com/office/drawing/2014/main" id="{88E8909B-74CA-468D-BE97-C0326C94678D}"/>
                </a:ext>
              </a:extLst>
            </p:cNvPr>
            <p:cNvSpPr>
              <a:spLocks/>
            </p:cNvSpPr>
            <p:nvPr/>
          </p:nvSpPr>
          <p:spPr bwMode="auto">
            <a:xfrm>
              <a:off x="3338" y="1711"/>
              <a:ext cx="170" cy="37"/>
            </a:xfrm>
            <a:custGeom>
              <a:avLst/>
              <a:gdLst>
                <a:gd name="T0" fmla="*/ 1 w 143"/>
                <a:gd name="T1" fmla="*/ 13 h 31"/>
                <a:gd name="T2" fmla="*/ 19 w 143"/>
                <a:gd name="T3" fmla="*/ 16 h 31"/>
                <a:gd name="T4" fmla="*/ 42 w 143"/>
                <a:gd name="T5" fmla="*/ 10 h 31"/>
                <a:gd name="T6" fmla="*/ 74 w 143"/>
                <a:gd name="T7" fmla="*/ 5 h 31"/>
                <a:gd name="T8" fmla="*/ 93 w 143"/>
                <a:gd name="T9" fmla="*/ 3 h 31"/>
                <a:gd name="T10" fmla="*/ 104 w 143"/>
                <a:gd name="T11" fmla="*/ 3 h 31"/>
                <a:gd name="T12" fmla="*/ 126 w 143"/>
                <a:gd name="T13" fmla="*/ 1 h 31"/>
                <a:gd name="T14" fmla="*/ 129 w 143"/>
                <a:gd name="T15" fmla="*/ 1 h 31"/>
                <a:gd name="T16" fmla="*/ 138 w 143"/>
                <a:gd name="T17" fmla="*/ 5 h 31"/>
                <a:gd name="T18" fmla="*/ 141 w 143"/>
                <a:gd name="T19" fmla="*/ 8 h 31"/>
                <a:gd name="T20" fmla="*/ 138 w 143"/>
                <a:gd name="T21" fmla="*/ 15 h 31"/>
                <a:gd name="T22" fmla="*/ 127 w 143"/>
                <a:gd name="T23" fmla="*/ 14 h 31"/>
                <a:gd name="T24" fmla="*/ 103 w 143"/>
                <a:gd name="T25" fmla="*/ 12 h 31"/>
                <a:gd name="T26" fmla="*/ 79 w 143"/>
                <a:gd name="T27" fmla="*/ 13 h 31"/>
                <a:gd name="T28" fmla="*/ 51 w 143"/>
                <a:gd name="T29" fmla="*/ 21 h 31"/>
                <a:gd name="T30" fmla="*/ 29 w 143"/>
                <a:gd name="T31" fmla="*/ 28 h 31"/>
                <a:gd name="T32" fmla="*/ 14 w 143"/>
                <a:gd name="T33" fmla="*/ 30 h 31"/>
                <a:gd name="T34" fmla="*/ 6 w 143"/>
                <a:gd name="T35" fmla="*/ 27 h 31"/>
                <a:gd name="T36" fmla="*/ 1 w 143"/>
                <a:gd name="T3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31">
                  <a:moveTo>
                    <a:pt x="1" y="13"/>
                  </a:moveTo>
                  <a:cubicBezTo>
                    <a:pt x="7" y="17"/>
                    <a:pt x="13" y="18"/>
                    <a:pt x="19" y="16"/>
                  </a:cubicBezTo>
                  <a:cubicBezTo>
                    <a:pt x="27" y="14"/>
                    <a:pt x="34" y="12"/>
                    <a:pt x="42" y="10"/>
                  </a:cubicBezTo>
                  <a:cubicBezTo>
                    <a:pt x="53" y="8"/>
                    <a:pt x="63" y="6"/>
                    <a:pt x="74" y="5"/>
                  </a:cubicBezTo>
                  <a:cubicBezTo>
                    <a:pt x="80" y="4"/>
                    <a:pt x="87" y="4"/>
                    <a:pt x="93" y="3"/>
                  </a:cubicBezTo>
                  <a:cubicBezTo>
                    <a:pt x="97" y="3"/>
                    <a:pt x="101" y="3"/>
                    <a:pt x="104" y="3"/>
                  </a:cubicBezTo>
                  <a:cubicBezTo>
                    <a:pt x="112" y="2"/>
                    <a:pt x="119" y="1"/>
                    <a:pt x="126" y="1"/>
                  </a:cubicBezTo>
                  <a:cubicBezTo>
                    <a:pt x="127" y="0"/>
                    <a:pt x="128" y="0"/>
                    <a:pt x="129" y="1"/>
                  </a:cubicBezTo>
                  <a:cubicBezTo>
                    <a:pt x="132" y="2"/>
                    <a:pt x="135" y="4"/>
                    <a:pt x="138" y="5"/>
                  </a:cubicBezTo>
                  <a:cubicBezTo>
                    <a:pt x="139" y="6"/>
                    <a:pt x="140" y="7"/>
                    <a:pt x="141" y="8"/>
                  </a:cubicBezTo>
                  <a:cubicBezTo>
                    <a:pt x="143" y="11"/>
                    <a:pt x="142" y="14"/>
                    <a:pt x="138" y="15"/>
                  </a:cubicBezTo>
                  <a:cubicBezTo>
                    <a:pt x="134" y="16"/>
                    <a:pt x="131" y="15"/>
                    <a:pt x="127" y="14"/>
                  </a:cubicBezTo>
                  <a:cubicBezTo>
                    <a:pt x="119" y="12"/>
                    <a:pt x="111" y="12"/>
                    <a:pt x="103" y="12"/>
                  </a:cubicBezTo>
                  <a:cubicBezTo>
                    <a:pt x="95" y="12"/>
                    <a:pt x="87" y="13"/>
                    <a:pt x="79" y="13"/>
                  </a:cubicBezTo>
                  <a:cubicBezTo>
                    <a:pt x="70" y="15"/>
                    <a:pt x="60" y="17"/>
                    <a:pt x="51" y="21"/>
                  </a:cubicBezTo>
                  <a:cubicBezTo>
                    <a:pt x="44" y="23"/>
                    <a:pt x="36" y="26"/>
                    <a:pt x="29" y="28"/>
                  </a:cubicBezTo>
                  <a:cubicBezTo>
                    <a:pt x="24" y="29"/>
                    <a:pt x="19" y="29"/>
                    <a:pt x="14" y="30"/>
                  </a:cubicBezTo>
                  <a:cubicBezTo>
                    <a:pt x="11" y="31"/>
                    <a:pt x="8" y="28"/>
                    <a:pt x="6" y="27"/>
                  </a:cubicBezTo>
                  <a:cubicBezTo>
                    <a:pt x="2" y="24"/>
                    <a:pt x="0" y="18"/>
                    <a:pt x="1"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7">
              <a:extLst>
                <a:ext uri="{FF2B5EF4-FFF2-40B4-BE49-F238E27FC236}">
                  <a16:creationId xmlns:a16="http://schemas.microsoft.com/office/drawing/2014/main" id="{A3AE4D62-626D-4B18-BC0D-56EFA83191CB}"/>
                </a:ext>
              </a:extLst>
            </p:cNvPr>
            <p:cNvSpPr>
              <a:spLocks/>
            </p:cNvSpPr>
            <p:nvPr/>
          </p:nvSpPr>
          <p:spPr bwMode="auto">
            <a:xfrm>
              <a:off x="3380" y="2539"/>
              <a:ext cx="145" cy="81"/>
            </a:xfrm>
            <a:custGeom>
              <a:avLst/>
              <a:gdLst>
                <a:gd name="T0" fmla="*/ 1 w 123"/>
                <a:gd name="T1" fmla="*/ 0 h 68"/>
                <a:gd name="T2" fmla="*/ 3 w 123"/>
                <a:gd name="T3" fmla="*/ 1 h 68"/>
                <a:gd name="T4" fmla="*/ 18 w 123"/>
                <a:gd name="T5" fmla="*/ 3 h 68"/>
                <a:gd name="T6" fmla="*/ 32 w 123"/>
                <a:gd name="T7" fmla="*/ 7 h 68"/>
                <a:gd name="T8" fmla="*/ 55 w 123"/>
                <a:gd name="T9" fmla="*/ 22 h 68"/>
                <a:gd name="T10" fmla="*/ 59 w 123"/>
                <a:gd name="T11" fmla="*/ 25 h 68"/>
                <a:gd name="T12" fmla="*/ 66 w 123"/>
                <a:gd name="T13" fmla="*/ 32 h 68"/>
                <a:gd name="T14" fmla="*/ 90 w 123"/>
                <a:gd name="T15" fmla="*/ 48 h 68"/>
                <a:gd name="T16" fmla="*/ 103 w 123"/>
                <a:gd name="T17" fmla="*/ 52 h 68"/>
                <a:gd name="T18" fmla="*/ 108 w 123"/>
                <a:gd name="T19" fmla="*/ 54 h 68"/>
                <a:gd name="T20" fmla="*/ 116 w 123"/>
                <a:gd name="T21" fmla="*/ 57 h 68"/>
                <a:gd name="T22" fmla="*/ 118 w 123"/>
                <a:gd name="T23" fmla="*/ 58 h 68"/>
                <a:gd name="T24" fmla="*/ 122 w 123"/>
                <a:gd name="T25" fmla="*/ 65 h 68"/>
                <a:gd name="T26" fmla="*/ 115 w 123"/>
                <a:gd name="T27" fmla="*/ 68 h 68"/>
                <a:gd name="T28" fmla="*/ 98 w 123"/>
                <a:gd name="T29" fmla="*/ 65 h 68"/>
                <a:gd name="T30" fmla="*/ 82 w 123"/>
                <a:gd name="T31" fmla="*/ 58 h 68"/>
                <a:gd name="T32" fmla="*/ 63 w 123"/>
                <a:gd name="T33" fmla="*/ 45 h 68"/>
                <a:gd name="T34" fmla="*/ 61 w 123"/>
                <a:gd name="T35" fmla="*/ 43 h 68"/>
                <a:gd name="T36" fmla="*/ 39 w 123"/>
                <a:gd name="T37" fmla="*/ 22 h 68"/>
                <a:gd name="T38" fmla="*/ 30 w 123"/>
                <a:gd name="T39" fmla="*/ 15 h 68"/>
                <a:gd name="T40" fmla="*/ 22 w 123"/>
                <a:gd name="T41" fmla="*/ 14 h 68"/>
                <a:gd name="T42" fmla="*/ 0 w 123"/>
                <a:gd name="T43" fmla="*/ 1 h 68"/>
                <a:gd name="T44" fmla="*/ 1 w 123"/>
                <a:gd name="T4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68">
                  <a:moveTo>
                    <a:pt x="1" y="0"/>
                  </a:moveTo>
                  <a:cubicBezTo>
                    <a:pt x="2" y="1"/>
                    <a:pt x="2" y="1"/>
                    <a:pt x="3" y="1"/>
                  </a:cubicBezTo>
                  <a:cubicBezTo>
                    <a:pt x="8" y="3"/>
                    <a:pt x="13" y="4"/>
                    <a:pt x="18" y="3"/>
                  </a:cubicBezTo>
                  <a:cubicBezTo>
                    <a:pt x="23" y="3"/>
                    <a:pt x="28" y="5"/>
                    <a:pt x="32" y="7"/>
                  </a:cubicBezTo>
                  <a:cubicBezTo>
                    <a:pt x="40" y="11"/>
                    <a:pt x="48" y="16"/>
                    <a:pt x="55" y="22"/>
                  </a:cubicBezTo>
                  <a:cubicBezTo>
                    <a:pt x="56" y="23"/>
                    <a:pt x="57" y="24"/>
                    <a:pt x="59" y="25"/>
                  </a:cubicBezTo>
                  <a:cubicBezTo>
                    <a:pt x="61" y="28"/>
                    <a:pt x="64" y="30"/>
                    <a:pt x="66" y="32"/>
                  </a:cubicBezTo>
                  <a:cubicBezTo>
                    <a:pt x="74" y="38"/>
                    <a:pt x="82" y="43"/>
                    <a:pt x="90" y="48"/>
                  </a:cubicBezTo>
                  <a:cubicBezTo>
                    <a:pt x="94" y="50"/>
                    <a:pt x="99" y="51"/>
                    <a:pt x="103" y="52"/>
                  </a:cubicBezTo>
                  <a:cubicBezTo>
                    <a:pt x="105" y="52"/>
                    <a:pt x="106" y="53"/>
                    <a:pt x="108" y="54"/>
                  </a:cubicBezTo>
                  <a:cubicBezTo>
                    <a:pt x="111" y="55"/>
                    <a:pt x="113" y="56"/>
                    <a:pt x="116" y="57"/>
                  </a:cubicBezTo>
                  <a:cubicBezTo>
                    <a:pt x="117" y="58"/>
                    <a:pt x="118" y="58"/>
                    <a:pt x="118" y="58"/>
                  </a:cubicBezTo>
                  <a:cubicBezTo>
                    <a:pt x="121" y="59"/>
                    <a:pt x="123" y="62"/>
                    <a:pt x="122" y="65"/>
                  </a:cubicBezTo>
                  <a:cubicBezTo>
                    <a:pt x="121" y="67"/>
                    <a:pt x="118" y="68"/>
                    <a:pt x="115" y="68"/>
                  </a:cubicBezTo>
                  <a:cubicBezTo>
                    <a:pt x="109" y="67"/>
                    <a:pt x="103" y="66"/>
                    <a:pt x="98" y="65"/>
                  </a:cubicBezTo>
                  <a:cubicBezTo>
                    <a:pt x="92" y="63"/>
                    <a:pt x="87" y="62"/>
                    <a:pt x="82" y="58"/>
                  </a:cubicBezTo>
                  <a:cubicBezTo>
                    <a:pt x="76" y="53"/>
                    <a:pt x="69" y="49"/>
                    <a:pt x="63" y="45"/>
                  </a:cubicBezTo>
                  <a:cubicBezTo>
                    <a:pt x="62" y="44"/>
                    <a:pt x="62" y="43"/>
                    <a:pt x="61" y="43"/>
                  </a:cubicBezTo>
                  <a:cubicBezTo>
                    <a:pt x="54" y="36"/>
                    <a:pt x="46" y="28"/>
                    <a:pt x="39" y="22"/>
                  </a:cubicBezTo>
                  <a:cubicBezTo>
                    <a:pt x="36" y="19"/>
                    <a:pt x="33" y="16"/>
                    <a:pt x="30" y="15"/>
                  </a:cubicBezTo>
                  <a:cubicBezTo>
                    <a:pt x="28" y="14"/>
                    <a:pt x="24" y="14"/>
                    <a:pt x="22" y="14"/>
                  </a:cubicBezTo>
                  <a:cubicBezTo>
                    <a:pt x="12" y="14"/>
                    <a:pt x="6" y="8"/>
                    <a:pt x="0" y="1"/>
                  </a:cubicBezTo>
                  <a:cubicBezTo>
                    <a:pt x="0" y="1"/>
                    <a:pt x="1" y="1"/>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8">
              <a:extLst>
                <a:ext uri="{FF2B5EF4-FFF2-40B4-BE49-F238E27FC236}">
                  <a16:creationId xmlns:a16="http://schemas.microsoft.com/office/drawing/2014/main" id="{8D816BC0-889E-4FE0-AED2-2C582DBE6DA9}"/>
                </a:ext>
              </a:extLst>
            </p:cNvPr>
            <p:cNvSpPr>
              <a:spLocks/>
            </p:cNvSpPr>
            <p:nvPr/>
          </p:nvSpPr>
          <p:spPr bwMode="auto">
            <a:xfrm>
              <a:off x="3825" y="1746"/>
              <a:ext cx="125" cy="33"/>
            </a:xfrm>
            <a:custGeom>
              <a:avLst/>
              <a:gdLst>
                <a:gd name="T0" fmla="*/ 1 w 105"/>
                <a:gd name="T1" fmla="*/ 5 h 27"/>
                <a:gd name="T2" fmla="*/ 9 w 105"/>
                <a:gd name="T3" fmla="*/ 12 h 27"/>
                <a:gd name="T4" fmla="*/ 12 w 105"/>
                <a:gd name="T5" fmla="*/ 13 h 27"/>
                <a:gd name="T6" fmla="*/ 35 w 105"/>
                <a:gd name="T7" fmla="*/ 9 h 27"/>
                <a:gd name="T8" fmla="*/ 51 w 105"/>
                <a:gd name="T9" fmla="*/ 5 h 27"/>
                <a:gd name="T10" fmla="*/ 69 w 105"/>
                <a:gd name="T11" fmla="*/ 2 h 27"/>
                <a:gd name="T12" fmla="*/ 84 w 105"/>
                <a:gd name="T13" fmla="*/ 0 h 27"/>
                <a:gd name="T14" fmla="*/ 90 w 105"/>
                <a:gd name="T15" fmla="*/ 1 h 27"/>
                <a:gd name="T16" fmla="*/ 96 w 105"/>
                <a:gd name="T17" fmla="*/ 4 h 27"/>
                <a:gd name="T18" fmla="*/ 101 w 105"/>
                <a:gd name="T19" fmla="*/ 6 h 27"/>
                <a:gd name="T20" fmla="*/ 105 w 105"/>
                <a:gd name="T21" fmla="*/ 11 h 27"/>
                <a:gd name="T22" fmla="*/ 98 w 105"/>
                <a:gd name="T23" fmla="*/ 17 h 27"/>
                <a:gd name="T24" fmla="*/ 93 w 105"/>
                <a:gd name="T25" fmla="*/ 17 h 27"/>
                <a:gd name="T26" fmla="*/ 69 w 105"/>
                <a:gd name="T27" fmla="*/ 15 h 27"/>
                <a:gd name="T28" fmla="*/ 61 w 105"/>
                <a:gd name="T29" fmla="*/ 17 h 27"/>
                <a:gd name="T30" fmla="*/ 36 w 105"/>
                <a:gd name="T31" fmla="*/ 23 h 27"/>
                <a:gd name="T32" fmla="*/ 13 w 105"/>
                <a:gd name="T33" fmla="*/ 26 h 27"/>
                <a:gd name="T34" fmla="*/ 4 w 105"/>
                <a:gd name="T35" fmla="*/ 21 h 27"/>
                <a:gd name="T36" fmla="*/ 1 w 105"/>
                <a:gd name="T37" fmla="*/ 11 h 27"/>
                <a:gd name="T38" fmla="*/ 1 w 105"/>
                <a:gd name="T39"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27">
                  <a:moveTo>
                    <a:pt x="1" y="5"/>
                  </a:moveTo>
                  <a:cubicBezTo>
                    <a:pt x="4" y="8"/>
                    <a:pt x="7" y="10"/>
                    <a:pt x="9" y="12"/>
                  </a:cubicBezTo>
                  <a:cubicBezTo>
                    <a:pt x="10" y="12"/>
                    <a:pt x="11" y="13"/>
                    <a:pt x="12" y="13"/>
                  </a:cubicBezTo>
                  <a:cubicBezTo>
                    <a:pt x="20" y="11"/>
                    <a:pt x="27" y="10"/>
                    <a:pt x="35" y="9"/>
                  </a:cubicBezTo>
                  <a:cubicBezTo>
                    <a:pt x="40" y="8"/>
                    <a:pt x="46" y="6"/>
                    <a:pt x="51" y="5"/>
                  </a:cubicBezTo>
                  <a:cubicBezTo>
                    <a:pt x="57" y="4"/>
                    <a:pt x="63" y="3"/>
                    <a:pt x="69" y="2"/>
                  </a:cubicBezTo>
                  <a:cubicBezTo>
                    <a:pt x="74" y="1"/>
                    <a:pt x="79" y="1"/>
                    <a:pt x="84" y="0"/>
                  </a:cubicBezTo>
                  <a:cubicBezTo>
                    <a:pt x="87" y="0"/>
                    <a:pt x="88" y="0"/>
                    <a:pt x="90" y="1"/>
                  </a:cubicBezTo>
                  <a:cubicBezTo>
                    <a:pt x="92" y="3"/>
                    <a:pt x="93" y="4"/>
                    <a:pt x="96" y="4"/>
                  </a:cubicBezTo>
                  <a:cubicBezTo>
                    <a:pt x="98" y="4"/>
                    <a:pt x="99" y="5"/>
                    <a:pt x="101" y="6"/>
                  </a:cubicBezTo>
                  <a:cubicBezTo>
                    <a:pt x="103" y="7"/>
                    <a:pt x="105" y="9"/>
                    <a:pt x="105" y="11"/>
                  </a:cubicBezTo>
                  <a:cubicBezTo>
                    <a:pt x="104" y="13"/>
                    <a:pt x="101" y="17"/>
                    <a:pt x="98" y="17"/>
                  </a:cubicBezTo>
                  <a:cubicBezTo>
                    <a:pt x="97" y="17"/>
                    <a:pt x="95" y="17"/>
                    <a:pt x="93" y="17"/>
                  </a:cubicBezTo>
                  <a:cubicBezTo>
                    <a:pt x="85" y="15"/>
                    <a:pt x="77" y="15"/>
                    <a:pt x="69" y="15"/>
                  </a:cubicBezTo>
                  <a:cubicBezTo>
                    <a:pt x="66" y="15"/>
                    <a:pt x="64" y="16"/>
                    <a:pt x="61" y="17"/>
                  </a:cubicBezTo>
                  <a:cubicBezTo>
                    <a:pt x="53" y="19"/>
                    <a:pt x="44" y="22"/>
                    <a:pt x="36" y="23"/>
                  </a:cubicBezTo>
                  <a:cubicBezTo>
                    <a:pt x="28" y="25"/>
                    <a:pt x="21" y="26"/>
                    <a:pt x="13" y="26"/>
                  </a:cubicBezTo>
                  <a:cubicBezTo>
                    <a:pt x="9" y="27"/>
                    <a:pt x="6" y="25"/>
                    <a:pt x="4" y="21"/>
                  </a:cubicBezTo>
                  <a:cubicBezTo>
                    <a:pt x="3" y="17"/>
                    <a:pt x="2" y="14"/>
                    <a:pt x="1" y="11"/>
                  </a:cubicBezTo>
                  <a:cubicBezTo>
                    <a:pt x="0" y="9"/>
                    <a:pt x="1" y="8"/>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9">
              <a:extLst>
                <a:ext uri="{FF2B5EF4-FFF2-40B4-BE49-F238E27FC236}">
                  <a16:creationId xmlns:a16="http://schemas.microsoft.com/office/drawing/2014/main" id="{0C2DE09F-925B-42B1-9ECB-D4D3A073C69E}"/>
                </a:ext>
              </a:extLst>
            </p:cNvPr>
            <p:cNvSpPr>
              <a:spLocks/>
            </p:cNvSpPr>
            <p:nvPr/>
          </p:nvSpPr>
          <p:spPr bwMode="auto">
            <a:xfrm>
              <a:off x="3335" y="1916"/>
              <a:ext cx="84" cy="138"/>
            </a:xfrm>
            <a:custGeom>
              <a:avLst/>
              <a:gdLst>
                <a:gd name="T0" fmla="*/ 0 w 71"/>
                <a:gd name="T1" fmla="*/ 114 h 116"/>
                <a:gd name="T2" fmla="*/ 7 w 71"/>
                <a:gd name="T3" fmla="*/ 110 h 116"/>
                <a:gd name="T4" fmla="*/ 26 w 71"/>
                <a:gd name="T5" fmla="*/ 87 h 116"/>
                <a:gd name="T6" fmla="*/ 30 w 71"/>
                <a:gd name="T7" fmla="*/ 73 h 116"/>
                <a:gd name="T8" fmla="*/ 31 w 71"/>
                <a:gd name="T9" fmla="*/ 70 h 116"/>
                <a:gd name="T10" fmla="*/ 35 w 71"/>
                <a:gd name="T11" fmla="*/ 37 h 116"/>
                <a:gd name="T12" fmla="*/ 34 w 71"/>
                <a:gd name="T13" fmla="*/ 15 h 116"/>
                <a:gd name="T14" fmla="*/ 29 w 71"/>
                <a:gd name="T15" fmla="*/ 7 h 116"/>
                <a:gd name="T16" fmla="*/ 25 w 71"/>
                <a:gd name="T17" fmla="*/ 5 h 116"/>
                <a:gd name="T18" fmla="*/ 42 w 71"/>
                <a:gd name="T19" fmla="*/ 8 h 116"/>
                <a:gd name="T20" fmla="*/ 44 w 71"/>
                <a:gd name="T21" fmla="*/ 14 h 116"/>
                <a:gd name="T22" fmla="*/ 43 w 71"/>
                <a:gd name="T23" fmla="*/ 26 h 116"/>
                <a:gd name="T24" fmla="*/ 43 w 71"/>
                <a:gd name="T25" fmla="*/ 28 h 116"/>
                <a:gd name="T26" fmla="*/ 43 w 71"/>
                <a:gd name="T27" fmla="*/ 41 h 116"/>
                <a:gd name="T28" fmla="*/ 46 w 71"/>
                <a:gd name="T29" fmla="*/ 40 h 116"/>
                <a:gd name="T30" fmla="*/ 58 w 71"/>
                <a:gd name="T31" fmla="*/ 29 h 116"/>
                <a:gd name="T32" fmla="*/ 59 w 71"/>
                <a:gd name="T33" fmla="*/ 26 h 116"/>
                <a:gd name="T34" fmla="*/ 68 w 71"/>
                <a:gd name="T35" fmla="*/ 30 h 116"/>
                <a:gd name="T36" fmla="*/ 71 w 71"/>
                <a:gd name="T37" fmla="*/ 35 h 116"/>
                <a:gd name="T38" fmla="*/ 66 w 71"/>
                <a:gd name="T39" fmla="*/ 40 h 116"/>
                <a:gd name="T40" fmla="*/ 47 w 71"/>
                <a:gd name="T41" fmla="*/ 45 h 116"/>
                <a:gd name="T42" fmla="*/ 42 w 71"/>
                <a:gd name="T43" fmla="*/ 50 h 116"/>
                <a:gd name="T44" fmla="*/ 39 w 71"/>
                <a:gd name="T45" fmla="*/ 67 h 116"/>
                <a:gd name="T46" fmla="*/ 35 w 71"/>
                <a:gd name="T47" fmla="*/ 88 h 116"/>
                <a:gd name="T48" fmla="*/ 26 w 71"/>
                <a:gd name="T49" fmla="*/ 102 h 116"/>
                <a:gd name="T50" fmla="*/ 4 w 71"/>
                <a:gd name="T51" fmla="*/ 115 h 116"/>
                <a:gd name="T52" fmla="*/ 0 w 71"/>
                <a:gd name="T53"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116">
                  <a:moveTo>
                    <a:pt x="0" y="114"/>
                  </a:moveTo>
                  <a:cubicBezTo>
                    <a:pt x="2" y="112"/>
                    <a:pt x="5" y="111"/>
                    <a:pt x="7" y="110"/>
                  </a:cubicBezTo>
                  <a:cubicBezTo>
                    <a:pt x="14" y="103"/>
                    <a:pt x="22" y="97"/>
                    <a:pt x="26" y="87"/>
                  </a:cubicBezTo>
                  <a:cubicBezTo>
                    <a:pt x="27" y="82"/>
                    <a:pt x="29" y="78"/>
                    <a:pt x="30" y="73"/>
                  </a:cubicBezTo>
                  <a:cubicBezTo>
                    <a:pt x="30" y="72"/>
                    <a:pt x="30" y="71"/>
                    <a:pt x="31" y="70"/>
                  </a:cubicBezTo>
                  <a:cubicBezTo>
                    <a:pt x="34" y="59"/>
                    <a:pt x="35" y="48"/>
                    <a:pt x="35" y="37"/>
                  </a:cubicBezTo>
                  <a:cubicBezTo>
                    <a:pt x="35" y="30"/>
                    <a:pt x="34" y="23"/>
                    <a:pt x="34" y="15"/>
                  </a:cubicBezTo>
                  <a:cubicBezTo>
                    <a:pt x="34" y="11"/>
                    <a:pt x="34" y="8"/>
                    <a:pt x="29" y="7"/>
                  </a:cubicBezTo>
                  <a:cubicBezTo>
                    <a:pt x="27" y="7"/>
                    <a:pt x="26" y="5"/>
                    <a:pt x="25" y="5"/>
                  </a:cubicBezTo>
                  <a:cubicBezTo>
                    <a:pt x="31" y="0"/>
                    <a:pt x="40" y="2"/>
                    <a:pt x="42" y="8"/>
                  </a:cubicBezTo>
                  <a:cubicBezTo>
                    <a:pt x="43" y="10"/>
                    <a:pt x="44" y="12"/>
                    <a:pt x="44" y="14"/>
                  </a:cubicBezTo>
                  <a:cubicBezTo>
                    <a:pt x="44" y="18"/>
                    <a:pt x="43" y="22"/>
                    <a:pt x="43" y="26"/>
                  </a:cubicBezTo>
                  <a:cubicBezTo>
                    <a:pt x="43" y="26"/>
                    <a:pt x="43" y="27"/>
                    <a:pt x="43" y="28"/>
                  </a:cubicBezTo>
                  <a:cubicBezTo>
                    <a:pt x="43" y="32"/>
                    <a:pt x="43" y="36"/>
                    <a:pt x="43" y="41"/>
                  </a:cubicBezTo>
                  <a:cubicBezTo>
                    <a:pt x="44" y="41"/>
                    <a:pt x="45" y="41"/>
                    <a:pt x="46" y="40"/>
                  </a:cubicBezTo>
                  <a:cubicBezTo>
                    <a:pt x="50" y="37"/>
                    <a:pt x="54" y="33"/>
                    <a:pt x="58" y="29"/>
                  </a:cubicBezTo>
                  <a:cubicBezTo>
                    <a:pt x="59" y="29"/>
                    <a:pt x="59" y="27"/>
                    <a:pt x="59" y="26"/>
                  </a:cubicBezTo>
                  <a:cubicBezTo>
                    <a:pt x="62" y="27"/>
                    <a:pt x="65" y="28"/>
                    <a:pt x="68" y="30"/>
                  </a:cubicBezTo>
                  <a:cubicBezTo>
                    <a:pt x="70" y="31"/>
                    <a:pt x="71" y="33"/>
                    <a:pt x="71" y="35"/>
                  </a:cubicBezTo>
                  <a:cubicBezTo>
                    <a:pt x="70" y="38"/>
                    <a:pt x="68" y="39"/>
                    <a:pt x="66" y="40"/>
                  </a:cubicBezTo>
                  <a:cubicBezTo>
                    <a:pt x="60" y="41"/>
                    <a:pt x="53" y="43"/>
                    <a:pt x="47" y="45"/>
                  </a:cubicBezTo>
                  <a:cubicBezTo>
                    <a:pt x="44" y="45"/>
                    <a:pt x="43" y="47"/>
                    <a:pt x="42" y="50"/>
                  </a:cubicBezTo>
                  <a:cubicBezTo>
                    <a:pt x="39" y="55"/>
                    <a:pt x="40" y="61"/>
                    <a:pt x="39" y="67"/>
                  </a:cubicBezTo>
                  <a:cubicBezTo>
                    <a:pt x="38" y="74"/>
                    <a:pt x="37" y="81"/>
                    <a:pt x="35" y="88"/>
                  </a:cubicBezTo>
                  <a:cubicBezTo>
                    <a:pt x="33" y="93"/>
                    <a:pt x="30" y="98"/>
                    <a:pt x="26" y="102"/>
                  </a:cubicBezTo>
                  <a:cubicBezTo>
                    <a:pt x="19" y="108"/>
                    <a:pt x="12" y="112"/>
                    <a:pt x="4" y="115"/>
                  </a:cubicBezTo>
                  <a:cubicBezTo>
                    <a:pt x="2" y="116"/>
                    <a:pt x="1" y="115"/>
                    <a:pt x="0" y="1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0">
              <a:extLst>
                <a:ext uri="{FF2B5EF4-FFF2-40B4-BE49-F238E27FC236}">
                  <a16:creationId xmlns:a16="http://schemas.microsoft.com/office/drawing/2014/main" id="{18681086-94A5-4CDD-A142-33F24E623DF8}"/>
                </a:ext>
              </a:extLst>
            </p:cNvPr>
            <p:cNvSpPr>
              <a:spLocks/>
            </p:cNvSpPr>
            <p:nvPr/>
          </p:nvSpPr>
          <p:spPr bwMode="auto">
            <a:xfrm>
              <a:off x="4029" y="1759"/>
              <a:ext cx="128" cy="36"/>
            </a:xfrm>
            <a:custGeom>
              <a:avLst/>
              <a:gdLst>
                <a:gd name="T0" fmla="*/ 0 w 108"/>
                <a:gd name="T1" fmla="*/ 17 h 30"/>
                <a:gd name="T2" fmla="*/ 10 w 108"/>
                <a:gd name="T3" fmla="*/ 17 h 30"/>
                <a:gd name="T4" fmla="*/ 12 w 108"/>
                <a:gd name="T5" fmla="*/ 16 h 30"/>
                <a:gd name="T6" fmla="*/ 35 w 108"/>
                <a:gd name="T7" fmla="*/ 12 h 30"/>
                <a:gd name="T8" fmla="*/ 58 w 108"/>
                <a:gd name="T9" fmla="*/ 7 h 30"/>
                <a:gd name="T10" fmla="*/ 70 w 108"/>
                <a:gd name="T11" fmla="*/ 4 h 30"/>
                <a:gd name="T12" fmla="*/ 92 w 108"/>
                <a:gd name="T13" fmla="*/ 1 h 30"/>
                <a:gd name="T14" fmla="*/ 108 w 108"/>
                <a:gd name="T15" fmla="*/ 10 h 30"/>
                <a:gd name="T16" fmla="*/ 100 w 108"/>
                <a:gd name="T17" fmla="*/ 15 h 30"/>
                <a:gd name="T18" fmla="*/ 75 w 108"/>
                <a:gd name="T19" fmla="*/ 15 h 30"/>
                <a:gd name="T20" fmla="*/ 42 w 108"/>
                <a:gd name="T21" fmla="*/ 18 h 30"/>
                <a:gd name="T22" fmla="*/ 32 w 108"/>
                <a:gd name="T23" fmla="*/ 22 h 30"/>
                <a:gd name="T24" fmla="*/ 15 w 108"/>
                <a:gd name="T25" fmla="*/ 28 h 30"/>
                <a:gd name="T26" fmla="*/ 10 w 108"/>
                <a:gd name="T27" fmla="*/ 29 h 30"/>
                <a:gd name="T28" fmla="*/ 3 w 108"/>
                <a:gd name="T29" fmla="*/ 27 h 30"/>
                <a:gd name="T30" fmla="*/ 0 w 108"/>
                <a:gd name="T31"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0">
                  <a:moveTo>
                    <a:pt x="0" y="17"/>
                  </a:moveTo>
                  <a:cubicBezTo>
                    <a:pt x="4" y="18"/>
                    <a:pt x="7" y="18"/>
                    <a:pt x="10" y="17"/>
                  </a:cubicBezTo>
                  <a:cubicBezTo>
                    <a:pt x="11" y="16"/>
                    <a:pt x="11" y="16"/>
                    <a:pt x="12" y="16"/>
                  </a:cubicBezTo>
                  <a:cubicBezTo>
                    <a:pt x="20" y="16"/>
                    <a:pt x="28" y="14"/>
                    <a:pt x="35" y="12"/>
                  </a:cubicBezTo>
                  <a:cubicBezTo>
                    <a:pt x="43" y="10"/>
                    <a:pt x="50" y="9"/>
                    <a:pt x="58" y="7"/>
                  </a:cubicBezTo>
                  <a:cubicBezTo>
                    <a:pt x="62" y="6"/>
                    <a:pt x="66" y="5"/>
                    <a:pt x="70" y="4"/>
                  </a:cubicBezTo>
                  <a:cubicBezTo>
                    <a:pt x="77" y="1"/>
                    <a:pt x="85" y="1"/>
                    <a:pt x="92" y="1"/>
                  </a:cubicBezTo>
                  <a:cubicBezTo>
                    <a:pt x="98" y="0"/>
                    <a:pt x="104" y="4"/>
                    <a:pt x="108" y="10"/>
                  </a:cubicBezTo>
                  <a:cubicBezTo>
                    <a:pt x="106" y="14"/>
                    <a:pt x="104" y="16"/>
                    <a:pt x="100" y="15"/>
                  </a:cubicBezTo>
                  <a:cubicBezTo>
                    <a:pt x="92" y="12"/>
                    <a:pt x="83" y="14"/>
                    <a:pt x="75" y="15"/>
                  </a:cubicBezTo>
                  <a:cubicBezTo>
                    <a:pt x="64" y="16"/>
                    <a:pt x="53" y="17"/>
                    <a:pt x="42" y="18"/>
                  </a:cubicBezTo>
                  <a:cubicBezTo>
                    <a:pt x="39" y="19"/>
                    <a:pt x="35" y="20"/>
                    <a:pt x="32" y="22"/>
                  </a:cubicBezTo>
                  <a:cubicBezTo>
                    <a:pt x="26" y="25"/>
                    <a:pt x="20" y="26"/>
                    <a:pt x="15" y="28"/>
                  </a:cubicBezTo>
                  <a:cubicBezTo>
                    <a:pt x="13" y="28"/>
                    <a:pt x="11" y="29"/>
                    <a:pt x="10" y="29"/>
                  </a:cubicBezTo>
                  <a:cubicBezTo>
                    <a:pt x="7" y="30"/>
                    <a:pt x="5" y="29"/>
                    <a:pt x="3" y="27"/>
                  </a:cubicBezTo>
                  <a:cubicBezTo>
                    <a:pt x="1" y="24"/>
                    <a:pt x="0" y="21"/>
                    <a:pt x="0"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31">
              <a:extLst>
                <a:ext uri="{FF2B5EF4-FFF2-40B4-BE49-F238E27FC236}">
                  <a16:creationId xmlns:a16="http://schemas.microsoft.com/office/drawing/2014/main" id="{1F9D13D6-F673-4C19-8B17-42B7BE5B2D24}"/>
                </a:ext>
              </a:extLst>
            </p:cNvPr>
            <p:cNvSpPr>
              <a:spLocks/>
            </p:cNvSpPr>
            <p:nvPr/>
          </p:nvSpPr>
          <p:spPr bwMode="auto">
            <a:xfrm>
              <a:off x="3305" y="2214"/>
              <a:ext cx="168" cy="47"/>
            </a:xfrm>
            <a:custGeom>
              <a:avLst/>
              <a:gdLst>
                <a:gd name="T0" fmla="*/ 0 w 142"/>
                <a:gd name="T1" fmla="*/ 27 h 40"/>
                <a:gd name="T2" fmla="*/ 8 w 142"/>
                <a:gd name="T3" fmla="*/ 30 h 40"/>
                <a:gd name="T4" fmla="*/ 15 w 142"/>
                <a:gd name="T5" fmla="*/ 30 h 40"/>
                <a:gd name="T6" fmla="*/ 55 w 142"/>
                <a:gd name="T7" fmla="*/ 16 h 40"/>
                <a:gd name="T8" fmla="*/ 105 w 142"/>
                <a:gd name="T9" fmla="*/ 4 h 40"/>
                <a:gd name="T10" fmla="*/ 122 w 142"/>
                <a:gd name="T11" fmla="*/ 1 h 40"/>
                <a:gd name="T12" fmla="*/ 133 w 142"/>
                <a:gd name="T13" fmla="*/ 1 h 40"/>
                <a:gd name="T14" fmla="*/ 138 w 142"/>
                <a:gd name="T15" fmla="*/ 3 h 40"/>
                <a:gd name="T16" fmla="*/ 141 w 142"/>
                <a:gd name="T17" fmla="*/ 7 h 40"/>
                <a:gd name="T18" fmla="*/ 139 w 142"/>
                <a:gd name="T19" fmla="*/ 10 h 40"/>
                <a:gd name="T20" fmla="*/ 126 w 142"/>
                <a:gd name="T21" fmla="*/ 11 h 40"/>
                <a:gd name="T22" fmla="*/ 107 w 142"/>
                <a:gd name="T23" fmla="*/ 11 h 40"/>
                <a:gd name="T24" fmla="*/ 65 w 142"/>
                <a:gd name="T25" fmla="*/ 20 h 40"/>
                <a:gd name="T26" fmla="*/ 32 w 142"/>
                <a:gd name="T27" fmla="*/ 33 h 40"/>
                <a:gd name="T28" fmla="*/ 15 w 142"/>
                <a:gd name="T29" fmla="*/ 39 h 40"/>
                <a:gd name="T30" fmla="*/ 0 w 142"/>
                <a:gd name="T31" fmla="*/ 30 h 40"/>
                <a:gd name="T32" fmla="*/ 0 w 142"/>
                <a:gd name="T3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40">
                  <a:moveTo>
                    <a:pt x="0" y="27"/>
                  </a:moveTo>
                  <a:cubicBezTo>
                    <a:pt x="3" y="28"/>
                    <a:pt x="6" y="29"/>
                    <a:pt x="8" y="30"/>
                  </a:cubicBezTo>
                  <a:cubicBezTo>
                    <a:pt x="11" y="31"/>
                    <a:pt x="13" y="30"/>
                    <a:pt x="15" y="30"/>
                  </a:cubicBezTo>
                  <a:cubicBezTo>
                    <a:pt x="28" y="25"/>
                    <a:pt x="42" y="20"/>
                    <a:pt x="55" y="16"/>
                  </a:cubicBezTo>
                  <a:cubicBezTo>
                    <a:pt x="72" y="12"/>
                    <a:pt x="88" y="8"/>
                    <a:pt x="105" y="4"/>
                  </a:cubicBezTo>
                  <a:cubicBezTo>
                    <a:pt x="111" y="3"/>
                    <a:pt x="117" y="2"/>
                    <a:pt x="122" y="1"/>
                  </a:cubicBezTo>
                  <a:cubicBezTo>
                    <a:pt x="126" y="0"/>
                    <a:pt x="129" y="0"/>
                    <a:pt x="133" y="1"/>
                  </a:cubicBezTo>
                  <a:cubicBezTo>
                    <a:pt x="134" y="2"/>
                    <a:pt x="137" y="2"/>
                    <a:pt x="138" y="3"/>
                  </a:cubicBezTo>
                  <a:cubicBezTo>
                    <a:pt x="140" y="4"/>
                    <a:pt x="141" y="5"/>
                    <a:pt x="141" y="7"/>
                  </a:cubicBezTo>
                  <a:cubicBezTo>
                    <a:pt x="142" y="8"/>
                    <a:pt x="141" y="9"/>
                    <a:pt x="139" y="10"/>
                  </a:cubicBezTo>
                  <a:cubicBezTo>
                    <a:pt x="135" y="12"/>
                    <a:pt x="131" y="13"/>
                    <a:pt x="126" y="11"/>
                  </a:cubicBezTo>
                  <a:cubicBezTo>
                    <a:pt x="120" y="9"/>
                    <a:pt x="114" y="9"/>
                    <a:pt x="107" y="11"/>
                  </a:cubicBezTo>
                  <a:cubicBezTo>
                    <a:pt x="93" y="14"/>
                    <a:pt x="79" y="16"/>
                    <a:pt x="65" y="20"/>
                  </a:cubicBezTo>
                  <a:cubicBezTo>
                    <a:pt x="54" y="23"/>
                    <a:pt x="43" y="27"/>
                    <a:pt x="32" y="33"/>
                  </a:cubicBezTo>
                  <a:cubicBezTo>
                    <a:pt x="27" y="36"/>
                    <a:pt x="22" y="39"/>
                    <a:pt x="15" y="39"/>
                  </a:cubicBezTo>
                  <a:cubicBezTo>
                    <a:pt x="8" y="40"/>
                    <a:pt x="2" y="36"/>
                    <a:pt x="0" y="30"/>
                  </a:cubicBezTo>
                  <a:cubicBezTo>
                    <a:pt x="0" y="29"/>
                    <a:pt x="0" y="28"/>
                    <a:pt x="0"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2">
              <a:extLst>
                <a:ext uri="{FF2B5EF4-FFF2-40B4-BE49-F238E27FC236}">
                  <a16:creationId xmlns:a16="http://schemas.microsoft.com/office/drawing/2014/main" id="{834727DD-4194-45E6-BC3B-626C9931BA69}"/>
                </a:ext>
              </a:extLst>
            </p:cNvPr>
            <p:cNvSpPr>
              <a:spLocks/>
            </p:cNvSpPr>
            <p:nvPr/>
          </p:nvSpPr>
          <p:spPr bwMode="auto">
            <a:xfrm>
              <a:off x="4216" y="2556"/>
              <a:ext cx="43" cy="89"/>
            </a:xfrm>
            <a:custGeom>
              <a:avLst/>
              <a:gdLst>
                <a:gd name="T0" fmla="*/ 24 w 36"/>
                <a:gd name="T1" fmla="*/ 25 h 75"/>
                <a:gd name="T2" fmla="*/ 12 w 36"/>
                <a:gd name="T3" fmla="*/ 41 h 75"/>
                <a:gd name="T4" fmla="*/ 9 w 36"/>
                <a:gd name="T5" fmla="*/ 44 h 75"/>
                <a:gd name="T6" fmla="*/ 3 w 36"/>
                <a:gd name="T7" fmla="*/ 46 h 75"/>
                <a:gd name="T8" fmla="*/ 1 w 36"/>
                <a:gd name="T9" fmla="*/ 40 h 75"/>
                <a:gd name="T10" fmla="*/ 5 w 36"/>
                <a:gd name="T11" fmla="*/ 32 h 75"/>
                <a:gd name="T12" fmla="*/ 25 w 36"/>
                <a:gd name="T13" fmla="*/ 3 h 75"/>
                <a:gd name="T14" fmla="*/ 26 w 36"/>
                <a:gd name="T15" fmla="*/ 0 h 75"/>
                <a:gd name="T16" fmla="*/ 33 w 36"/>
                <a:gd name="T17" fmla="*/ 10 h 75"/>
                <a:gd name="T18" fmla="*/ 28 w 36"/>
                <a:gd name="T19" fmla="*/ 17 h 75"/>
                <a:gd name="T20" fmla="*/ 32 w 36"/>
                <a:gd name="T21" fmla="*/ 19 h 75"/>
                <a:gd name="T22" fmla="*/ 36 w 36"/>
                <a:gd name="T23" fmla="*/ 26 h 75"/>
                <a:gd name="T24" fmla="*/ 34 w 36"/>
                <a:gd name="T25" fmla="*/ 39 h 75"/>
                <a:gd name="T26" fmla="*/ 30 w 36"/>
                <a:gd name="T27" fmla="*/ 56 h 75"/>
                <a:gd name="T28" fmla="*/ 30 w 36"/>
                <a:gd name="T29" fmla="*/ 61 h 75"/>
                <a:gd name="T30" fmla="*/ 30 w 36"/>
                <a:gd name="T31" fmla="*/ 70 h 75"/>
                <a:gd name="T32" fmla="*/ 24 w 36"/>
                <a:gd name="T33" fmla="*/ 74 h 75"/>
                <a:gd name="T34" fmla="*/ 18 w 36"/>
                <a:gd name="T35" fmla="*/ 66 h 75"/>
                <a:gd name="T36" fmla="*/ 20 w 36"/>
                <a:gd name="T37" fmla="*/ 58 h 75"/>
                <a:gd name="T38" fmla="*/ 25 w 36"/>
                <a:gd name="T39" fmla="*/ 28 h 75"/>
                <a:gd name="T40" fmla="*/ 24 w 36"/>
                <a:gd name="T4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75">
                  <a:moveTo>
                    <a:pt x="24" y="25"/>
                  </a:moveTo>
                  <a:cubicBezTo>
                    <a:pt x="20" y="30"/>
                    <a:pt x="16" y="36"/>
                    <a:pt x="12" y="41"/>
                  </a:cubicBezTo>
                  <a:cubicBezTo>
                    <a:pt x="11" y="42"/>
                    <a:pt x="10" y="43"/>
                    <a:pt x="9" y="44"/>
                  </a:cubicBezTo>
                  <a:cubicBezTo>
                    <a:pt x="7" y="46"/>
                    <a:pt x="5" y="47"/>
                    <a:pt x="3" y="46"/>
                  </a:cubicBezTo>
                  <a:cubicBezTo>
                    <a:pt x="0" y="44"/>
                    <a:pt x="0" y="42"/>
                    <a:pt x="1" y="40"/>
                  </a:cubicBezTo>
                  <a:cubicBezTo>
                    <a:pt x="2" y="37"/>
                    <a:pt x="3" y="34"/>
                    <a:pt x="5" y="32"/>
                  </a:cubicBezTo>
                  <a:cubicBezTo>
                    <a:pt x="13" y="23"/>
                    <a:pt x="19" y="13"/>
                    <a:pt x="25" y="3"/>
                  </a:cubicBezTo>
                  <a:cubicBezTo>
                    <a:pt x="26" y="2"/>
                    <a:pt x="26" y="1"/>
                    <a:pt x="26" y="0"/>
                  </a:cubicBezTo>
                  <a:cubicBezTo>
                    <a:pt x="33" y="0"/>
                    <a:pt x="36" y="3"/>
                    <a:pt x="33" y="10"/>
                  </a:cubicBezTo>
                  <a:cubicBezTo>
                    <a:pt x="32" y="12"/>
                    <a:pt x="30" y="14"/>
                    <a:pt x="28" y="17"/>
                  </a:cubicBezTo>
                  <a:cubicBezTo>
                    <a:pt x="30" y="18"/>
                    <a:pt x="31" y="19"/>
                    <a:pt x="32" y="19"/>
                  </a:cubicBezTo>
                  <a:cubicBezTo>
                    <a:pt x="35" y="20"/>
                    <a:pt x="36" y="23"/>
                    <a:pt x="36" y="26"/>
                  </a:cubicBezTo>
                  <a:cubicBezTo>
                    <a:pt x="35" y="30"/>
                    <a:pt x="35" y="35"/>
                    <a:pt x="34" y="39"/>
                  </a:cubicBezTo>
                  <a:cubicBezTo>
                    <a:pt x="33" y="45"/>
                    <a:pt x="31" y="51"/>
                    <a:pt x="30" y="56"/>
                  </a:cubicBezTo>
                  <a:cubicBezTo>
                    <a:pt x="30" y="58"/>
                    <a:pt x="30" y="59"/>
                    <a:pt x="30" y="61"/>
                  </a:cubicBezTo>
                  <a:cubicBezTo>
                    <a:pt x="30" y="64"/>
                    <a:pt x="30" y="67"/>
                    <a:pt x="30" y="70"/>
                  </a:cubicBezTo>
                  <a:cubicBezTo>
                    <a:pt x="29" y="73"/>
                    <a:pt x="27" y="75"/>
                    <a:pt x="24" y="74"/>
                  </a:cubicBezTo>
                  <a:cubicBezTo>
                    <a:pt x="20" y="72"/>
                    <a:pt x="18" y="70"/>
                    <a:pt x="18" y="66"/>
                  </a:cubicBezTo>
                  <a:cubicBezTo>
                    <a:pt x="19" y="63"/>
                    <a:pt x="19" y="61"/>
                    <a:pt x="20" y="58"/>
                  </a:cubicBezTo>
                  <a:cubicBezTo>
                    <a:pt x="22" y="48"/>
                    <a:pt x="24" y="38"/>
                    <a:pt x="25" y="28"/>
                  </a:cubicBezTo>
                  <a:cubicBezTo>
                    <a:pt x="25" y="27"/>
                    <a:pt x="24" y="26"/>
                    <a:pt x="24"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3">
              <a:extLst>
                <a:ext uri="{FF2B5EF4-FFF2-40B4-BE49-F238E27FC236}">
                  <a16:creationId xmlns:a16="http://schemas.microsoft.com/office/drawing/2014/main" id="{0CF64B6F-F996-4FE5-BE02-45B64C7AA57C}"/>
                </a:ext>
              </a:extLst>
            </p:cNvPr>
            <p:cNvSpPr>
              <a:spLocks/>
            </p:cNvSpPr>
            <p:nvPr/>
          </p:nvSpPr>
          <p:spPr bwMode="auto">
            <a:xfrm>
              <a:off x="4214" y="1928"/>
              <a:ext cx="32" cy="70"/>
            </a:xfrm>
            <a:custGeom>
              <a:avLst/>
              <a:gdLst>
                <a:gd name="T0" fmla="*/ 8 w 27"/>
                <a:gd name="T1" fmla="*/ 2 h 59"/>
                <a:gd name="T2" fmla="*/ 26 w 27"/>
                <a:gd name="T3" fmla="*/ 13 h 59"/>
                <a:gd name="T4" fmla="*/ 25 w 27"/>
                <a:gd name="T5" fmla="*/ 21 h 59"/>
                <a:gd name="T6" fmla="*/ 21 w 27"/>
                <a:gd name="T7" fmla="*/ 34 h 59"/>
                <a:gd name="T8" fmla="*/ 20 w 27"/>
                <a:gd name="T9" fmla="*/ 37 h 59"/>
                <a:gd name="T10" fmla="*/ 16 w 27"/>
                <a:gd name="T11" fmla="*/ 51 h 59"/>
                <a:gd name="T12" fmla="*/ 3 w 27"/>
                <a:gd name="T13" fmla="*/ 55 h 59"/>
                <a:gd name="T14" fmla="*/ 0 w 27"/>
                <a:gd name="T15" fmla="*/ 48 h 59"/>
                <a:gd name="T16" fmla="*/ 3 w 27"/>
                <a:gd name="T17" fmla="*/ 33 h 59"/>
                <a:gd name="T18" fmla="*/ 9 w 27"/>
                <a:gd name="T19" fmla="*/ 13 h 59"/>
                <a:gd name="T20" fmla="*/ 9 w 27"/>
                <a:gd name="T21" fmla="*/ 8 h 59"/>
                <a:gd name="T22" fmla="*/ 8 w 27"/>
                <a:gd name="T23"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59">
                  <a:moveTo>
                    <a:pt x="8" y="2"/>
                  </a:moveTo>
                  <a:cubicBezTo>
                    <a:pt x="16" y="0"/>
                    <a:pt x="24" y="7"/>
                    <a:pt x="26" y="13"/>
                  </a:cubicBezTo>
                  <a:cubicBezTo>
                    <a:pt x="26" y="15"/>
                    <a:pt x="27" y="18"/>
                    <a:pt x="25" y="21"/>
                  </a:cubicBezTo>
                  <a:cubicBezTo>
                    <a:pt x="23" y="25"/>
                    <a:pt x="23" y="30"/>
                    <a:pt x="21" y="34"/>
                  </a:cubicBezTo>
                  <a:cubicBezTo>
                    <a:pt x="21" y="35"/>
                    <a:pt x="21" y="36"/>
                    <a:pt x="20" y="37"/>
                  </a:cubicBezTo>
                  <a:cubicBezTo>
                    <a:pt x="19" y="42"/>
                    <a:pt x="17" y="46"/>
                    <a:pt x="16" y="51"/>
                  </a:cubicBezTo>
                  <a:cubicBezTo>
                    <a:pt x="14" y="57"/>
                    <a:pt x="8" y="59"/>
                    <a:pt x="3" y="55"/>
                  </a:cubicBezTo>
                  <a:cubicBezTo>
                    <a:pt x="1" y="54"/>
                    <a:pt x="0" y="51"/>
                    <a:pt x="0" y="48"/>
                  </a:cubicBezTo>
                  <a:cubicBezTo>
                    <a:pt x="1" y="43"/>
                    <a:pt x="2" y="38"/>
                    <a:pt x="3" y="33"/>
                  </a:cubicBezTo>
                  <a:cubicBezTo>
                    <a:pt x="5" y="27"/>
                    <a:pt x="8" y="20"/>
                    <a:pt x="9" y="13"/>
                  </a:cubicBezTo>
                  <a:cubicBezTo>
                    <a:pt x="10" y="12"/>
                    <a:pt x="10" y="10"/>
                    <a:pt x="9" y="8"/>
                  </a:cubicBezTo>
                  <a:cubicBezTo>
                    <a:pt x="9" y="6"/>
                    <a:pt x="9" y="4"/>
                    <a:pt x="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34">
              <a:extLst>
                <a:ext uri="{FF2B5EF4-FFF2-40B4-BE49-F238E27FC236}">
                  <a16:creationId xmlns:a16="http://schemas.microsoft.com/office/drawing/2014/main" id="{9EB83BD9-926F-4953-8D9A-780D54951AB8}"/>
                </a:ext>
              </a:extLst>
            </p:cNvPr>
            <p:cNvSpPr>
              <a:spLocks/>
            </p:cNvSpPr>
            <p:nvPr/>
          </p:nvSpPr>
          <p:spPr bwMode="auto">
            <a:xfrm>
              <a:off x="3856" y="1680"/>
              <a:ext cx="72" cy="28"/>
            </a:xfrm>
            <a:custGeom>
              <a:avLst/>
              <a:gdLst>
                <a:gd name="T0" fmla="*/ 61 w 61"/>
                <a:gd name="T1" fmla="*/ 11 h 24"/>
                <a:gd name="T2" fmla="*/ 55 w 61"/>
                <a:gd name="T3" fmla="*/ 16 h 24"/>
                <a:gd name="T4" fmla="*/ 25 w 61"/>
                <a:gd name="T5" fmla="*/ 23 h 24"/>
                <a:gd name="T6" fmla="*/ 21 w 61"/>
                <a:gd name="T7" fmla="*/ 23 h 24"/>
                <a:gd name="T8" fmla="*/ 15 w 61"/>
                <a:gd name="T9" fmla="*/ 21 h 24"/>
                <a:gd name="T10" fmla="*/ 12 w 61"/>
                <a:gd name="T11" fmla="*/ 20 h 24"/>
                <a:gd name="T12" fmla="*/ 0 w 61"/>
                <a:gd name="T13" fmla="*/ 4 h 24"/>
                <a:gd name="T14" fmla="*/ 2 w 61"/>
                <a:gd name="T15" fmla="*/ 4 h 24"/>
                <a:gd name="T16" fmla="*/ 16 w 61"/>
                <a:gd name="T17" fmla="*/ 6 h 24"/>
                <a:gd name="T18" fmla="*/ 31 w 61"/>
                <a:gd name="T19" fmla="*/ 5 h 24"/>
                <a:gd name="T20" fmla="*/ 40 w 61"/>
                <a:gd name="T21" fmla="*/ 2 h 24"/>
                <a:gd name="T22" fmla="*/ 46 w 61"/>
                <a:gd name="T23" fmla="*/ 2 h 24"/>
                <a:gd name="T24" fmla="*/ 60 w 61"/>
                <a:gd name="T25" fmla="*/ 10 h 24"/>
                <a:gd name="T26" fmla="*/ 61 w 61"/>
                <a:gd name="T2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24">
                  <a:moveTo>
                    <a:pt x="61" y="11"/>
                  </a:moveTo>
                  <a:cubicBezTo>
                    <a:pt x="60" y="14"/>
                    <a:pt x="57" y="15"/>
                    <a:pt x="55" y="16"/>
                  </a:cubicBezTo>
                  <a:cubicBezTo>
                    <a:pt x="46" y="20"/>
                    <a:pt x="36" y="24"/>
                    <a:pt x="25" y="23"/>
                  </a:cubicBezTo>
                  <a:cubicBezTo>
                    <a:pt x="24" y="23"/>
                    <a:pt x="22" y="23"/>
                    <a:pt x="21" y="23"/>
                  </a:cubicBezTo>
                  <a:cubicBezTo>
                    <a:pt x="19" y="23"/>
                    <a:pt x="17" y="22"/>
                    <a:pt x="15" y="21"/>
                  </a:cubicBezTo>
                  <a:cubicBezTo>
                    <a:pt x="14" y="21"/>
                    <a:pt x="13" y="20"/>
                    <a:pt x="12" y="20"/>
                  </a:cubicBezTo>
                  <a:cubicBezTo>
                    <a:pt x="4" y="18"/>
                    <a:pt x="1" y="12"/>
                    <a:pt x="0" y="4"/>
                  </a:cubicBezTo>
                  <a:cubicBezTo>
                    <a:pt x="1" y="4"/>
                    <a:pt x="1" y="4"/>
                    <a:pt x="2" y="4"/>
                  </a:cubicBezTo>
                  <a:cubicBezTo>
                    <a:pt x="6" y="6"/>
                    <a:pt x="11" y="6"/>
                    <a:pt x="16" y="6"/>
                  </a:cubicBezTo>
                  <a:cubicBezTo>
                    <a:pt x="21" y="7"/>
                    <a:pt x="26" y="6"/>
                    <a:pt x="31" y="5"/>
                  </a:cubicBezTo>
                  <a:cubicBezTo>
                    <a:pt x="34" y="4"/>
                    <a:pt x="37" y="3"/>
                    <a:pt x="40" y="2"/>
                  </a:cubicBezTo>
                  <a:cubicBezTo>
                    <a:pt x="42" y="1"/>
                    <a:pt x="44" y="0"/>
                    <a:pt x="46" y="2"/>
                  </a:cubicBezTo>
                  <a:cubicBezTo>
                    <a:pt x="49" y="6"/>
                    <a:pt x="55" y="8"/>
                    <a:pt x="60" y="10"/>
                  </a:cubicBezTo>
                  <a:cubicBezTo>
                    <a:pt x="60" y="10"/>
                    <a:pt x="60" y="11"/>
                    <a:pt x="61"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35">
              <a:extLst>
                <a:ext uri="{FF2B5EF4-FFF2-40B4-BE49-F238E27FC236}">
                  <a16:creationId xmlns:a16="http://schemas.microsoft.com/office/drawing/2014/main" id="{598C0465-171A-4DB3-9F12-0CE36CA22A1C}"/>
                </a:ext>
              </a:extLst>
            </p:cNvPr>
            <p:cNvSpPr>
              <a:spLocks/>
            </p:cNvSpPr>
            <p:nvPr/>
          </p:nvSpPr>
          <p:spPr bwMode="auto">
            <a:xfrm>
              <a:off x="3324" y="2567"/>
              <a:ext cx="62" cy="49"/>
            </a:xfrm>
            <a:custGeom>
              <a:avLst/>
              <a:gdLst>
                <a:gd name="T0" fmla="*/ 29 w 52"/>
                <a:gd name="T1" fmla="*/ 1 h 41"/>
                <a:gd name="T2" fmla="*/ 39 w 52"/>
                <a:gd name="T3" fmla="*/ 3 h 41"/>
                <a:gd name="T4" fmla="*/ 43 w 52"/>
                <a:gd name="T5" fmla="*/ 4 h 41"/>
                <a:gd name="T6" fmla="*/ 51 w 52"/>
                <a:gd name="T7" fmla="*/ 10 h 41"/>
                <a:gd name="T8" fmla="*/ 47 w 52"/>
                <a:gd name="T9" fmla="*/ 20 h 41"/>
                <a:gd name="T10" fmla="*/ 33 w 52"/>
                <a:gd name="T11" fmla="*/ 29 h 41"/>
                <a:gd name="T12" fmla="*/ 27 w 52"/>
                <a:gd name="T13" fmla="*/ 34 h 41"/>
                <a:gd name="T14" fmla="*/ 10 w 52"/>
                <a:gd name="T15" fmla="*/ 40 h 41"/>
                <a:gd name="T16" fmla="*/ 0 w 52"/>
                <a:gd name="T17" fmla="*/ 33 h 41"/>
                <a:gd name="T18" fmla="*/ 29 w 52"/>
                <a:gd name="T19" fmla="*/ 14 h 41"/>
                <a:gd name="T20" fmla="*/ 31 w 52"/>
                <a:gd name="T21" fmla="*/ 11 h 41"/>
                <a:gd name="T22" fmla="*/ 30 w 52"/>
                <a:gd name="T23" fmla="*/ 3 h 41"/>
                <a:gd name="T24" fmla="*/ 29 w 52"/>
                <a:gd name="T25"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41">
                  <a:moveTo>
                    <a:pt x="29" y="1"/>
                  </a:moveTo>
                  <a:cubicBezTo>
                    <a:pt x="33" y="0"/>
                    <a:pt x="36" y="2"/>
                    <a:pt x="39" y="3"/>
                  </a:cubicBezTo>
                  <a:cubicBezTo>
                    <a:pt x="41" y="3"/>
                    <a:pt x="42" y="4"/>
                    <a:pt x="43" y="4"/>
                  </a:cubicBezTo>
                  <a:cubicBezTo>
                    <a:pt x="47" y="5"/>
                    <a:pt x="50" y="6"/>
                    <a:pt x="51" y="10"/>
                  </a:cubicBezTo>
                  <a:cubicBezTo>
                    <a:pt x="52" y="15"/>
                    <a:pt x="50" y="18"/>
                    <a:pt x="47" y="20"/>
                  </a:cubicBezTo>
                  <a:cubicBezTo>
                    <a:pt x="42" y="23"/>
                    <a:pt x="39" y="28"/>
                    <a:pt x="33" y="29"/>
                  </a:cubicBezTo>
                  <a:cubicBezTo>
                    <a:pt x="31" y="30"/>
                    <a:pt x="29" y="32"/>
                    <a:pt x="27" y="34"/>
                  </a:cubicBezTo>
                  <a:cubicBezTo>
                    <a:pt x="22" y="38"/>
                    <a:pt x="16" y="40"/>
                    <a:pt x="10" y="40"/>
                  </a:cubicBezTo>
                  <a:cubicBezTo>
                    <a:pt x="5" y="41"/>
                    <a:pt x="2" y="38"/>
                    <a:pt x="0" y="33"/>
                  </a:cubicBezTo>
                  <a:cubicBezTo>
                    <a:pt x="13" y="31"/>
                    <a:pt x="21" y="23"/>
                    <a:pt x="29" y="14"/>
                  </a:cubicBezTo>
                  <a:cubicBezTo>
                    <a:pt x="30" y="13"/>
                    <a:pt x="30" y="12"/>
                    <a:pt x="31" y="11"/>
                  </a:cubicBezTo>
                  <a:cubicBezTo>
                    <a:pt x="33" y="9"/>
                    <a:pt x="33" y="6"/>
                    <a:pt x="30" y="3"/>
                  </a:cubicBezTo>
                  <a:cubicBezTo>
                    <a:pt x="30" y="3"/>
                    <a:pt x="30" y="2"/>
                    <a:pt x="29"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36">
              <a:extLst>
                <a:ext uri="{FF2B5EF4-FFF2-40B4-BE49-F238E27FC236}">
                  <a16:creationId xmlns:a16="http://schemas.microsoft.com/office/drawing/2014/main" id="{C794A336-2245-4EF2-8251-42984B6D45A5}"/>
                </a:ext>
              </a:extLst>
            </p:cNvPr>
            <p:cNvSpPr>
              <a:spLocks/>
            </p:cNvSpPr>
            <p:nvPr/>
          </p:nvSpPr>
          <p:spPr bwMode="auto">
            <a:xfrm>
              <a:off x="4056" y="1702"/>
              <a:ext cx="63" cy="31"/>
            </a:xfrm>
            <a:custGeom>
              <a:avLst/>
              <a:gdLst>
                <a:gd name="T0" fmla="*/ 53 w 53"/>
                <a:gd name="T1" fmla="*/ 9 h 26"/>
                <a:gd name="T2" fmla="*/ 47 w 53"/>
                <a:gd name="T3" fmla="*/ 14 h 26"/>
                <a:gd name="T4" fmla="*/ 37 w 53"/>
                <a:gd name="T5" fmla="*/ 18 h 26"/>
                <a:gd name="T6" fmla="*/ 24 w 53"/>
                <a:gd name="T7" fmla="*/ 24 h 26"/>
                <a:gd name="T8" fmla="*/ 10 w 53"/>
                <a:gd name="T9" fmla="*/ 25 h 26"/>
                <a:gd name="T10" fmla="*/ 3 w 53"/>
                <a:gd name="T11" fmla="*/ 19 h 26"/>
                <a:gd name="T12" fmla="*/ 0 w 53"/>
                <a:gd name="T13" fmla="*/ 13 h 26"/>
                <a:gd name="T14" fmla="*/ 23 w 53"/>
                <a:gd name="T15" fmla="*/ 6 h 26"/>
                <a:gd name="T16" fmla="*/ 35 w 53"/>
                <a:gd name="T17" fmla="*/ 1 h 26"/>
                <a:gd name="T18" fmla="*/ 41 w 53"/>
                <a:gd name="T19" fmla="*/ 1 h 26"/>
                <a:gd name="T20" fmla="*/ 51 w 53"/>
                <a:gd name="T21" fmla="*/ 8 h 26"/>
                <a:gd name="T22" fmla="*/ 53 w 53"/>
                <a:gd name="T23"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26">
                  <a:moveTo>
                    <a:pt x="53" y="9"/>
                  </a:moveTo>
                  <a:cubicBezTo>
                    <a:pt x="52" y="13"/>
                    <a:pt x="50" y="14"/>
                    <a:pt x="47" y="14"/>
                  </a:cubicBezTo>
                  <a:cubicBezTo>
                    <a:pt x="44" y="15"/>
                    <a:pt x="40" y="16"/>
                    <a:pt x="37" y="18"/>
                  </a:cubicBezTo>
                  <a:cubicBezTo>
                    <a:pt x="33" y="19"/>
                    <a:pt x="29" y="22"/>
                    <a:pt x="24" y="24"/>
                  </a:cubicBezTo>
                  <a:cubicBezTo>
                    <a:pt x="20" y="26"/>
                    <a:pt x="15" y="26"/>
                    <a:pt x="10" y="25"/>
                  </a:cubicBezTo>
                  <a:cubicBezTo>
                    <a:pt x="7" y="24"/>
                    <a:pt x="5" y="22"/>
                    <a:pt x="3" y="19"/>
                  </a:cubicBezTo>
                  <a:cubicBezTo>
                    <a:pt x="2" y="17"/>
                    <a:pt x="1" y="15"/>
                    <a:pt x="0" y="13"/>
                  </a:cubicBezTo>
                  <a:cubicBezTo>
                    <a:pt x="8" y="13"/>
                    <a:pt x="16" y="10"/>
                    <a:pt x="23" y="6"/>
                  </a:cubicBezTo>
                  <a:cubicBezTo>
                    <a:pt x="27" y="4"/>
                    <a:pt x="31" y="3"/>
                    <a:pt x="35" y="1"/>
                  </a:cubicBezTo>
                  <a:cubicBezTo>
                    <a:pt x="37" y="0"/>
                    <a:pt x="40" y="0"/>
                    <a:pt x="41" y="1"/>
                  </a:cubicBezTo>
                  <a:cubicBezTo>
                    <a:pt x="44" y="4"/>
                    <a:pt x="47" y="7"/>
                    <a:pt x="51" y="8"/>
                  </a:cubicBezTo>
                  <a:cubicBezTo>
                    <a:pt x="52" y="8"/>
                    <a:pt x="52" y="9"/>
                    <a:pt x="53"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37">
              <a:extLst>
                <a:ext uri="{FF2B5EF4-FFF2-40B4-BE49-F238E27FC236}">
                  <a16:creationId xmlns:a16="http://schemas.microsoft.com/office/drawing/2014/main" id="{DDB227FF-8C0B-4B41-B410-162FA74D7A33}"/>
                </a:ext>
              </a:extLst>
            </p:cNvPr>
            <p:cNvSpPr>
              <a:spLocks/>
            </p:cNvSpPr>
            <p:nvPr/>
          </p:nvSpPr>
          <p:spPr bwMode="auto">
            <a:xfrm>
              <a:off x="4065" y="1649"/>
              <a:ext cx="62" cy="29"/>
            </a:xfrm>
            <a:custGeom>
              <a:avLst/>
              <a:gdLst>
                <a:gd name="T0" fmla="*/ 38 w 53"/>
                <a:gd name="T1" fmla="*/ 0 h 25"/>
                <a:gd name="T2" fmla="*/ 53 w 53"/>
                <a:gd name="T3" fmla="*/ 10 h 25"/>
                <a:gd name="T4" fmla="*/ 49 w 53"/>
                <a:gd name="T5" fmla="*/ 15 h 25"/>
                <a:gd name="T6" fmla="*/ 32 w 53"/>
                <a:gd name="T7" fmla="*/ 21 h 25"/>
                <a:gd name="T8" fmla="*/ 23 w 53"/>
                <a:gd name="T9" fmla="*/ 24 h 25"/>
                <a:gd name="T10" fmla="*/ 6 w 53"/>
                <a:gd name="T11" fmla="*/ 19 h 25"/>
                <a:gd name="T12" fmla="*/ 0 w 53"/>
                <a:gd name="T13" fmla="*/ 14 h 25"/>
                <a:gd name="T14" fmla="*/ 12 w 53"/>
                <a:gd name="T15" fmla="*/ 11 h 25"/>
                <a:gd name="T16" fmla="*/ 32 w 53"/>
                <a:gd name="T17" fmla="*/ 3 h 25"/>
                <a:gd name="T18" fmla="*/ 38 w 53"/>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5">
                  <a:moveTo>
                    <a:pt x="38" y="0"/>
                  </a:moveTo>
                  <a:cubicBezTo>
                    <a:pt x="43" y="4"/>
                    <a:pt x="47" y="7"/>
                    <a:pt x="53" y="10"/>
                  </a:cubicBezTo>
                  <a:cubicBezTo>
                    <a:pt x="53" y="13"/>
                    <a:pt x="51" y="14"/>
                    <a:pt x="49" y="15"/>
                  </a:cubicBezTo>
                  <a:cubicBezTo>
                    <a:pt x="43" y="17"/>
                    <a:pt x="37" y="19"/>
                    <a:pt x="32" y="21"/>
                  </a:cubicBezTo>
                  <a:cubicBezTo>
                    <a:pt x="29" y="22"/>
                    <a:pt x="26" y="23"/>
                    <a:pt x="23" y="24"/>
                  </a:cubicBezTo>
                  <a:cubicBezTo>
                    <a:pt x="17" y="25"/>
                    <a:pt x="11" y="24"/>
                    <a:pt x="6" y="19"/>
                  </a:cubicBezTo>
                  <a:cubicBezTo>
                    <a:pt x="4" y="18"/>
                    <a:pt x="2" y="16"/>
                    <a:pt x="0" y="14"/>
                  </a:cubicBezTo>
                  <a:cubicBezTo>
                    <a:pt x="4" y="12"/>
                    <a:pt x="7" y="11"/>
                    <a:pt x="12" y="11"/>
                  </a:cubicBezTo>
                  <a:cubicBezTo>
                    <a:pt x="19" y="10"/>
                    <a:pt x="25" y="6"/>
                    <a:pt x="32" y="3"/>
                  </a:cubicBezTo>
                  <a:cubicBezTo>
                    <a:pt x="34" y="2"/>
                    <a:pt x="36" y="1"/>
                    <a:pt x="3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38">
              <a:extLst>
                <a:ext uri="{FF2B5EF4-FFF2-40B4-BE49-F238E27FC236}">
                  <a16:creationId xmlns:a16="http://schemas.microsoft.com/office/drawing/2014/main" id="{CDF37E34-103C-4467-A469-48FEB4062AB6}"/>
                </a:ext>
              </a:extLst>
            </p:cNvPr>
            <p:cNvSpPr>
              <a:spLocks/>
            </p:cNvSpPr>
            <p:nvPr/>
          </p:nvSpPr>
          <p:spPr bwMode="auto">
            <a:xfrm>
              <a:off x="4255" y="2276"/>
              <a:ext cx="47" cy="46"/>
            </a:xfrm>
            <a:custGeom>
              <a:avLst/>
              <a:gdLst>
                <a:gd name="T0" fmla="*/ 31 w 39"/>
                <a:gd name="T1" fmla="*/ 16 h 39"/>
                <a:gd name="T2" fmla="*/ 36 w 39"/>
                <a:gd name="T3" fmla="*/ 19 h 39"/>
                <a:gd name="T4" fmla="*/ 36 w 39"/>
                <a:gd name="T5" fmla="*/ 30 h 39"/>
                <a:gd name="T6" fmla="*/ 28 w 39"/>
                <a:gd name="T7" fmla="*/ 26 h 39"/>
                <a:gd name="T8" fmla="*/ 26 w 39"/>
                <a:gd name="T9" fmla="*/ 22 h 39"/>
                <a:gd name="T10" fmla="*/ 24 w 39"/>
                <a:gd name="T11" fmla="*/ 22 h 39"/>
                <a:gd name="T12" fmla="*/ 11 w 39"/>
                <a:gd name="T13" fmla="*/ 35 h 39"/>
                <a:gd name="T14" fmla="*/ 3 w 39"/>
                <a:gd name="T15" fmla="*/ 36 h 39"/>
                <a:gd name="T16" fmla="*/ 0 w 39"/>
                <a:gd name="T17" fmla="*/ 29 h 39"/>
                <a:gd name="T18" fmla="*/ 3 w 39"/>
                <a:gd name="T19" fmla="*/ 30 h 39"/>
                <a:gd name="T20" fmla="*/ 6 w 39"/>
                <a:gd name="T21" fmla="*/ 28 h 39"/>
                <a:gd name="T22" fmla="*/ 22 w 39"/>
                <a:gd name="T23" fmla="*/ 5 h 39"/>
                <a:gd name="T24" fmla="*/ 24 w 39"/>
                <a:gd name="T25" fmla="*/ 0 h 39"/>
                <a:gd name="T26" fmla="*/ 30 w 39"/>
                <a:gd name="T27" fmla="*/ 0 h 39"/>
                <a:gd name="T28" fmla="*/ 34 w 39"/>
                <a:gd name="T29" fmla="*/ 11 h 39"/>
                <a:gd name="T30" fmla="*/ 31 w 39"/>
                <a:gd name="T31"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9">
                  <a:moveTo>
                    <a:pt x="31" y="16"/>
                  </a:moveTo>
                  <a:cubicBezTo>
                    <a:pt x="33" y="17"/>
                    <a:pt x="34" y="18"/>
                    <a:pt x="36" y="19"/>
                  </a:cubicBezTo>
                  <a:cubicBezTo>
                    <a:pt x="39" y="22"/>
                    <a:pt x="39" y="27"/>
                    <a:pt x="36" y="30"/>
                  </a:cubicBezTo>
                  <a:cubicBezTo>
                    <a:pt x="34" y="32"/>
                    <a:pt x="29" y="30"/>
                    <a:pt x="28" y="26"/>
                  </a:cubicBezTo>
                  <a:cubicBezTo>
                    <a:pt x="27" y="25"/>
                    <a:pt x="27" y="23"/>
                    <a:pt x="26" y="22"/>
                  </a:cubicBezTo>
                  <a:cubicBezTo>
                    <a:pt x="25" y="22"/>
                    <a:pt x="25" y="22"/>
                    <a:pt x="24" y="22"/>
                  </a:cubicBezTo>
                  <a:cubicBezTo>
                    <a:pt x="21" y="28"/>
                    <a:pt x="16" y="31"/>
                    <a:pt x="11" y="35"/>
                  </a:cubicBezTo>
                  <a:cubicBezTo>
                    <a:pt x="8" y="39"/>
                    <a:pt x="7" y="38"/>
                    <a:pt x="3" y="36"/>
                  </a:cubicBezTo>
                  <a:cubicBezTo>
                    <a:pt x="0" y="35"/>
                    <a:pt x="0" y="32"/>
                    <a:pt x="0" y="29"/>
                  </a:cubicBezTo>
                  <a:cubicBezTo>
                    <a:pt x="1" y="29"/>
                    <a:pt x="2" y="30"/>
                    <a:pt x="3" y="30"/>
                  </a:cubicBezTo>
                  <a:cubicBezTo>
                    <a:pt x="4" y="30"/>
                    <a:pt x="5" y="29"/>
                    <a:pt x="6" y="28"/>
                  </a:cubicBezTo>
                  <a:cubicBezTo>
                    <a:pt x="12" y="21"/>
                    <a:pt x="17" y="13"/>
                    <a:pt x="22" y="5"/>
                  </a:cubicBezTo>
                  <a:cubicBezTo>
                    <a:pt x="23" y="4"/>
                    <a:pt x="24" y="2"/>
                    <a:pt x="24" y="0"/>
                  </a:cubicBezTo>
                  <a:cubicBezTo>
                    <a:pt x="26" y="0"/>
                    <a:pt x="28" y="0"/>
                    <a:pt x="30" y="0"/>
                  </a:cubicBezTo>
                  <a:cubicBezTo>
                    <a:pt x="35" y="2"/>
                    <a:pt x="37" y="6"/>
                    <a:pt x="34" y="11"/>
                  </a:cubicBezTo>
                  <a:cubicBezTo>
                    <a:pt x="34" y="12"/>
                    <a:pt x="33" y="14"/>
                    <a:pt x="31"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39">
              <a:extLst>
                <a:ext uri="{FF2B5EF4-FFF2-40B4-BE49-F238E27FC236}">
                  <a16:creationId xmlns:a16="http://schemas.microsoft.com/office/drawing/2014/main" id="{D8B049FB-F299-4BBE-9460-6FE5FFAA9C85}"/>
                </a:ext>
              </a:extLst>
            </p:cNvPr>
            <p:cNvSpPr>
              <a:spLocks/>
            </p:cNvSpPr>
            <p:nvPr/>
          </p:nvSpPr>
          <p:spPr bwMode="auto">
            <a:xfrm>
              <a:off x="3842" y="2240"/>
              <a:ext cx="42" cy="42"/>
            </a:xfrm>
            <a:custGeom>
              <a:avLst/>
              <a:gdLst>
                <a:gd name="T0" fmla="*/ 2 w 36"/>
                <a:gd name="T1" fmla="*/ 34 h 35"/>
                <a:gd name="T2" fmla="*/ 5 w 36"/>
                <a:gd name="T3" fmla="*/ 28 h 35"/>
                <a:gd name="T4" fmla="*/ 13 w 36"/>
                <a:gd name="T5" fmla="*/ 15 h 35"/>
                <a:gd name="T6" fmla="*/ 6 w 36"/>
                <a:gd name="T7" fmla="*/ 9 h 35"/>
                <a:gd name="T8" fmla="*/ 0 w 36"/>
                <a:gd name="T9" fmla="*/ 2 h 35"/>
                <a:gd name="T10" fmla="*/ 8 w 36"/>
                <a:gd name="T11" fmla="*/ 2 h 35"/>
                <a:gd name="T12" fmla="*/ 30 w 36"/>
                <a:gd name="T13" fmla="*/ 14 h 35"/>
                <a:gd name="T14" fmla="*/ 33 w 36"/>
                <a:gd name="T15" fmla="*/ 18 h 35"/>
                <a:gd name="T16" fmla="*/ 28 w 36"/>
                <a:gd name="T17" fmla="*/ 28 h 35"/>
                <a:gd name="T18" fmla="*/ 12 w 36"/>
                <a:gd name="T19" fmla="*/ 33 h 35"/>
                <a:gd name="T20" fmla="*/ 2 w 36"/>
                <a:gd name="T21"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5">
                  <a:moveTo>
                    <a:pt x="2" y="34"/>
                  </a:moveTo>
                  <a:cubicBezTo>
                    <a:pt x="1" y="31"/>
                    <a:pt x="3" y="30"/>
                    <a:pt x="5" y="28"/>
                  </a:cubicBezTo>
                  <a:cubicBezTo>
                    <a:pt x="8" y="25"/>
                    <a:pt x="12" y="21"/>
                    <a:pt x="13" y="15"/>
                  </a:cubicBezTo>
                  <a:cubicBezTo>
                    <a:pt x="11" y="13"/>
                    <a:pt x="8" y="11"/>
                    <a:pt x="6" y="9"/>
                  </a:cubicBezTo>
                  <a:cubicBezTo>
                    <a:pt x="4" y="7"/>
                    <a:pt x="2" y="4"/>
                    <a:pt x="0" y="2"/>
                  </a:cubicBezTo>
                  <a:cubicBezTo>
                    <a:pt x="3" y="0"/>
                    <a:pt x="6" y="1"/>
                    <a:pt x="8" y="2"/>
                  </a:cubicBezTo>
                  <a:cubicBezTo>
                    <a:pt x="16" y="5"/>
                    <a:pt x="23" y="10"/>
                    <a:pt x="30" y="14"/>
                  </a:cubicBezTo>
                  <a:cubicBezTo>
                    <a:pt x="31" y="15"/>
                    <a:pt x="32" y="16"/>
                    <a:pt x="33" y="18"/>
                  </a:cubicBezTo>
                  <a:cubicBezTo>
                    <a:pt x="36" y="23"/>
                    <a:pt x="34" y="28"/>
                    <a:pt x="28" y="28"/>
                  </a:cubicBezTo>
                  <a:cubicBezTo>
                    <a:pt x="22" y="29"/>
                    <a:pt x="17" y="32"/>
                    <a:pt x="12" y="33"/>
                  </a:cubicBezTo>
                  <a:cubicBezTo>
                    <a:pt x="9" y="34"/>
                    <a:pt x="6" y="35"/>
                    <a:pt x="2"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0">
              <a:extLst>
                <a:ext uri="{FF2B5EF4-FFF2-40B4-BE49-F238E27FC236}">
                  <a16:creationId xmlns:a16="http://schemas.microsoft.com/office/drawing/2014/main" id="{8139E546-DFE3-499B-8312-F32686BD94A3}"/>
                </a:ext>
              </a:extLst>
            </p:cNvPr>
            <p:cNvSpPr>
              <a:spLocks/>
            </p:cNvSpPr>
            <p:nvPr/>
          </p:nvSpPr>
          <p:spPr bwMode="auto">
            <a:xfrm>
              <a:off x="3883" y="2337"/>
              <a:ext cx="35" cy="41"/>
            </a:xfrm>
            <a:custGeom>
              <a:avLst/>
              <a:gdLst>
                <a:gd name="T0" fmla="*/ 0 w 29"/>
                <a:gd name="T1" fmla="*/ 2 h 35"/>
                <a:gd name="T2" fmla="*/ 12 w 29"/>
                <a:gd name="T3" fmla="*/ 3 h 35"/>
                <a:gd name="T4" fmla="*/ 23 w 29"/>
                <a:gd name="T5" fmla="*/ 9 h 35"/>
                <a:gd name="T6" fmla="*/ 28 w 29"/>
                <a:gd name="T7" fmla="*/ 22 h 35"/>
                <a:gd name="T8" fmla="*/ 28 w 29"/>
                <a:gd name="T9" fmla="*/ 26 h 35"/>
                <a:gd name="T10" fmla="*/ 24 w 29"/>
                <a:gd name="T11" fmla="*/ 32 h 35"/>
                <a:gd name="T12" fmla="*/ 12 w 29"/>
                <a:gd name="T13" fmla="*/ 33 h 35"/>
                <a:gd name="T14" fmla="*/ 10 w 29"/>
                <a:gd name="T15" fmla="*/ 27 h 35"/>
                <a:gd name="T16" fmla="*/ 12 w 29"/>
                <a:gd name="T17" fmla="*/ 21 h 35"/>
                <a:gd name="T18" fmla="*/ 8 w 29"/>
                <a:gd name="T19" fmla="*/ 11 h 35"/>
                <a:gd name="T20" fmla="*/ 0 w 29"/>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0" y="2"/>
                  </a:moveTo>
                  <a:cubicBezTo>
                    <a:pt x="5" y="0"/>
                    <a:pt x="8" y="1"/>
                    <a:pt x="12" y="3"/>
                  </a:cubicBezTo>
                  <a:cubicBezTo>
                    <a:pt x="16" y="5"/>
                    <a:pt x="19" y="6"/>
                    <a:pt x="23" y="9"/>
                  </a:cubicBezTo>
                  <a:cubicBezTo>
                    <a:pt x="27" y="12"/>
                    <a:pt x="29" y="17"/>
                    <a:pt x="28" y="22"/>
                  </a:cubicBezTo>
                  <a:cubicBezTo>
                    <a:pt x="28" y="23"/>
                    <a:pt x="28" y="25"/>
                    <a:pt x="28" y="26"/>
                  </a:cubicBezTo>
                  <a:cubicBezTo>
                    <a:pt x="28" y="29"/>
                    <a:pt x="27" y="31"/>
                    <a:pt x="24" y="32"/>
                  </a:cubicBezTo>
                  <a:cubicBezTo>
                    <a:pt x="20" y="35"/>
                    <a:pt x="16" y="35"/>
                    <a:pt x="12" y="33"/>
                  </a:cubicBezTo>
                  <a:cubicBezTo>
                    <a:pt x="8" y="32"/>
                    <a:pt x="8" y="30"/>
                    <a:pt x="10" y="27"/>
                  </a:cubicBezTo>
                  <a:cubicBezTo>
                    <a:pt x="11" y="25"/>
                    <a:pt x="12" y="23"/>
                    <a:pt x="12" y="21"/>
                  </a:cubicBezTo>
                  <a:cubicBezTo>
                    <a:pt x="13" y="17"/>
                    <a:pt x="12" y="13"/>
                    <a:pt x="8" y="11"/>
                  </a:cubicBezTo>
                  <a:cubicBezTo>
                    <a:pt x="5" y="9"/>
                    <a:pt x="3" y="6"/>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1">
              <a:extLst>
                <a:ext uri="{FF2B5EF4-FFF2-40B4-BE49-F238E27FC236}">
                  <a16:creationId xmlns:a16="http://schemas.microsoft.com/office/drawing/2014/main" id="{063FCCAD-C931-44E1-AFBB-204AB30E3178}"/>
                </a:ext>
              </a:extLst>
            </p:cNvPr>
            <p:cNvSpPr>
              <a:spLocks/>
            </p:cNvSpPr>
            <p:nvPr/>
          </p:nvSpPr>
          <p:spPr bwMode="auto">
            <a:xfrm>
              <a:off x="3335" y="2300"/>
              <a:ext cx="29" cy="63"/>
            </a:xfrm>
            <a:custGeom>
              <a:avLst/>
              <a:gdLst>
                <a:gd name="T0" fmla="*/ 25 w 25"/>
                <a:gd name="T1" fmla="*/ 0 h 53"/>
                <a:gd name="T2" fmla="*/ 16 w 25"/>
                <a:gd name="T3" fmla="*/ 6 h 53"/>
                <a:gd name="T4" fmla="*/ 13 w 25"/>
                <a:gd name="T5" fmla="*/ 11 h 53"/>
                <a:gd name="T6" fmla="*/ 14 w 25"/>
                <a:gd name="T7" fmla="*/ 20 h 53"/>
                <a:gd name="T8" fmla="*/ 12 w 25"/>
                <a:gd name="T9" fmla="*/ 49 h 53"/>
                <a:gd name="T10" fmla="*/ 5 w 25"/>
                <a:gd name="T11" fmla="*/ 52 h 53"/>
                <a:gd name="T12" fmla="*/ 0 w 25"/>
                <a:gd name="T13" fmla="*/ 45 h 53"/>
                <a:gd name="T14" fmla="*/ 3 w 25"/>
                <a:gd name="T15" fmla="*/ 34 h 53"/>
                <a:gd name="T16" fmla="*/ 6 w 25"/>
                <a:gd name="T17" fmla="*/ 19 h 53"/>
                <a:gd name="T18" fmla="*/ 6 w 25"/>
                <a:gd name="T19" fmla="*/ 15 h 53"/>
                <a:gd name="T20" fmla="*/ 16 w 25"/>
                <a:gd name="T21" fmla="*/ 2 h 53"/>
                <a:gd name="T22" fmla="*/ 24 w 25"/>
                <a:gd name="T23" fmla="*/ 0 h 53"/>
                <a:gd name="T24" fmla="*/ 25 w 25"/>
                <a:gd name="T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53">
                  <a:moveTo>
                    <a:pt x="25" y="0"/>
                  </a:moveTo>
                  <a:cubicBezTo>
                    <a:pt x="22" y="2"/>
                    <a:pt x="19" y="4"/>
                    <a:pt x="16" y="6"/>
                  </a:cubicBezTo>
                  <a:cubicBezTo>
                    <a:pt x="14" y="7"/>
                    <a:pt x="12" y="9"/>
                    <a:pt x="13" y="11"/>
                  </a:cubicBezTo>
                  <a:cubicBezTo>
                    <a:pt x="13" y="14"/>
                    <a:pt x="14" y="17"/>
                    <a:pt x="14" y="20"/>
                  </a:cubicBezTo>
                  <a:cubicBezTo>
                    <a:pt x="17" y="30"/>
                    <a:pt x="14" y="40"/>
                    <a:pt x="12" y="49"/>
                  </a:cubicBezTo>
                  <a:cubicBezTo>
                    <a:pt x="11" y="52"/>
                    <a:pt x="7" y="53"/>
                    <a:pt x="5" y="52"/>
                  </a:cubicBezTo>
                  <a:cubicBezTo>
                    <a:pt x="2" y="50"/>
                    <a:pt x="0" y="48"/>
                    <a:pt x="0" y="45"/>
                  </a:cubicBezTo>
                  <a:cubicBezTo>
                    <a:pt x="0" y="41"/>
                    <a:pt x="0" y="38"/>
                    <a:pt x="3" y="34"/>
                  </a:cubicBezTo>
                  <a:cubicBezTo>
                    <a:pt x="6" y="30"/>
                    <a:pt x="7" y="25"/>
                    <a:pt x="6" y="19"/>
                  </a:cubicBezTo>
                  <a:cubicBezTo>
                    <a:pt x="6" y="18"/>
                    <a:pt x="5" y="16"/>
                    <a:pt x="6" y="15"/>
                  </a:cubicBezTo>
                  <a:cubicBezTo>
                    <a:pt x="6" y="5"/>
                    <a:pt x="7" y="4"/>
                    <a:pt x="16" y="2"/>
                  </a:cubicBezTo>
                  <a:cubicBezTo>
                    <a:pt x="19" y="1"/>
                    <a:pt x="21" y="0"/>
                    <a:pt x="24" y="0"/>
                  </a:cubicBezTo>
                  <a:cubicBezTo>
                    <a:pt x="24" y="0"/>
                    <a:pt x="25"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2">
              <a:extLst>
                <a:ext uri="{FF2B5EF4-FFF2-40B4-BE49-F238E27FC236}">
                  <a16:creationId xmlns:a16="http://schemas.microsoft.com/office/drawing/2014/main" id="{A6904795-6CFF-4757-8044-1F96FC21623A}"/>
                </a:ext>
              </a:extLst>
            </p:cNvPr>
            <p:cNvSpPr>
              <a:spLocks/>
            </p:cNvSpPr>
            <p:nvPr/>
          </p:nvSpPr>
          <p:spPr bwMode="auto">
            <a:xfrm>
              <a:off x="3382" y="2189"/>
              <a:ext cx="39" cy="29"/>
            </a:xfrm>
            <a:custGeom>
              <a:avLst/>
              <a:gdLst>
                <a:gd name="T0" fmla="*/ 13 w 33"/>
                <a:gd name="T1" fmla="*/ 13 h 25"/>
                <a:gd name="T2" fmla="*/ 0 w 33"/>
                <a:gd name="T3" fmla="*/ 1 h 25"/>
                <a:gd name="T4" fmla="*/ 10 w 33"/>
                <a:gd name="T5" fmla="*/ 1 h 25"/>
                <a:gd name="T6" fmla="*/ 25 w 33"/>
                <a:gd name="T7" fmla="*/ 6 h 25"/>
                <a:gd name="T8" fmla="*/ 32 w 33"/>
                <a:gd name="T9" fmla="*/ 14 h 25"/>
                <a:gd name="T10" fmla="*/ 27 w 33"/>
                <a:gd name="T11" fmla="*/ 22 h 25"/>
                <a:gd name="T12" fmla="*/ 7 w 33"/>
                <a:gd name="T13" fmla="*/ 24 h 25"/>
                <a:gd name="T14" fmla="*/ 2 w 33"/>
                <a:gd name="T15" fmla="*/ 23 h 25"/>
                <a:gd name="T16" fmla="*/ 7 w 33"/>
                <a:gd name="T17" fmla="*/ 17 h 25"/>
                <a:gd name="T18" fmla="*/ 13 w 33"/>
                <a:gd name="T19"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5">
                  <a:moveTo>
                    <a:pt x="13" y="13"/>
                  </a:moveTo>
                  <a:cubicBezTo>
                    <a:pt x="6" y="11"/>
                    <a:pt x="2" y="7"/>
                    <a:pt x="0" y="1"/>
                  </a:cubicBezTo>
                  <a:cubicBezTo>
                    <a:pt x="4" y="0"/>
                    <a:pt x="7" y="0"/>
                    <a:pt x="10" y="1"/>
                  </a:cubicBezTo>
                  <a:cubicBezTo>
                    <a:pt x="15" y="2"/>
                    <a:pt x="20" y="4"/>
                    <a:pt x="25" y="6"/>
                  </a:cubicBezTo>
                  <a:cubicBezTo>
                    <a:pt x="28" y="8"/>
                    <a:pt x="31" y="10"/>
                    <a:pt x="32" y="14"/>
                  </a:cubicBezTo>
                  <a:cubicBezTo>
                    <a:pt x="33" y="18"/>
                    <a:pt x="31" y="22"/>
                    <a:pt x="27" y="22"/>
                  </a:cubicBezTo>
                  <a:cubicBezTo>
                    <a:pt x="20" y="23"/>
                    <a:pt x="14" y="24"/>
                    <a:pt x="7" y="24"/>
                  </a:cubicBezTo>
                  <a:cubicBezTo>
                    <a:pt x="6" y="25"/>
                    <a:pt x="4" y="24"/>
                    <a:pt x="2" y="23"/>
                  </a:cubicBezTo>
                  <a:cubicBezTo>
                    <a:pt x="3" y="21"/>
                    <a:pt x="4" y="18"/>
                    <a:pt x="7" y="17"/>
                  </a:cubicBezTo>
                  <a:cubicBezTo>
                    <a:pt x="9" y="17"/>
                    <a:pt x="10"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3">
              <a:extLst>
                <a:ext uri="{FF2B5EF4-FFF2-40B4-BE49-F238E27FC236}">
                  <a16:creationId xmlns:a16="http://schemas.microsoft.com/office/drawing/2014/main" id="{4B56DA7A-4F44-4E9D-A958-4EE4FCEB81FF}"/>
                </a:ext>
              </a:extLst>
            </p:cNvPr>
            <p:cNvSpPr>
              <a:spLocks/>
            </p:cNvSpPr>
            <p:nvPr/>
          </p:nvSpPr>
          <p:spPr bwMode="auto">
            <a:xfrm>
              <a:off x="3342" y="1961"/>
              <a:ext cx="21" cy="42"/>
            </a:xfrm>
            <a:custGeom>
              <a:avLst/>
              <a:gdLst>
                <a:gd name="T0" fmla="*/ 5 w 18"/>
                <a:gd name="T1" fmla="*/ 0 h 35"/>
                <a:gd name="T2" fmla="*/ 9 w 18"/>
                <a:gd name="T3" fmla="*/ 9 h 35"/>
                <a:gd name="T4" fmla="*/ 14 w 18"/>
                <a:gd name="T5" fmla="*/ 6 h 35"/>
                <a:gd name="T6" fmla="*/ 15 w 18"/>
                <a:gd name="T7" fmla="*/ 18 h 35"/>
                <a:gd name="T8" fmla="*/ 17 w 18"/>
                <a:gd name="T9" fmla="*/ 29 h 35"/>
                <a:gd name="T10" fmla="*/ 13 w 18"/>
                <a:gd name="T11" fmla="*/ 34 h 35"/>
                <a:gd name="T12" fmla="*/ 3 w 18"/>
                <a:gd name="T13" fmla="*/ 28 h 35"/>
                <a:gd name="T14" fmla="*/ 5 w 18"/>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5" y="0"/>
                  </a:moveTo>
                  <a:cubicBezTo>
                    <a:pt x="6" y="3"/>
                    <a:pt x="8" y="6"/>
                    <a:pt x="9" y="9"/>
                  </a:cubicBezTo>
                  <a:cubicBezTo>
                    <a:pt x="11" y="8"/>
                    <a:pt x="12" y="7"/>
                    <a:pt x="14" y="6"/>
                  </a:cubicBezTo>
                  <a:cubicBezTo>
                    <a:pt x="14" y="10"/>
                    <a:pt x="16" y="14"/>
                    <a:pt x="15" y="18"/>
                  </a:cubicBezTo>
                  <a:cubicBezTo>
                    <a:pt x="15" y="22"/>
                    <a:pt x="16" y="25"/>
                    <a:pt x="17" y="29"/>
                  </a:cubicBezTo>
                  <a:cubicBezTo>
                    <a:pt x="18" y="32"/>
                    <a:pt x="17" y="33"/>
                    <a:pt x="13" y="34"/>
                  </a:cubicBezTo>
                  <a:cubicBezTo>
                    <a:pt x="8" y="35"/>
                    <a:pt x="5" y="33"/>
                    <a:pt x="3" y="28"/>
                  </a:cubicBezTo>
                  <a:cubicBezTo>
                    <a:pt x="0" y="19"/>
                    <a:pt x="0" y="10"/>
                    <a:pt x="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
              <a:extLst>
                <a:ext uri="{FF2B5EF4-FFF2-40B4-BE49-F238E27FC236}">
                  <a16:creationId xmlns:a16="http://schemas.microsoft.com/office/drawing/2014/main" id="{D7A34162-2F5B-4556-9E6F-F342DCA11FAE}"/>
                </a:ext>
              </a:extLst>
            </p:cNvPr>
            <p:cNvSpPr>
              <a:spLocks/>
            </p:cNvSpPr>
            <p:nvPr/>
          </p:nvSpPr>
          <p:spPr bwMode="auto">
            <a:xfrm>
              <a:off x="4272" y="2204"/>
              <a:ext cx="38" cy="23"/>
            </a:xfrm>
            <a:custGeom>
              <a:avLst/>
              <a:gdLst>
                <a:gd name="T0" fmla="*/ 6 w 32"/>
                <a:gd name="T1" fmla="*/ 2 h 19"/>
                <a:gd name="T2" fmla="*/ 18 w 32"/>
                <a:gd name="T3" fmla="*/ 1 h 19"/>
                <a:gd name="T4" fmla="*/ 25 w 32"/>
                <a:gd name="T5" fmla="*/ 6 h 19"/>
                <a:gd name="T6" fmla="*/ 29 w 32"/>
                <a:gd name="T7" fmla="*/ 9 h 19"/>
                <a:gd name="T8" fmla="*/ 26 w 32"/>
                <a:gd name="T9" fmla="*/ 16 h 19"/>
                <a:gd name="T10" fmla="*/ 10 w 32"/>
                <a:gd name="T11" fmla="*/ 18 h 19"/>
                <a:gd name="T12" fmla="*/ 0 w 32"/>
                <a:gd name="T13" fmla="*/ 16 h 19"/>
                <a:gd name="T14" fmla="*/ 4 w 32"/>
                <a:gd name="T15" fmla="*/ 13 h 19"/>
                <a:gd name="T16" fmla="*/ 8 w 32"/>
                <a:gd name="T17" fmla="*/ 11 h 19"/>
                <a:gd name="T18" fmla="*/ 8 w 32"/>
                <a:gd name="T19" fmla="*/ 4 h 19"/>
                <a:gd name="T20" fmla="*/ 6 w 32"/>
                <a:gd name="T21"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9">
                  <a:moveTo>
                    <a:pt x="6" y="2"/>
                  </a:moveTo>
                  <a:cubicBezTo>
                    <a:pt x="10" y="0"/>
                    <a:pt x="14" y="0"/>
                    <a:pt x="18" y="1"/>
                  </a:cubicBezTo>
                  <a:cubicBezTo>
                    <a:pt x="20" y="3"/>
                    <a:pt x="23" y="4"/>
                    <a:pt x="25" y="6"/>
                  </a:cubicBezTo>
                  <a:cubicBezTo>
                    <a:pt x="27" y="7"/>
                    <a:pt x="28" y="8"/>
                    <a:pt x="29" y="9"/>
                  </a:cubicBezTo>
                  <a:cubicBezTo>
                    <a:pt x="32" y="13"/>
                    <a:pt x="30" y="16"/>
                    <a:pt x="26" y="16"/>
                  </a:cubicBezTo>
                  <a:cubicBezTo>
                    <a:pt x="21" y="17"/>
                    <a:pt x="16" y="18"/>
                    <a:pt x="10" y="18"/>
                  </a:cubicBezTo>
                  <a:cubicBezTo>
                    <a:pt x="7" y="19"/>
                    <a:pt x="4" y="18"/>
                    <a:pt x="0" y="16"/>
                  </a:cubicBezTo>
                  <a:cubicBezTo>
                    <a:pt x="2" y="15"/>
                    <a:pt x="3" y="14"/>
                    <a:pt x="4" y="13"/>
                  </a:cubicBezTo>
                  <a:cubicBezTo>
                    <a:pt x="5" y="12"/>
                    <a:pt x="7" y="11"/>
                    <a:pt x="8" y="11"/>
                  </a:cubicBezTo>
                  <a:cubicBezTo>
                    <a:pt x="10" y="8"/>
                    <a:pt x="10" y="7"/>
                    <a:pt x="8" y="4"/>
                  </a:cubicBezTo>
                  <a:cubicBezTo>
                    <a:pt x="7" y="4"/>
                    <a:pt x="7" y="3"/>
                    <a:pt x="6"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5">
              <a:extLst>
                <a:ext uri="{FF2B5EF4-FFF2-40B4-BE49-F238E27FC236}">
                  <a16:creationId xmlns:a16="http://schemas.microsoft.com/office/drawing/2014/main" id="{97D2506D-7B33-4F64-9686-AA880C3B2E14}"/>
                </a:ext>
              </a:extLst>
            </p:cNvPr>
            <p:cNvSpPr>
              <a:spLocks/>
            </p:cNvSpPr>
            <p:nvPr/>
          </p:nvSpPr>
          <p:spPr bwMode="auto">
            <a:xfrm>
              <a:off x="3678" y="2005"/>
              <a:ext cx="23" cy="23"/>
            </a:xfrm>
            <a:custGeom>
              <a:avLst/>
              <a:gdLst>
                <a:gd name="T0" fmla="*/ 4 w 19"/>
                <a:gd name="T1" fmla="*/ 10 h 19"/>
                <a:gd name="T2" fmla="*/ 2 w 19"/>
                <a:gd name="T3" fmla="*/ 15 h 19"/>
                <a:gd name="T4" fmla="*/ 1 w 19"/>
                <a:gd name="T5" fmla="*/ 4 h 19"/>
                <a:gd name="T6" fmla="*/ 4 w 19"/>
                <a:gd name="T7" fmla="*/ 1 h 19"/>
                <a:gd name="T8" fmla="*/ 18 w 19"/>
                <a:gd name="T9" fmla="*/ 15 h 19"/>
                <a:gd name="T10" fmla="*/ 14 w 19"/>
                <a:gd name="T11" fmla="*/ 18 h 19"/>
                <a:gd name="T12" fmla="*/ 8 w 19"/>
                <a:gd name="T13" fmla="*/ 16 h 19"/>
                <a:gd name="T14" fmla="*/ 4 w 19"/>
                <a:gd name="T15" fmla="*/ 1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4" y="10"/>
                  </a:moveTo>
                  <a:cubicBezTo>
                    <a:pt x="3" y="12"/>
                    <a:pt x="3" y="13"/>
                    <a:pt x="2" y="15"/>
                  </a:cubicBezTo>
                  <a:cubicBezTo>
                    <a:pt x="0" y="11"/>
                    <a:pt x="0" y="8"/>
                    <a:pt x="1" y="4"/>
                  </a:cubicBezTo>
                  <a:cubicBezTo>
                    <a:pt x="1" y="3"/>
                    <a:pt x="3" y="2"/>
                    <a:pt x="4" y="1"/>
                  </a:cubicBezTo>
                  <a:cubicBezTo>
                    <a:pt x="11" y="0"/>
                    <a:pt x="19" y="8"/>
                    <a:pt x="18" y="15"/>
                  </a:cubicBezTo>
                  <a:cubicBezTo>
                    <a:pt x="17" y="16"/>
                    <a:pt x="15" y="18"/>
                    <a:pt x="14" y="18"/>
                  </a:cubicBezTo>
                  <a:cubicBezTo>
                    <a:pt x="12" y="19"/>
                    <a:pt x="9" y="18"/>
                    <a:pt x="8" y="16"/>
                  </a:cubicBezTo>
                  <a:cubicBezTo>
                    <a:pt x="7" y="14"/>
                    <a:pt x="6" y="13"/>
                    <a:pt x="4"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6">
              <a:extLst>
                <a:ext uri="{FF2B5EF4-FFF2-40B4-BE49-F238E27FC236}">
                  <a16:creationId xmlns:a16="http://schemas.microsoft.com/office/drawing/2014/main" id="{15DFFEC2-7374-4EA2-9D59-237AC44A2C71}"/>
                </a:ext>
              </a:extLst>
            </p:cNvPr>
            <p:cNvSpPr>
              <a:spLocks/>
            </p:cNvSpPr>
            <p:nvPr/>
          </p:nvSpPr>
          <p:spPr bwMode="auto">
            <a:xfrm>
              <a:off x="3386" y="2000"/>
              <a:ext cx="21" cy="23"/>
            </a:xfrm>
            <a:custGeom>
              <a:avLst/>
              <a:gdLst>
                <a:gd name="T0" fmla="*/ 0 w 18"/>
                <a:gd name="T1" fmla="*/ 0 h 19"/>
                <a:gd name="T2" fmla="*/ 13 w 18"/>
                <a:gd name="T3" fmla="*/ 9 h 19"/>
                <a:gd name="T4" fmla="*/ 17 w 18"/>
                <a:gd name="T5" fmla="*/ 15 h 19"/>
                <a:gd name="T6" fmla="*/ 13 w 18"/>
                <a:gd name="T7" fmla="*/ 19 h 19"/>
                <a:gd name="T8" fmla="*/ 5 w 18"/>
                <a:gd name="T9" fmla="*/ 14 h 19"/>
                <a:gd name="T10" fmla="*/ 2 w 18"/>
                <a:gd name="T11" fmla="*/ 9 h 19"/>
                <a:gd name="T12" fmla="*/ 0 w 1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0" y="0"/>
                  </a:moveTo>
                  <a:cubicBezTo>
                    <a:pt x="4" y="3"/>
                    <a:pt x="9" y="6"/>
                    <a:pt x="13" y="9"/>
                  </a:cubicBezTo>
                  <a:cubicBezTo>
                    <a:pt x="15" y="11"/>
                    <a:pt x="16" y="13"/>
                    <a:pt x="17" y="15"/>
                  </a:cubicBezTo>
                  <a:cubicBezTo>
                    <a:pt x="18" y="17"/>
                    <a:pt x="16" y="19"/>
                    <a:pt x="13" y="19"/>
                  </a:cubicBezTo>
                  <a:cubicBezTo>
                    <a:pt x="9" y="19"/>
                    <a:pt x="6" y="17"/>
                    <a:pt x="5" y="14"/>
                  </a:cubicBezTo>
                  <a:cubicBezTo>
                    <a:pt x="4" y="13"/>
                    <a:pt x="3" y="11"/>
                    <a:pt x="2" y="9"/>
                  </a:cubicBezTo>
                  <a:cubicBezTo>
                    <a:pt x="2" y="7"/>
                    <a:pt x="1" y="4"/>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7">
              <a:extLst>
                <a:ext uri="{FF2B5EF4-FFF2-40B4-BE49-F238E27FC236}">
                  <a16:creationId xmlns:a16="http://schemas.microsoft.com/office/drawing/2014/main" id="{CBB51CF6-C3C9-4597-9DB8-C1D9B421647C}"/>
                </a:ext>
              </a:extLst>
            </p:cNvPr>
            <p:cNvSpPr>
              <a:spLocks/>
            </p:cNvSpPr>
            <p:nvPr/>
          </p:nvSpPr>
          <p:spPr bwMode="auto">
            <a:xfrm>
              <a:off x="3365" y="1163"/>
              <a:ext cx="149" cy="133"/>
            </a:xfrm>
            <a:custGeom>
              <a:avLst/>
              <a:gdLst>
                <a:gd name="T0" fmla="*/ 36 w 125"/>
                <a:gd name="T1" fmla="*/ 1 h 111"/>
                <a:gd name="T2" fmla="*/ 39 w 125"/>
                <a:gd name="T3" fmla="*/ 2 h 111"/>
                <a:gd name="T4" fmla="*/ 53 w 125"/>
                <a:gd name="T5" fmla="*/ 10 h 111"/>
                <a:gd name="T6" fmla="*/ 55 w 125"/>
                <a:gd name="T7" fmla="*/ 12 h 111"/>
                <a:gd name="T8" fmla="*/ 60 w 125"/>
                <a:gd name="T9" fmla="*/ 14 h 111"/>
                <a:gd name="T10" fmla="*/ 71 w 125"/>
                <a:gd name="T11" fmla="*/ 24 h 111"/>
                <a:gd name="T12" fmla="*/ 72 w 125"/>
                <a:gd name="T13" fmla="*/ 40 h 111"/>
                <a:gd name="T14" fmla="*/ 70 w 125"/>
                <a:gd name="T15" fmla="*/ 67 h 111"/>
                <a:gd name="T16" fmla="*/ 70 w 125"/>
                <a:gd name="T17" fmla="*/ 72 h 111"/>
                <a:gd name="T18" fmla="*/ 73 w 125"/>
                <a:gd name="T19" fmla="*/ 74 h 111"/>
                <a:gd name="T20" fmla="*/ 81 w 125"/>
                <a:gd name="T21" fmla="*/ 74 h 111"/>
                <a:gd name="T22" fmla="*/ 87 w 125"/>
                <a:gd name="T23" fmla="*/ 72 h 111"/>
                <a:gd name="T24" fmla="*/ 90 w 125"/>
                <a:gd name="T25" fmla="*/ 72 h 111"/>
                <a:gd name="T26" fmla="*/ 98 w 125"/>
                <a:gd name="T27" fmla="*/ 75 h 111"/>
                <a:gd name="T28" fmla="*/ 101 w 125"/>
                <a:gd name="T29" fmla="*/ 77 h 111"/>
                <a:gd name="T30" fmla="*/ 101 w 125"/>
                <a:gd name="T31" fmla="*/ 73 h 111"/>
                <a:gd name="T32" fmla="*/ 107 w 125"/>
                <a:gd name="T33" fmla="*/ 79 h 111"/>
                <a:gd name="T34" fmla="*/ 108 w 125"/>
                <a:gd name="T35" fmla="*/ 73 h 111"/>
                <a:gd name="T36" fmla="*/ 108 w 125"/>
                <a:gd name="T37" fmla="*/ 71 h 111"/>
                <a:gd name="T38" fmla="*/ 107 w 125"/>
                <a:gd name="T39" fmla="*/ 53 h 111"/>
                <a:gd name="T40" fmla="*/ 102 w 125"/>
                <a:gd name="T41" fmla="*/ 41 h 111"/>
                <a:gd name="T42" fmla="*/ 106 w 125"/>
                <a:gd name="T43" fmla="*/ 40 h 111"/>
                <a:gd name="T44" fmla="*/ 121 w 125"/>
                <a:gd name="T45" fmla="*/ 56 h 111"/>
                <a:gd name="T46" fmla="*/ 123 w 125"/>
                <a:gd name="T47" fmla="*/ 75 h 111"/>
                <a:gd name="T48" fmla="*/ 124 w 125"/>
                <a:gd name="T49" fmla="*/ 82 h 111"/>
                <a:gd name="T50" fmla="*/ 123 w 125"/>
                <a:gd name="T51" fmla="*/ 91 h 111"/>
                <a:gd name="T52" fmla="*/ 123 w 125"/>
                <a:gd name="T53" fmla="*/ 95 h 111"/>
                <a:gd name="T54" fmla="*/ 121 w 125"/>
                <a:gd name="T55" fmla="*/ 102 h 111"/>
                <a:gd name="T56" fmla="*/ 113 w 125"/>
                <a:gd name="T57" fmla="*/ 103 h 111"/>
                <a:gd name="T58" fmla="*/ 109 w 125"/>
                <a:gd name="T59" fmla="*/ 99 h 111"/>
                <a:gd name="T60" fmla="*/ 107 w 125"/>
                <a:gd name="T61" fmla="*/ 95 h 111"/>
                <a:gd name="T62" fmla="*/ 104 w 125"/>
                <a:gd name="T63" fmla="*/ 83 h 111"/>
                <a:gd name="T64" fmla="*/ 87 w 125"/>
                <a:gd name="T65" fmla="*/ 85 h 111"/>
                <a:gd name="T66" fmla="*/ 66 w 125"/>
                <a:gd name="T67" fmla="*/ 90 h 111"/>
                <a:gd name="T68" fmla="*/ 43 w 125"/>
                <a:gd name="T69" fmla="*/ 98 h 111"/>
                <a:gd name="T70" fmla="*/ 29 w 125"/>
                <a:gd name="T71" fmla="*/ 104 h 111"/>
                <a:gd name="T72" fmla="*/ 20 w 125"/>
                <a:gd name="T73" fmla="*/ 108 h 111"/>
                <a:gd name="T74" fmla="*/ 12 w 125"/>
                <a:gd name="T75" fmla="*/ 110 h 111"/>
                <a:gd name="T76" fmla="*/ 2 w 125"/>
                <a:gd name="T77" fmla="*/ 102 h 111"/>
                <a:gd name="T78" fmla="*/ 5 w 125"/>
                <a:gd name="T79" fmla="*/ 94 h 111"/>
                <a:gd name="T80" fmla="*/ 6 w 125"/>
                <a:gd name="T81" fmla="*/ 93 h 111"/>
                <a:gd name="T82" fmla="*/ 9 w 125"/>
                <a:gd name="T83" fmla="*/ 90 h 111"/>
                <a:gd name="T84" fmla="*/ 9 w 125"/>
                <a:gd name="T85" fmla="*/ 90 h 111"/>
                <a:gd name="T86" fmla="*/ 12 w 125"/>
                <a:gd name="T87" fmla="*/ 83 h 111"/>
                <a:gd name="T88" fmla="*/ 9 w 125"/>
                <a:gd name="T89" fmla="*/ 73 h 111"/>
                <a:gd name="T90" fmla="*/ 0 w 125"/>
                <a:gd name="T91" fmla="*/ 58 h 111"/>
                <a:gd name="T92" fmla="*/ 0 w 125"/>
                <a:gd name="T93" fmla="*/ 57 h 111"/>
                <a:gd name="T94" fmla="*/ 0 w 125"/>
                <a:gd name="T95" fmla="*/ 54 h 111"/>
                <a:gd name="T96" fmla="*/ 3 w 125"/>
                <a:gd name="T97" fmla="*/ 57 h 111"/>
                <a:gd name="T98" fmla="*/ 5 w 125"/>
                <a:gd name="T99" fmla="*/ 59 h 111"/>
                <a:gd name="T100" fmla="*/ 17 w 125"/>
                <a:gd name="T101" fmla="*/ 66 h 111"/>
                <a:gd name="T102" fmla="*/ 24 w 125"/>
                <a:gd name="T103" fmla="*/ 70 h 111"/>
                <a:gd name="T104" fmla="*/ 28 w 125"/>
                <a:gd name="T105" fmla="*/ 75 h 111"/>
                <a:gd name="T106" fmla="*/ 31 w 125"/>
                <a:gd name="T107" fmla="*/ 81 h 111"/>
                <a:gd name="T108" fmla="*/ 33 w 125"/>
                <a:gd name="T109" fmla="*/ 83 h 111"/>
                <a:gd name="T110" fmla="*/ 53 w 125"/>
                <a:gd name="T111" fmla="*/ 78 h 111"/>
                <a:gd name="T112" fmla="*/ 56 w 125"/>
                <a:gd name="T113" fmla="*/ 74 h 111"/>
                <a:gd name="T114" fmla="*/ 56 w 125"/>
                <a:gd name="T115" fmla="*/ 38 h 111"/>
                <a:gd name="T116" fmla="*/ 55 w 125"/>
                <a:gd name="T117" fmla="*/ 30 h 111"/>
                <a:gd name="T118" fmla="*/ 53 w 125"/>
                <a:gd name="T119" fmla="*/ 27 h 111"/>
                <a:gd name="T120" fmla="*/ 41 w 125"/>
                <a:gd name="T121" fmla="*/ 13 h 111"/>
                <a:gd name="T122" fmla="*/ 38 w 125"/>
                <a:gd name="T123" fmla="*/ 8 h 111"/>
                <a:gd name="T124" fmla="*/ 36 w 125"/>
                <a:gd name="T125"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111">
                  <a:moveTo>
                    <a:pt x="36" y="1"/>
                  </a:moveTo>
                  <a:cubicBezTo>
                    <a:pt x="37" y="0"/>
                    <a:pt x="38" y="1"/>
                    <a:pt x="39" y="2"/>
                  </a:cubicBezTo>
                  <a:cubicBezTo>
                    <a:pt x="42" y="7"/>
                    <a:pt x="47" y="9"/>
                    <a:pt x="53" y="10"/>
                  </a:cubicBezTo>
                  <a:cubicBezTo>
                    <a:pt x="53" y="11"/>
                    <a:pt x="54" y="11"/>
                    <a:pt x="55" y="12"/>
                  </a:cubicBezTo>
                  <a:cubicBezTo>
                    <a:pt x="57" y="12"/>
                    <a:pt x="59" y="13"/>
                    <a:pt x="60" y="14"/>
                  </a:cubicBezTo>
                  <a:cubicBezTo>
                    <a:pt x="66" y="15"/>
                    <a:pt x="69" y="19"/>
                    <a:pt x="71" y="24"/>
                  </a:cubicBezTo>
                  <a:cubicBezTo>
                    <a:pt x="72" y="30"/>
                    <a:pt x="72" y="35"/>
                    <a:pt x="72" y="40"/>
                  </a:cubicBezTo>
                  <a:cubicBezTo>
                    <a:pt x="72" y="49"/>
                    <a:pt x="71" y="58"/>
                    <a:pt x="70" y="67"/>
                  </a:cubicBezTo>
                  <a:cubicBezTo>
                    <a:pt x="70" y="68"/>
                    <a:pt x="70" y="70"/>
                    <a:pt x="70" y="72"/>
                  </a:cubicBezTo>
                  <a:cubicBezTo>
                    <a:pt x="70" y="74"/>
                    <a:pt x="71" y="74"/>
                    <a:pt x="73" y="74"/>
                  </a:cubicBezTo>
                  <a:cubicBezTo>
                    <a:pt x="76" y="74"/>
                    <a:pt x="78" y="74"/>
                    <a:pt x="81" y="74"/>
                  </a:cubicBezTo>
                  <a:cubicBezTo>
                    <a:pt x="83" y="74"/>
                    <a:pt x="86" y="74"/>
                    <a:pt x="87" y="72"/>
                  </a:cubicBezTo>
                  <a:cubicBezTo>
                    <a:pt x="87" y="71"/>
                    <a:pt x="89" y="71"/>
                    <a:pt x="90" y="72"/>
                  </a:cubicBezTo>
                  <a:cubicBezTo>
                    <a:pt x="92" y="73"/>
                    <a:pt x="95" y="74"/>
                    <a:pt x="98" y="75"/>
                  </a:cubicBezTo>
                  <a:cubicBezTo>
                    <a:pt x="99" y="76"/>
                    <a:pt x="100" y="76"/>
                    <a:pt x="101" y="77"/>
                  </a:cubicBezTo>
                  <a:cubicBezTo>
                    <a:pt x="101" y="75"/>
                    <a:pt x="101" y="74"/>
                    <a:pt x="101" y="73"/>
                  </a:cubicBezTo>
                  <a:cubicBezTo>
                    <a:pt x="104" y="74"/>
                    <a:pt x="105" y="77"/>
                    <a:pt x="107" y="79"/>
                  </a:cubicBezTo>
                  <a:cubicBezTo>
                    <a:pt x="108" y="77"/>
                    <a:pt x="108" y="75"/>
                    <a:pt x="108" y="73"/>
                  </a:cubicBezTo>
                  <a:cubicBezTo>
                    <a:pt x="108" y="72"/>
                    <a:pt x="109" y="71"/>
                    <a:pt x="108" y="71"/>
                  </a:cubicBezTo>
                  <a:cubicBezTo>
                    <a:pt x="107" y="65"/>
                    <a:pt x="107" y="59"/>
                    <a:pt x="107" y="53"/>
                  </a:cubicBezTo>
                  <a:cubicBezTo>
                    <a:pt x="107" y="48"/>
                    <a:pt x="106" y="44"/>
                    <a:pt x="102" y="41"/>
                  </a:cubicBezTo>
                  <a:cubicBezTo>
                    <a:pt x="103" y="39"/>
                    <a:pt x="105" y="39"/>
                    <a:pt x="106" y="40"/>
                  </a:cubicBezTo>
                  <a:cubicBezTo>
                    <a:pt x="113" y="43"/>
                    <a:pt x="119" y="47"/>
                    <a:pt x="121" y="56"/>
                  </a:cubicBezTo>
                  <a:cubicBezTo>
                    <a:pt x="122" y="62"/>
                    <a:pt x="123" y="69"/>
                    <a:pt x="123" y="75"/>
                  </a:cubicBezTo>
                  <a:cubicBezTo>
                    <a:pt x="123" y="78"/>
                    <a:pt x="124" y="80"/>
                    <a:pt x="124" y="82"/>
                  </a:cubicBezTo>
                  <a:cubicBezTo>
                    <a:pt x="124" y="85"/>
                    <a:pt x="125" y="88"/>
                    <a:pt x="123" y="91"/>
                  </a:cubicBezTo>
                  <a:cubicBezTo>
                    <a:pt x="123" y="92"/>
                    <a:pt x="123" y="94"/>
                    <a:pt x="123" y="95"/>
                  </a:cubicBezTo>
                  <a:cubicBezTo>
                    <a:pt x="123" y="98"/>
                    <a:pt x="123" y="100"/>
                    <a:pt x="121" y="102"/>
                  </a:cubicBezTo>
                  <a:cubicBezTo>
                    <a:pt x="119" y="105"/>
                    <a:pt x="116" y="105"/>
                    <a:pt x="113" y="103"/>
                  </a:cubicBezTo>
                  <a:cubicBezTo>
                    <a:pt x="112" y="102"/>
                    <a:pt x="110" y="101"/>
                    <a:pt x="109" y="99"/>
                  </a:cubicBezTo>
                  <a:cubicBezTo>
                    <a:pt x="108" y="98"/>
                    <a:pt x="107" y="96"/>
                    <a:pt x="107" y="95"/>
                  </a:cubicBezTo>
                  <a:cubicBezTo>
                    <a:pt x="108" y="90"/>
                    <a:pt x="106" y="87"/>
                    <a:pt x="104" y="83"/>
                  </a:cubicBezTo>
                  <a:cubicBezTo>
                    <a:pt x="98" y="84"/>
                    <a:pt x="93" y="85"/>
                    <a:pt x="87" y="85"/>
                  </a:cubicBezTo>
                  <a:cubicBezTo>
                    <a:pt x="80" y="85"/>
                    <a:pt x="73" y="88"/>
                    <a:pt x="66" y="90"/>
                  </a:cubicBezTo>
                  <a:cubicBezTo>
                    <a:pt x="58" y="92"/>
                    <a:pt x="50" y="94"/>
                    <a:pt x="43" y="98"/>
                  </a:cubicBezTo>
                  <a:cubicBezTo>
                    <a:pt x="38" y="99"/>
                    <a:pt x="33" y="101"/>
                    <a:pt x="29" y="104"/>
                  </a:cubicBezTo>
                  <a:cubicBezTo>
                    <a:pt x="26" y="105"/>
                    <a:pt x="23" y="107"/>
                    <a:pt x="20" y="108"/>
                  </a:cubicBezTo>
                  <a:cubicBezTo>
                    <a:pt x="17" y="109"/>
                    <a:pt x="14" y="109"/>
                    <a:pt x="12" y="110"/>
                  </a:cubicBezTo>
                  <a:cubicBezTo>
                    <a:pt x="8" y="111"/>
                    <a:pt x="3" y="107"/>
                    <a:pt x="2" y="102"/>
                  </a:cubicBezTo>
                  <a:cubicBezTo>
                    <a:pt x="2" y="99"/>
                    <a:pt x="4" y="97"/>
                    <a:pt x="5" y="94"/>
                  </a:cubicBezTo>
                  <a:cubicBezTo>
                    <a:pt x="5" y="94"/>
                    <a:pt x="6" y="93"/>
                    <a:pt x="6" y="93"/>
                  </a:cubicBezTo>
                  <a:cubicBezTo>
                    <a:pt x="8" y="93"/>
                    <a:pt x="9" y="92"/>
                    <a:pt x="9" y="90"/>
                  </a:cubicBezTo>
                  <a:cubicBezTo>
                    <a:pt x="9" y="90"/>
                    <a:pt x="9" y="90"/>
                    <a:pt x="9" y="90"/>
                  </a:cubicBezTo>
                  <a:cubicBezTo>
                    <a:pt x="12" y="88"/>
                    <a:pt x="12" y="85"/>
                    <a:pt x="12" y="83"/>
                  </a:cubicBezTo>
                  <a:cubicBezTo>
                    <a:pt x="14" y="78"/>
                    <a:pt x="12" y="75"/>
                    <a:pt x="9" y="73"/>
                  </a:cubicBezTo>
                  <a:cubicBezTo>
                    <a:pt x="3" y="69"/>
                    <a:pt x="1" y="64"/>
                    <a:pt x="0" y="58"/>
                  </a:cubicBezTo>
                  <a:cubicBezTo>
                    <a:pt x="0" y="58"/>
                    <a:pt x="0" y="57"/>
                    <a:pt x="0" y="57"/>
                  </a:cubicBezTo>
                  <a:cubicBezTo>
                    <a:pt x="0" y="56"/>
                    <a:pt x="0" y="55"/>
                    <a:pt x="0" y="54"/>
                  </a:cubicBezTo>
                  <a:cubicBezTo>
                    <a:pt x="2" y="54"/>
                    <a:pt x="2" y="56"/>
                    <a:pt x="3" y="57"/>
                  </a:cubicBezTo>
                  <a:cubicBezTo>
                    <a:pt x="4" y="57"/>
                    <a:pt x="4" y="58"/>
                    <a:pt x="5" y="59"/>
                  </a:cubicBezTo>
                  <a:cubicBezTo>
                    <a:pt x="9" y="61"/>
                    <a:pt x="13" y="64"/>
                    <a:pt x="17" y="66"/>
                  </a:cubicBezTo>
                  <a:cubicBezTo>
                    <a:pt x="20" y="67"/>
                    <a:pt x="22" y="68"/>
                    <a:pt x="24" y="70"/>
                  </a:cubicBezTo>
                  <a:cubicBezTo>
                    <a:pt x="26" y="71"/>
                    <a:pt x="27" y="73"/>
                    <a:pt x="28" y="75"/>
                  </a:cubicBezTo>
                  <a:cubicBezTo>
                    <a:pt x="29" y="77"/>
                    <a:pt x="30" y="79"/>
                    <a:pt x="31" y="81"/>
                  </a:cubicBezTo>
                  <a:cubicBezTo>
                    <a:pt x="31" y="82"/>
                    <a:pt x="32" y="83"/>
                    <a:pt x="33" y="83"/>
                  </a:cubicBezTo>
                  <a:cubicBezTo>
                    <a:pt x="40" y="81"/>
                    <a:pt x="46" y="80"/>
                    <a:pt x="53" y="78"/>
                  </a:cubicBezTo>
                  <a:cubicBezTo>
                    <a:pt x="56" y="77"/>
                    <a:pt x="56" y="77"/>
                    <a:pt x="56" y="74"/>
                  </a:cubicBezTo>
                  <a:cubicBezTo>
                    <a:pt x="56" y="62"/>
                    <a:pt x="56" y="50"/>
                    <a:pt x="56" y="38"/>
                  </a:cubicBezTo>
                  <a:cubicBezTo>
                    <a:pt x="56" y="35"/>
                    <a:pt x="56" y="33"/>
                    <a:pt x="55" y="30"/>
                  </a:cubicBezTo>
                  <a:cubicBezTo>
                    <a:pt x="55" y="29"/>
                    <a:pt x="54" y="27"/>
                    <a:pt x="53" y="27"/>
                  </a:cubicBezTo>
                  <a:cubicBezTo>
                    <a:pt x="48" y="23"/>
                    <a:pt x="44" y="18"/>
                    <a:pt x="41" y="13"/>
                  </a:cubicBezTo>
                  <a:cubicBezTo>
                    <a:pt x="40" y="11"/>
                    <a:pt x="39" y="10"/>
                    <a:pt x="38" y="8"/>
                  </a:cubicBezTo>
                  <a:cubicBezTo>
                    <a:pt x="36" y="6"/>
                    <a:pt x="36" y="4"/>
                    <a:pt x="3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8">
              <a:extLst>
                <a:ext uri="{FF2B5EF4-FFF2-40B4-BE49-F238E27FC236}">
                  <a16:creationId xmlns:a16="http://schemas.microsoft.com/office/drawing/2014/main" id="{1301A5D3-B2F1-41D8-A5BA-979BEED4DBBD}"/>
                </a:ext>
              </a:extLst>
            </p:cNvPr>
            <p:cNvSpPr>
              <a:spLocks/>
            </p:cNvSpPr>
            <p:nvPr/>
          </p:nvSpPr>
          <p:spPr bwMode="auto">
            <a:xfrm>
              <a:off x="3927" y="1172"/>
              <a:ext cx="128" cy="169"/>
            </a:xfrm>
            <a:custGeom>
              <a:avLst/>
              <a:gdLst>
                <a:gd name="T0" fmla="*/ 37 w 108"/>
                <a:gd name="T1" fmla="*/ 73 h 142"/>
                <a:gd name="T2" fmla="*/ 37 w 108"/>
                <a:gd name="T3" fmla="*/ 87 h 142"/>
                <a:gd name="T4" fmla="*/ 38 w 108"/>
                <a:gd name="T5" fmla="*/ 110 h 142"/>
                <a:gd name="T6" fmla="*/ 36 w 108"/>
                <a:gd name="T7" fmla="*/ 135 h 142"/>
                <a:gd name="T8" fmla="*/ 25 w 108"/>
                <a:gd name="T9" fmla="*/ 138 h 142"/>
                <a:gd name="T10" fmla="*/ 22 w 108"/>
                <a:gd name="T11" fmla="*/ 128 h 142"/>
                <a:gd name="T12" fmla="*/ 15 w 108"/>
                <a:gd name="T13" fmla="*/ 108 h 142"/>
                <a:gd name="T14" fmla="*/ 17 w 108"/>
                <a:gd name="T15" fmla="*/ 107 h 142"/>
                <a:gd name="T16" fmla="*/ 23 w 108"/>
                <a:gd name="T17" fmla="*/ 114 h 142"/>
                <a:gd name="T18" fmla="*/ 26 w 108"/>
                <a:gd name="T19" fmla="*/ 111 h 142"/>
                <a:gd name="T20" fmla="*/ 26 w 108"/>
                <a:gd name="T21" fmla="*/ 100 h 142"/>
                <a:gd name="T22" fmla="*/ 26 w 108"/>
                <a:gd name="T23" fmla="*/ 67 h 142"/>
                <a:gd name="T24" fmla="*/ 25 w 108"/>
                <a:gd name="T25" fmla="*/ 47 h 142"/>
                <a:gd name="T26" fmla="*/ 26 w 108"/>
                <a:gd name="T27" fmla="*/ 27 h 142"/>
                <a:gd name="T28" fmla="*/ 24 w 108"/>
                <a:gd name="T29" fmla="*/ 23 h 142"/>
                <a:gd name="T30" fmla="*/ 14 w 108"/>
                <a:gd name="T31" fmla="*/ 30 h 142"/>
                <a:gd name="T32" fmla="*/ 3 w 108"/>
                <a:gd name="T33" fmla="*/ 27 h 142"/>
                <a:gd name="T34" fmla="*/ 4 w 108"/>
                <a:gd name="T35" fmla="*/ 13 h 142"/>
                <a:gd name="T36" fmla="*/ 8 w 108"/>
                <a:gd name="T37" fmla="*/ 18 h 142"/>
                <a:gd name="T38" fmla="*/ 20 w 108"/>
                <a:gd name="T39" fmla="*/ 5 h 142"/>
                <a:gd name="T40" fmla="*/ 37 w 108"/>
                <a:gd name="T41" fmla="*/ 3 h 142"/>
                <a:gd name="T42" fmla="*/ 41 w 108"/>
                <a:gd name="T43" fmla="*/ 15 h 142"/>
                <a:gd name="T44" fmla="*/ 39 w 108"/>
                <a:gd name="T45" fmla="*/ 29 h 142"/>
                <a:gd name="T46" fmla="*/ 41 w 108"/>
                <a:gd name="T47" fmla="*/ 41 h 142"/>
                <a:gd name="T48" fmla="*/ 58 w 108"/>
                <a:gd name="T49" fmla="*/ 20 h 142"/>
                <a:gd name="T50" fmla="*/ 70 w 108"/>
                <a:gd name="T51" fmla="*/ 16 h 142"/>
                <a:gd name="T52" fmla="*/ 78 w 108"/>
                <a:gd name="T53" fmla="*/ 28 h 142"/>
                <a:gd name="T54" fmla="*/ 66 w 108"/>
                <a:gd name="T55" fmla="*/ 36 h 142"/>
                <a:gd name="T56" fmla="*/ 50 w 108"/>
                <a:gd name="T57" fmla="*/ 44 h 142"/>
                <a:gd name="T58" fmla="*/ 41 w 108"/>
                <a:gd name="T59" fmla="*/ 52 h 142"/>
                <a:gd name="T60" fmla="*/ 50 w 108"/>
                <a:gd name="T61" fmla="*/ 59 h 142"/>
                <a:gd name="T62" fmla="*/ 65 w 108"/>
                <a:gd name="T63" fmla="*/ 72 h 142"/>
                <a:gd name="T64" fmla="*/ 93 w 108"/>
                <a:gd name="T65" fmla="*/ 86 h 142"/>
                <a:gd name="T66" fmla="*/ 107 w 108"/>
                <a:gd name="T67" fmla="*/ 94 h 142"/>
                <a:gd name="T68" fmla="*/ 101 w 108"/>
                <a:gd name="T69" fmla="*/ 100 h 142"/>
                <a:gd name="T70" fmla="*/ 83 w 108"/>
                <a:gd name="T71" fmla="*/ 96 h 142"/>
                <a:gd name="T72" fmla="*/ 66 w 108"/>
                <a:gd name="T73" fmla="*/ 88 h 142"/>
                <a:gd name="T74" fmla="*/ 47 w 108"/>
                <a:gd name="T75" fmla="*/ 70 h 142"/>
                <a:gd name="T76" fmla="*/ 38 w 108"/>
                <a:gd name="T77" fmla="*/ 6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42">
                  <a:moveTo>
                    <a:pt x="38" y="62"/>
                  </a:moveTo>
                  <a:cubicBezTo>
                    <a:pt x="36" y="66"/>
                    <a:pt x="37" y="70"/>
                    <a:pt x="37" y="73"/>
                  </a:cubicBezTo>
                  <a:cubicBezTo>
                    <a:pt x="37" y="77"/>
                    <a:pt x="37" y="81"/>
                    <a:pt x="37" y="84"/>
                  </a:cubicBezTo>
                  <a:cubicBezTo>
                    <a:pt x="37" y="85"/>
                    <a:pt x="37" y="86"/>
                    <a:pt x="37" y="87"/>
                  </a:cubicBezTo>
                  <a:cubicBezTo>
                    <a:pt x="38" y="92"/>
                    <a:pt x="39" y="96"/>
                    <a:pt x="38" y="101"/>
                  </a:cubicBezTo>
                  <a:cubicBezTo>
                    <a:pt x="37" y="104"/>
                    <a:pt x="38" y="107"/>
                    <a:pt x="38" y="110"/>
                  </a:cubicBezTo>
                  <a:cubicBezTo>
                    <a:pt x="39" y="118"/>
                    <a:pt x="38" y="126"/>
                    <a:pt x="36" y="134"/>
                  </a:cubicBezTo>
                  <a:cubicBezTo>
                    <a:pt x="36" y="134"/>
                    <a:pt x="36" y="135"/>
                    <a:pt x="36" y="135"/>
                  </a:cubicBezTo>
                  <a:cubicBezTo>
                    <a:pt x="37" y="139"/>
                    <a:pt x="35" y="140"/>
                    <a:pt x="32" y="141"/>
                  </a:cubicBezTo>
                  <a:cubicBezTo>
                    <a:pt x="29" y="142"/>
                    <a:pt x="26" y="141"/>
                    <a:pt x="25" y="138"/>
                  </a:cubicBezTo>
                  <a:cubicBezTo>
                    <a:pt x="24" y="136"/>
                    <a:pt x="22" y="133"/>
                    <a:pt x="23" y="130"/>
                  </a:cubicBezTo>
                  <a:cubicBezTo>
                    <a:pt x="23" y="130"/>
                    <a:pt x="23" y="129"/>
                    <a:pt x="22" y="128"/>
                  </a:cubicBezTo>
                  <a:cubicBezTo>
                    <a:pt x="21" y="125"/>
                    <a:pt x="19" y="122"/>
                    <a:pt x="18" y="118"/>
                  </a:cubicBezTo>
                  <a:cubicBezTo>
                    <a:pt x="17" y="115"/>
                    <a:pt x="16" y="111"/>
                    <a:pt x="15" y="108"/>
                  </a:cubicBezTo>
                  <a:cubicBezTo>
                    <a:pt x="14" y="107"/>
                    <a:pt x="15" y="106"/>
                    <a:pt x="15" y="106"/>
                  </a:cubicBezTo>
                  <a:cubicBezTo>
                    <a:pt x="16" y="106"/>
                    <a:pt x="16" y="106"/>
                    <a:pt x="17" y="107"/>
                  </a:cubicBezTo>
                  <a:cubicBezTo>
                    <a:pt x="18" y="107"/>
                    <a:pt x="19" y="108"/>
                    <a:pt x="20" y="109"/>
                  </a:cubicBezTo>
                  <a:cubicBezTo>
                    <a:pt x="22" y="110"/>
                    <a:pt x="22" y="112"/>
                    <a:pt x="23" y="114"/>
                  </a:cubicBezTo>
                  <a:cubicBezTo>
                    <a:pt x="23" y="117"/>
                    <a:pt x="23" y="118"/>
                    <a:pt x="25" y="120"/>
                  </a:cubicBezTo>
                  <a:cubicBezTo>
                    <a:pt x="26" y="117"/>
                    <a:pt x="26" y="114"/>
                    <a:pt x="26" y="111"/>
                  </a:cubicBezTo>
                  <a:cubicBezTo>
                    <a:pt x="26" y="107"/>
                    <a:pt x="26" y="104"/>
                    <a:pt x="26" y="100"/>
                  </a:cubicBezTo>
                  <a:cubicBezTo>
                    <a:pt x="26" y="100"/>
                    <a:pt x="26" y="100"/>
                    <a:pt x="26" y="100"/>
                  </a:cubicBezTo>
                  <a:cubicBezTo>
                    <a:pt x="27" y="93"/>
                    <a:pt x="26" y="86"/>
                    <a:pt x="26" y="79"/>
                  </a:cubicBezTo>
                  <a:cubicBezTo>
                    <a:pt x="27" y="75"/>
                    <a:pt x="26" y="71"/>
                    <a:pt x="26" y="67"/>
                  </a:cubicBezTo>
                  <a:cubicBezTo>
                    <a:pt x="26" y="63"/>
                    <a:pt x="26" y="60"/>
                    <a:pt x="26" y="56"/>
                  </a:cubicBezTo>
                  <a:cubicBezTo>
                    <a:pt x="26" y="53"/>
                    <a:pt x="26" y="50"/>
                    <a:pt x="25" y="47"/>
                  </a:cubicBezTo>
                  <a:cubicBezTo>
                    <a:pt x="25" y="46"/>
                    <a:pt x="24" y="45"/>
                    <a:pt x="25" y="45"/>
                  </a:cubicBezTo>
                  <a:cubicBezTo>
                    <a:pt x="26" y="39"/>
                    <a:pt x="25" y="33"/>
                    <a:pt x="26" y="27"/>
                  </a:cubicBezTo>
                  <a:cubicBezTo>
                    <a:pt x="26" y="26"/>
                    <a:pt x="26" y="25"/>
                    <a:pt x="26" y="24"/>
                  </a:cubicBezTo>
                  <a:cubicBezTo>
                    <a:pt x="25" y="24"/>
                    <a:pt x="25" y="23"/>
                    <a:pt x="24" y="23"/>
                  </a:cubicBezTo>
                  <a:cubicBezTo>
                    <a:pt x="24" y="23"/>
                    <a:pt x="23" y="23"/>
                    <a:pt x="22" y="23"/>
                  </a:cubicBezTo>
                  <a:cubicBezTo>
                    <a:pt x="20" y="27"/>
                    <a:pt x="16" y="27"/>
                    <a:pt x="14" y="30"/>
                  </a:cubicBezTo>
                  <a:cubicBezTo>
                    <a:pt x="13" y="30"/>
                    <a:pt x="12" y="30"/>
                    <a:pt x="11" y="30"/>
                  </a:cubicBezTo>
                  <a:cubicBezTo>
                    <a:pt x="8" y="29"/>
                    <a:pt x="6" y="28"/>
                    <a:pt x="3" y="27"/>
                  </a:cubicBezTo>
                  <a:cubicBezTo>
                    <a:pt x="3" y="27"/>
                    <a:pt x="2" y="26"/>
                    <a:pt x="2" y="25"/>
                  </a:cubicBezTo>
                  <a:cubicBezTo>
                    <a:pt x="0" y="22"/>
                    <a:pt x="1" y="16"/>
                    <a:pt x="4" y="13"/>
                  </a:cubicBezTo>
                  <a:cubicBezTo>
                    <a:pt x="4" y="15"/>
                    <a:pt x="4" y="17"/>
                    <a:pt x="4" y="19"/>
                  </a:cubicBezTo>
                  <a:cubicBezTo>
                    <a:pt x="6" y="19"/>
                    <a:pt x="7" y="19"/>
                    <a:pt x="8" y="18"/>
                  </a:cubicBezTo>
                  <a:cubicBezTo>
                    <a:pt x="11" y="14"/>
                    <a:pt x="15" y="12"/>
                    <a:pt x="17" y="7"/>
                  </a:cubicBezTo>
                  <a:cubicBezTo>
                    <a:pt x="18" y="6"/>
                    <a:pt x="19" y="6"/>
                    <a:pt x="20" y="5"/>
                  </a:cubicBezTo>
                  <a:cubicBezTo>
                    <a:pt x="23" y="1"/>
                    <a:pt x="26" y="0"/>
                    <a:pt x="30" y="2"/>
                  </a:cubicBezTo>
                  <a:cubicBezTo>
                    <a:pt x="32" y="3"/>
                    <a:pt x="35" y="2"/>
                    <a:pt x="37" y="3"/>
                  </a:cubicBezTo>
                  <a:cubicBezTo>
                    <a:pt x="37" y="3"/>
                    <a:pt x="38" y="4"/>
                    <a:pt x="39" y="5"/>
                  </a:cubicBezTo>
                  <a:cubicBezTo>
                    <a:pt x="40" y="8"/>
                    <a:pt x="41" y="11"/>
                    <a:pt x="41" y="15"/>
                  </a:cubicBezTo>
                  <a:cubicBezTo>
                    <a:pt x="40" y="17"/>
                    <a:pt x="40" y="19"/>
                    <a:pt x="40" y="21"/>
                  </a:cubicBezTo>
                  <a:cubicBezTo>
                    <a:pt x="40" y="24"/>
                    <a:pt x="40" y="26"/>
                    <a:pt x="39" y="29"/>
                  </a:cubicBezTo>
                  <a:cubicBezTo>
                    <a:pt x="38" y="33"/>
                    <a:pt x="38" y="37"/>
                    <a:pt x="39" y="42"/>
                  </a:cubicBezTo>
                  <a:cubicBezTo>
                    <a:pt x="40" y="41"/>
                    <a:pt x="41" y="41"/>
                    <a:pt x="41" y="41"/>
                  </a:cubicBezTo>
                  <a:cubicBezTo>
                    <a:pt x="47" y="36"/>
                    <a:pt x="52" y="30"/>
                    <a:pt x="58" y="25"/>
                  </a:cubicBezTo>
                  <a:cubicBezTo>
                    <a:pt x="60" y="23"/>
                    <a:pt x="60" y="23"/>
                    <a:pt x="58" y="20"/>
                  </a:cubicBezTo>
                  <a:cubicBezTo>
                    <a:pt x="60" y="18"/>
                    <a:pt x="62" y="17"/>
                    <a:pt x="65" y="15"/>
                  </a:cubicBezTo>
                  <a:cubicBezTo>
                    <a:pt x="66" y="15"/>
                    <a:pt x="68" y="15"/>
                    <a:pt x="70" y="16"/>
                  </a:cubicBezTo>
                  <a:cubicBezTo>
                    <a:pt x="72" y="16"/>
                    <a:pt x="74" y="17"/>
                    <a:pt x="76" y="18"/>
                  </a:cubicBezTo>
                  <a:cubicBezTo>
                    <a:pt x="80" y="20"/>
                    <a:pt x="81" y="25"/>
                    <a:pt x="78" y="28"/>
                  </a:cubicBezTo>
                  <a:cubicBezTo>
                    <a:pt x="75" y="30"/>
                    <a:pt x="71" y="33"/>
                    <a:pt x="68" y="35"/>
                  </a:cubicBezTo>
                  <a:cubicBezTo>
                    <a:pt x="67" y="36"/>
                    <a:pt x="66" y="36"/>
                    <a:pt x="66" y="36"/>
                  </a:cubicBezTo>
                  <a:cubicBezTo>
                    <a:pt x="62" y="35"/>
                    <a:pt x="61" y="38"/>
                    <a:pt x="59" y="39"/>
                  </a:cubicBezTo>
                  <a:cubicBezTo>
                    <a:pt x="56" y="41"/>
                    <a:pt x="53" y="43"/>
                    <a:pt x="50" y="44"/>
                  </a:cubicBezTo>
                  <a:cubicBezTo>
                    <a:pt x="47" y="46"/>
                    <a:pt x="44" y="47"/>
                    <a:pt x="42" y="49"/>
                  </a:cubicBezTo>
                  <a:cubicBezTo>
                    <a:pt x="40" y="49"/>
                    <a:pt x="40" y="51"/>
                    <a:pt x="41" y="52"/>
                  </a:cubicBezTo>
                  <a:cubicBezTo>
                    <a:pt x="44" y="54"/>
                    <a:pt x="46" y="56"/>
                    <a:pt x="48" y="59"/>
                  </a:cubicBezTo>
                  <a:cubicBezTo>
                    <a:pt x="49" y="59"/>
                    <a:pt x="49" y="59"/>
                    <a:pt x="50" y="59"/>
                  </a:cubicBezTo>
                  <a:cubicBezTo>
                    <a:pt x="52" y="62"/>
                    <a:pt x="55" y="65"/>
                    <a:pt x="58" y="68"/>
                  </a:cubicBezTo>
                  <a:cubicBezTo>
                    <a:pt x="60" y="69"/>
                    <a:pt x="63" y="71"/>
                    <a:pt x="65" y="72"/>
                  </a:cubicBezTo>
                  <a:cubicBezTo>
                    <a:pt x="71" y="75"/>
                    <a:pt x="78" y="78"/>
                    <a:pt x="84" y="81"/>
                  </a:cubicBezTo>
                  <a:cubicBezTo>
                    <a:pt x="87" y="83"/>
                    <a:pt x="90" y="85"/>
                    <a:pt x="93" y="86"/>
                  </a:cubicBezTo>
                  <a:cubicBezTo>
                    <a:pt x="97" y="88"/>
                    <a:pt x="100" y="90"/>
                    <a:pt x="103" y="91"/>
                  </a:cubicBezTo>
                  <a:cubicBezTo>
                    <a:pt x="105" y="92"/>
                    <a:pt x="106" y="93"/>
                    <a:pt x="107" y="94"/>
                  </a:cubicBezTo>
                  <a:cubicBezTo>
                    <a:pt x="108" y="96"/>
                    <a:pt x="107" y="99"/>
                    <a:pt x="105" y="99"/>
                  </a:cubicBezTo>
                  <a:cubicBezTo>
                    <a:pt x="104" y="100"/>
                    <a:pt x="102" y="100"/>
                    <a:pt x="101" y="100"/>
                  </a:cubicBezTo>
                  <a:cubicBezTo>
                    <a:pt x="96" y="99"/>
                    <a:pt x="90" y="99"/>
                    <a:pt x="86" y="97"/>
                  </a:cubicBezTo>
                  <a:cubicBezTo>
                    <a:pt x="85" y="96"/>
                    <a:pt x="84" y="96"/>
                    <a:pt x="83" y="96"/>
                  </a:cubicBezTo>
                  <a:cubicBezTo>
                    <a:pt x="79" y="95"/>
                    <a:pt x="75" y="93"/>
                    <a:pt x="72" y="91"/>
                  </a:cubicBezTo>
                  <a:cubicBezTo>
                    <a:pt x="70" y="89"/>
                    <a:pt x="68" y="89"/>
                    <a:pt x="66" y="88"/>
                  </a:cubicBezTo>
                  <a:cubicBezTo>
                    <a:pt x="64" y="86"/>
                    <a:pt x="62" y="83"/>
                    <a:pt x="59" y="82"/>
                  </a:cubicBezTo>
                  <a:cubicBezTo>
                    <a:pt x="54" y="79"/>
                    <a:pt x="51" y="74"/>
                    <a:pt x="47" y="70"/>
                  </a:cubicBezTo>
                  <a:cubicBezTo>
                    <a:pt x="45" y="68"/>
                    <a:pt x="42" y="66"/>
                    <a:pt x="40" y="63"/>
                  </a:cubicBezTo>
                  <a:cubicBezTo>
                    <a:pt x="39" y="63"/>
                    <a:pt x="39" y="63"/>
                    <a:pt x="38"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9">
              <a:extLst>
                <a:ext uri="{FF2B5EF4-FFF2-40B4-BE49-F238E27FC236}">
                  <a16:creationId xmlns:a16="http://schemas.microsoft.com/office/drawing/2014/main" id="{28252FBD-7230-41E3-9CCA-FF8BB3A1F932}"/>
                </a:ext>
              </a:extLst>
            </p:cNvPr>
            <p:cNvSpPr>
              <a:spLocks/>
            </p:cNvSpPr>
            <p:nvPr/>
          </p:nvSpPr>
          <p:spPr bwMode="auto">
            <a:xfrm>
              <a:off x="3578" y="1130"/>
              <a:ext cx="107" cy="197"/>
            </a:xfrm>
            <a:custGeom>
              <a:avLst/>
              <a:gdLst>
                <a:gd name="T0" fmla="*/ 58 w 91"/>
                <a:gd name="T1" fmla="*/ 68 h 165"/>
                <a:gd name="T2" fmla="*/ 48 w 91"/>
                <a:gd name="T3" fmla="*/ 74 h 165"/>
                <a:gd name="T4" fmla="*/ 38 w 91"/>
                <a:gd name="T5" fmla="*/ 80 h 165"/>
                <a:gd name="T6" fmla="*/ 12 w 91"/>
                <a:gd name="T7" fmla="*/ 89 h 165"/>
                <a:gd name="T8" fmla="*/ 3 w 91"/>
                <a:gd name="T9" fmla="*/ 78 h 165"/>
                <a:gd name="T10" fmla="*/ 15 w 91"/>
                <a:gd name="T11" fmla="*/ 73 h 165"/>
                <a:gd name="T12" fmla="*/ 40 w 91"/>
                <a:gd name="T13" fmla="*/ 62 h 165"/>
                <a:gd name="T14" fmla="*/ 61 w 91"/>
                <a:gd name="T15" fmla="*/ 51 h 165"/>
                <a:gd name="T16" fmla="*/ 62 w 91"/>
                <a:gd name="T17" fmla="*/ 41 h 165"/>
                <a:gd name="T18" fmla="*/ 63 w 91"/>
                <a:gd name="T19" fmla="*/ 24 h 165"/>
                <a:gd name="T20" fmla="*/ 58 w 91"/>
                <a:gd name="T21" fmla="*/ 3 h 165"/>
                <a:gd name="T22" fmla="*/ 70 w 91"/>
                <a:gd name="T23" fmla="*/ 4 h 165"/>
                <a:gd name="T24" fmla="*/ 75 w 91"/>
                <a:gd name="T25" fmla="*/ 15 h 165"/>
                <a:gd name="T26" fmla="*/ 74 w 91"/>
                <a:gd name="T27" fmla="*/ 41 h 165"/>
                <a:gd name="T28" fmla="*/ 85 w 91"/>
                <a:gd name="T29" fmla="*/ 48 h 165"/>
                <a:gd name="T30" fmla="*/ 85 w 91"/>
                <a:gd name="T31" fmla="*/ 55 h 165"/>
                <a:gd name="T32" fmla="*/ 73 w 91"/>
                <a:gd name="T33" fmla="*/ 63 h 165"/>
                <a:gd name="T34" fmla="*/ 72 w 91"/>
                <a:gd name="T35" fmla="*/ 81 h 165"/>
                <a:gd name="T36" fmla="*/ 90 w 91"/>
                <a:gd name="T37" fmla="*/ 97 h 165"/>
                <a:gd name="T38" fmla="*/ 85 w 91"/>
                <a:gd name="T39" fmla="*/ 104 h 165"/>
                <a:gd name="T40" fmla="*/ 73 w 91"/>
                <a:gd name="T41" fmla="*/ 92 h 165"/>
                <a:gd name="T42" fmla="*/ 71 w 91"/>
                <a:gd name="T43" fmla="*/ 110 h 165"/>
                <a:gd name="T44" fmla="*/ 73 w 91"/>
                <a:gd name="T45" fmla="*/ 155 h 165"/>
                <a:gd name="T46" fmla="*/ 69 w 91"/>
                <a:gd name="T47" fmla="*/ 164 h 165"/>
                <a:gd name="T48" fmla="*/ 61 w 91"/>
                <a:gd name="T49" fmla="*/ 150 h 165"/>
                <a:gd name="T50" fmla="*/ 60 w 91"/>
                <a:gd name="T51" fmla="*/ 133 h 165"/>
                <a:gd name="T52" fmla="*/ 62 w 91"/>
                <a:gd name="T53" fmla="*/ 105 h 165"/>
                <a:gd name="T54" fmla="*/ 58 w 91"/>
                <a:gd name="T55" fmla="*/ 101 h 165"/>
                <a:gd name="T56" fmla="*/ 47 w 91"/>
                <a:gd name="T57" fmla="*/ 116 h 165"/>
                <a:gd name="T58" fmla="*/ 33 w 91"/>
                <a:gd name="T59" fmla="*/ 126 h 165"/>
                <a:gd name="T60" fmla="*/ 20 w 91"/>
                <a:gd name="T61" fmla="*/ 131 h 165"/>
                <a:gd name="T62" fmla="*/ 40 w 91"/>
                <a:gd name="T63" fmla="*/ 110 h 165"/>
                <a:gd name="T64" fmla="*/ 56 w 91"/>
                <a:gd name="T65" fmla="*/ 81 h 165"/>
                <a:gd name="T66" fmla="*/ 60 w 91"/>
                <a:gd name="T67"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165">
                  <a:moveTo>
                    <a:pt x="60" y="66"/>
                  </a:moveTo>
                  <a:cubicBezTo>
                    <a:pt x="59" y="66"/>
                    <a:pt x="59" y="67"/>
                    <a:pt x="58" y="68"/>
                  </a:cubicBezTo>
                  <a:cubicBezTo>
                    <a:pt x="56" y="69"/>
                    <a:pt x="54" y="70"/>
                    <a:pt x="52" y="71"/>
                  </a:cubicBezTo>
                  <a:cubicBezTo>
                    <a:pt x="50" y="72"/>
                    <a:pt x="49" y="72"/>
                    <a:pt x="48" y="74"/>
                  </a:cubicBezTo>
                  <a:cubicBezTo>
                    <a:pt x="45" y="76"/>
                    <a:pt x="43" y="78"/>
                    <a:pt x="39" y="79"/>
                  </a:cubicBezTo>
                  <a:cubicBezTo>
                    <a:pt x="39" y="79"/>
                    <a:pt x="38" y="79"/>
                    <a:pt x="38" y="80"/>
                  </a:cubicBezTo>
                  <a:cubicBezTo>
                    <a:pt x="33" y="82"/>
                    <a:pt x="29" y="85"/>
                    <a:pt x="24" y="88"/>
                  </a:cubicBezTo>
                  <a:cubicBezTo>
                    <a:pt x="20" y="91"/>
                    <a:pt x="16" y="91"/>
                    <a:pt x="12" y="89"/>
                  </a:cubicBezTo>
                  <a:cubicBezTo>
                    <a:pt x="10" y="88"/>
                    <a:pt x="9" y="85"/>
                    <a:pt x="7" y="84"/>
                  </a:cubicBezTo>
                  <a:cubicBezTo>
                    <a:pt x="6" y="82"/>
                    <a:pt x="5" y="80"/>
                    <a:pt x="3" y="78"/>
                  </a:cubicBezTo>
                  <a:cubicBezTo>
                    <a:pt x="2" y="76"/>
                    <a:pt x="0" y="74"/>
                    <a:pt x="1" y="71"/>
                  </a:cubicBezTo>
                  <a:cubicBezTo>
                    <a:pt x="5" y="76"/>
                    <a:pt x="9" y="76"/>
                    <a:pt x="15" y="73"/>
                  </a:cubicBezTo>
                  <a:cubicBezTo>
                    <a:pt x="20" y="71"/>
                    <a:pt x="24" y="69"/>
                    <a:pt x="29" y="67"/>
                  </a:cubicBezTo>
                  <a:cubicBezTo>
                    <a:pt x="33" y="65"/>
                    <a:pt x="36" y="64"/>
                    <a:pt x="40" y="62"/>
                  </a:cubicBezTo>
                  <a:cubicBezTo>
                    <a:pt x="45" y="59"/>
                    <a:pt x="50" y="56"/>
                    <a:pt x="56" y="54"/>
                  </a:cubicBezTo>
                  <a:cubicBezTo>
                    <a:pt x="58" y="54"/>
                    <a:pt x="59" y="52"/>
                    <a:pt x="61" y="51"/>
                  </a:cubicBezTo>
                  <a:cubicBezTo>
                    <a:pt x="61" y="50"/>
                    <a:pt x="61" y="50"/>
                    <a:pt x="61" y="50"/>
                  </a:cubicBezTo>
                  <a:cubicBezTo>
                    <a:pt x="62" y="47"/>
                    <a:pt x="62" y="44"/>
                    <a:pt x="62" y="41"/>
                  </a:cubicBezTo>
                  <a:cubicBezTo>
                    <a:pt x="62" y="39"/>
                    <a:pt x="62" y="36"/>
                    <a:pt x="63" y="34"/>
                  </a:cubicBezTo>
                  <a:cubicBezTo>
                    <a:pt x="63" y="31"/>
                    <a:pt x="63" y="27"/>
                    <a:pt x="63" y="24"/>
                  </a:cubicBezTo>
                  <a:cubicBezTo>
                    <a:pt x="63" y="19"/>
                    <a:pt x="63" y="14"/>
                    <a:pt x="61" y="9"/>
                  </a:cubicBezTo>
                  <a:cubicBezTo>
                    <a:pt x="60" y="7"/>
                    <a:pt x="59" y="5"/>
                    <a:pt x="58" y="3"/>
                  </a:cubicBezTo>
                  <a:cubicBezTo>
                    <a:pt x="58" y="1"/>
                    <a:pt x="59" y="0"/>
                    <a:pt x="61" y="1"/>
                  </a:cubicBezTo>
                  <a:cubicBezTo>
                    <a:pt x="64" y="2"/>
                    <a:pt x="67" y="3"/>
                    <a:pt x="70" y="4"/>
                  </a:cubicBezTo>
                  <a:cubicBezTo>
                    <a:pt x="72" y="5"/>
                    <a:pt x="73" y="8"/>
                    <a:pt x="74" y="10"/>
                  </a:cubicBezTo>
                  <a:cubicBezTo>
                    <a:pt x="75" y="11"/>
                    <a:pt x="75" y="13"/>
                    <a:pt x="75" y="15"/>
                  </a:cubicBezTo>
                  <a:cubicBezTo>
                    <a:pt x="75" y="21"/>
                    <a:pt x="75" y="26"/>
                    <a:pt x="75" y="32"/>
                  </a:cubicBezTo>
                  <a:cubicBezTo>
                    <a:pt x="74" y="35"/>
                    <a:pt x="74" y="38"/>
                    <a:pt x="74" y="41"/>
                  </a:cubicBezTo>
                  <a:cubicBezTo>
                    <a:pt x="74" y="42"/>
                    <a:pt x="75" y="43"/>
                    <a:pt x="76" y="44"/>
                  </a:cubicBezTo>
                  <a:cubicBezTo>
                    <a:pt x="79" y="45"/>
                    <a:pt x="82" y="47"/>
                    <a:pt x="85" y="48"/>
                  </a:cubicBezTo>
                  <a:cubicBezTo>
                    <a:pt x="86" y="49"/>
                    <a:pt x="88" y="49"/>
                    <a:pt x="88" y="51"/>
                  </a:cubicBezTo>
                  <a:cubicBezTo>
                    <a:pt x="87" y="53"/>
                    <a:pt x="86" y="54"/>
                    <a:pt x="85" y="55"/>
                  </a:cubicBezTo>
                  <a:cubicBezTo>
                    <a:pt x="82" y="57"/>
                    <a:pt x="79" y="58"/>
                    <a:pt x="76" y="59"/>
                  </a:cubicBezTo>
                  <a:cubicBezTo>
                    <a:pt x="73" y="60"/>
                    <a:pt x="73" y="61"/>
                    <a:pt x="73" y="63"/>
                  </a:cubicBezTo>
                  <a:cubicBezTo>
                    <a:pt x="74" y="68"/>
                    <a:pt x="73" y="73"/>
                    <a:pt x="73" y="78"/>
                  </a:cubicBezTo>
                  <a:cubicBezTo>
                    <a:pt x="73" y="79"/>
                    <a:pt x="72" y="80"/>
                    <a:pt x="72" y="81"/>
                  </a:cubicBezTo>
                  <a:cubicBezTo>
                    <a:pt x="72" y="86"/>
                    <a:pt x="73" y="87"/>
                    <a:pt x="77" y="88"/>
                  </a:cubicBezTo>
                  <a:cubicBezTo>
                    <a:pt x="82" y="90"/>
                    <a:pt x="87" y="92"/>
                    <a:pt x="90" y="97"/>
                  </a:cubicBezTo>
                  <a:cubicBezTo>
                    <a:pt x="91" y="99"/>
                    <a:pt x="91" y="101"/>
                    <a:pt x="90" y="103"/>
                  </a:cubicBezTo>
                  <a:cubicBezTo>
                    <a:pt x="88" y="105"/>
                    <a:pt x="88" y="104"/>
                    <a:pt x="85" y="104"/>
                  </a:cubicBezTo>
                  <a:cubicBezTo>
                    <a:pt x="81" y="103"/>
                    <a:pt x="80" y="101"/>
                    <a:pt x="78" y="99"/>
                  </a:cubicBezTo>
                  <a:cubicBezTo>
                    <a:pt x="77" y="96"/>
                    <a:pt x="75" y="95"/>
                    <a:pt x="73" y="92"/>
                  </a:cubicBezTo>
                  <a:cubicBezTo>
                    <a:pt x="73" y="94"/>
                    <a:pt x="72" y="96"/>
                    <a:pt x="72" y="98"/>
                  </a:cubicBezTo>
                  <a:cubicBezTo>
                    <a:pt x="72" y="102"/>
                    <a:pt x="71" y="106"/>
                    <a:pt x="71" y="110"/>
                  </a:cubicBezTo>
                  <a:cubicBezTo>
                    <a:pt x="71" y="117"/>
                    <a:pt x="71" y="124"/>
                    <a:pt x="71" y="131"/>
                  </a:cubicBezTo>
                  <a:cubicBezTo>
                    <a:pt x="71" y="139"/>
                    <a:pt x="71" y="147"/>
                    <a:pt x="73" y="155"/>
                  </a:cubicBezTo>
                  <a:cubicBezTo>
                    <a:pt x="73" y="157"/>
                    <a:pt x="73" y="159"/>
                    <a:pt x="73" y="161"/>
                  </a:cubicBezTo>
                  <a:cubicBezTo>
                    <a:pt x="73" y="164"/>
                    <a:pt x="71" y="165"/>
                    <a:pt x="69" y="164"/>
                  </a:cubicBezTo>
                  <a:cubicBezTo>
                    <a:pt x="64" y="163"/>
                    <a:pt x="63" y="161"/>
                    <a:pt x="62" y="157"/>
                  </a:cubicBezTo>
                  <a:cubicBezTo>
                    <a:pt x="62" y="155"/>
                    <a:pt x="61" y="153"/>
                    <a:pt x="61" y="150"/>
                  </a:cubicBezTo>
                  <a:cubicBezTo>
                    <a:pt x="61" y="148"/>
                    <a:pt x="60" y="145"/>
                    <a:pt x="60" y="143"/>
                  </a:cubicBezTo>
                  <a:cubicBezTo>
                    <a:pt x="60" y="139"/>
                    <a:pt x="60" y="136"/>
                    <a:pt x="60" y="133"/>
                  </a:cubicBezTo>
                  <a:cubicBezTo>
                    <a:pt x="60" y="124"/>
                    <a:pt x="60" y="116"/>
                    <a:pt x="59" y="107"/>
                  </a:cubicBezTo>
                  <a:cubicBezTo>
                    <a:pt x="59" y="106"/>
                    <a:pt x="60" y="105"/>
                    <a:pt x="62" y="105"/>
                  </a:cubicBezTo>
                  <a:cubicBezTo>
                    <a:pt x="62" y="103"/>
                    <a:pt x="62" y="101"/>
                    <a:pt x="61" y="98"/>
                  </a:cubicBezTo>
                  <a:cubicBezTo>
                    <a:pt x="60" y="99"/>
                    <a:pt x="58" y="100"/>
                    <a:pt x="58" y="101"/>
                  </a:cubicBezTo>
                  <a:cubicBezTo>
                    <a:pt x="56" y="102"/>
                    <a:pt x="55" y="105"/>
                    <a:pt x="53" y="107"/>
                  </a:cubicBezTo>
                  <a:cubicBezTo>
                    <a:pt x="51" y="110"/>
                    <a:pt x="49" y="113"/>
                    <a:pt x="47" y="116"/>
                  </a:cubicBezTo>
                  <a:cubicBezTo>
                    <a:pt x="43" y="119"/>
                    <a:pt x="41" y="123"/>
                    <a:pt x="36" y="124"/>
                  </a:cubicBezTo>
                  <a:cubicBezTo>
                    <a:pt x="35" y="124"/>
                    <a:pt x="34" y="125"/>
                    <a:pt x="33" y="126"/>
                  </a:cubicBezTo>
                  <a:cubicBezTo>
                    <a:pt x="30" y="128"/>
                    <a:pt x="27" y="131"/>
                    <a:pt x="24" y="133"/>
                  </a:cubicBezTo>
                  <a:cubicBezTo>
                    <a:pt x="22" y="132"/>
                    <a:pt x="21" y="132"/>
                    <a:pt x="20" y="131"/>
                  </a:cubicBezTo>
                  <a:cubicBezTo>
                    <a:pt x="21" y="130"/>
                    <a:pt x="22" y="130"/>
                    <a:pt x="22" y="129"/>
                  </a:cubicBezTo>
                  <a:cubicBezTo>
                    <a:pt x="29" y="123"/>
                    <a:pt x="35" y="117"/>
                    <a:pt x="40" y="110"/>
                  </a:cubicBezTo>
                  <a:cubicBezTo>
                    <a:pt x="43" y="105"/>
                    <a:pt x="45" y="100"/>
                    <a:pt x="48" y="95"/>
                  </a:cubicBezTo>
                  <a:cubicBezTo>
                    <a:pt x="51" y="90"/>
                    <a:pt x="54" y="86"/>
                    <a:pt x="56" y="81"/>
                  </a:cubicBezTo>
                  <a:cubicBezTo>
                    <a:pt x="58" y="76"/>
                    <a:pt x="60" y="72"/>
                    <a:pt x="61" y="66"/>
                  </a:cubicBezTo>
                  <a:cubicBezTo>
                    <a:pt x="61" y="66"/>
                    <a:pt x="61" y="66"/>
                    <a:pt x="60" y="6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50">
              <a:extLst>
                <a:ext uri="{FF2B5EF4-FFF2-40B4-BE49-F238E27FC236}">
                  <a16:creationId xmlns:a16="http://schemas.microsoft.com/office/drawing/2014/main" id="{F9319684-BF2D-494C-88C7-03DD4B2604F5}"/>
                </a:ext>
              </a:extLst>
            </p:cNvPr>
            <p:cNvSpPr>
              <a:spLocks/>
            </p:cNvSpPr>
            <p:nvPr/>
          </p:nvSpPr>
          <p:spPr bwMode="auto">
            <a:xfrm>
              <a:off x="3682" y="1124"/>
              <a:ext cx="112" cy="205"/>
            </a:xfrm>
            <a:custGeom>
              <a:avLst/>
              <a:gdLst>
                <a:gd name="T0" fmla="*/ 20 w 95"/>
                <a:gd name="T1" fmla="*/ 83 h 172"/>
                <a:gd name="T2" fmla="*/ 9 w 95"/>
                <a:gd name="T3" fmla="*/ 86 h 172"/>
                <a:gd name="T4" fmla="*/ 0 w 95"/>
                <a:gd name="T5" fmla="*/ 75 h 172"/>
                <a:gd name="T6" fmla="*/ 10 w 95"/>
                <a:gd name="T7" fmla="*/ 76 h 172"/>
                <a:gd name="T8" fmla="*/ 18 w 95"/>
                <a:gd name="T9" fmla="*/ 73 h 172"/>
                <a:gd name="T10" fmla="*/ 26 w 95"/>
                <a:gd name="T11" fmla="*/ 70 h 172"/>
                <a:gd name="T12" fmla="*/ 41 w 95"/>
                <a:gd name="T13" fmla="*/ 64 h 172"/>
                <a:gd name="T14" fmla="*/ 53 w 95"/>
                <a:gd name="T15" fmla="*/ 58 h 172"/>
                <a:gd name="T16" fmla="*/ 54 w 95"/>
                <a:gd name="T17" fmla="*/ 56 h 172"/>
                <a:gd name="T18" fmla="*/ 56 w 95"/>
                <a:gd name="T19" fmla="*/ 42 h 172"/>
                <a:gd name="T20" fmla="*/ 54 w 95"/>
                <a:gd name="T21" fmla="*/ 15 h 172"/>
                <a:gd name="T22" fmla="*/ 54 w 95"/>
                <a:gd name="T23" fmla="*/ 13 h 172"/>
                <a:gd name="T24" fmla="*/ 49 w 95"/>
                <a:gd name="T25" fmla="*/ 6 h 172"/>
                <a:gd name="T26" fmla="*/ 46 w 95"/>
                <a:gd name="T27" fmla="*/ 2 h 172"/>
                <a:gd name="T28" fmla="*/ 53 w 95"/>
                <a:gd name="T29" fmla="*/ 0 h 172"/>
                <a:gd name="T30" fmla="*/ 63 w 95"/>
                <a:gd name="T31" fmla="*/ 4 h 172"/>
                <a:gd name="T32" fmla="*/ 68 w 95"/>
                <a:gd name="T33" fmla="*/ 11 h 172"/>
                <a:gd name="T34" fmla="*/ 69 w 95"/>
                <a:gd name="T35" fmla="*/ 28 h 172"/>
                <a:gd name="T36" fmla="*/ 68 w 95"/>
                <a:gd name="T37" fmla="*/ 34 h 172"/>
                <a:gd name="T38" fmla="*/ 68 w 95"/>
                <a:gd name="T39" fmla="*/ 43 h 172"/>
                <a:gd name="T40" fmla="*/ 67 w 95"/>
                <a:gd name="T41" fmla="*/ 48 h 172"/>
                <a:gd name="T42" fmla="*/ 67 w 95"/>
                <a:gd name="T43" fmla="*/ 52 h 172"/>
                <a:gd name="T44" fmla="*/ 80 w 95"/>
                <a:gd name="T45" fmla="*/ 50 h 172"/>
                <a:gd name="T46" fmla="*/ 90 w 95"/>
                <a:gd name="T47" fmla="*/ 53 h 172"/>
                <a:gd name="T48" fmla="*/ 94 w 95"/>
                <a:gd name="T49" fmla="*/ 57 h 172"/>
                <a:gd name="T50" fmla="*/ 94 w 95"/>
                <a:gd name="T51" fmla="*/ 62 h 172"/>
                <a:gd name="T52" fmla="*/ 89 w 95"/>
                <a:gd name="T53" fmla="*/ 66 h 172"/>
                <a:gd name="T54" fmla="*/ 78 w 95"/>
                <a:gd name="T55" fmla="*/ 66 h 172"/>
                <a:gd name="T56" fmla="*/ 73 w 95"/>
                <a:gd name="T57" fmla="*/ 65 h 172"/>
                <a:gd name="T58" fmla="*/ 66 w 95"/>
                <a:gd name="T59" fmla="*/ 69 h 172"/>
                <a:gd name="T60" fmla="*/ 66 w 95"/>
                <a:gd name="T61" fmla="*/ 78 h 172"/>
                <a:gd name="T62" fmla="*/ 66 w 95"/>
                <a:gd name="T63" fmla="*/ 95 h 172"/>
                <a:gd name="T64" fmla="*/ 67 w 95"/>
                <a:gd name="T65" fmla="*/ 106 h 172"/>
                <a:gd name="T66" fmla="*/ 68 w 95"/>
                <a:gd name="T67" fmla="*/ 115 h 172"/>
                <a:gd name="T68" fmla="*/ 68 w 95"/>
                <a:gd name="T69" fmla="*/ 122 h 172"/>
                <a:gd name="T70" fmla="*/ 70 w 95"/>
                <a:gd name="T71" fmla="*/ 132 h 172"/>
                <a:gd name="T72" fmla="*/ 71 w 95"/>
                <a:gd name="T73" fmla="*/ 151 h 172"/>
                <a:gd name="T74" fmla="*/ 68 w 95"/>
                <a:gd name="T75" fmla="*/ 167 h 172"/>
                <a:gd name="T76" fmla="*/ 65 w 95"/>
                <a:gd name="T77" fmla="*/ 171 h 172"/>
                <a:gd name="T78" fmla="*/ 58 w 95"/>
                <a:gd name="T79" fmla="*/ 170 h 172"/>
                <a:gd name="T80" fmla="*/ 53 w 95"/>
                <a:gd name="T81" fmla="*/ 164 h 172"/>
                <a:gd name="T82" fmla="*/ 46 w 95"/>
                <a:gd name="T83" fmla="*/ 155 h 172"/>
                <a:gd name="T84" fmla="*/ 36 w 95"/>
                <a:gd name="T85" fmla="*/ 136 h 172"/>
                <a:gd name="T86" fmla="*/ 42 w 95"/>
                <a:gd name="T87" fmla="*/ 140 h 172"/>
                <a:gd name="T88" fmla="*/ 49 w 95"/>
                <a:gd name="T89" fmla="*/ 146 h 172"/>
                <a:gd name="T90" fmla="*/ 51 w 95"/>
                <a:gd name="T91" fmla="*/ 148 h 172"/>
                <a:gd name="T92" fmla="*/ 56 w 95"/>
                <a:gd name="T93" fmla="*/ 151 h 172"/>
                <a:gd name="T94" fmla="*/ 57 w 95"/>
                <a:gd name="T95" fmla="*/ 148 h 172"/>
                <a:gd name="T96" fmla="*/ 56 w 95"/>
                <a:gd name="T97" fmla="*/ 118 h 172"/>
                <a:gd name="T98" fmla="*/ 55 w 95"/>
                <a:gd name="T99" fmla="*/ 75 h 172"/>
                <a:gd name="T100" fmla="*/ 55 w 95"/>
                <a:gd name="T101" fmla="*/ 72 h 172"/>
                <a:gd name="T102" fmla="*/ 55 w 95"/>
                <a:gd name="T103" fmla="*/ 70 h 172"/>
                <a:gd name="T104" fmla="*/ 50 w 95"/>
                <a:gd name="T105" fmla="*/ 71 h 172"/>
                <a:gd name="T106" fmla="*/ 25 w 95"/>
                <a:gd name="T107" fmla="*/ 80 h 172"/>
                <a:gd name="T108" fmla="*/ 23 w 95"/>
                <a:gd name="T109" fmla="*/ 81 h 172"/>
                <a:gd name="T110" fmla="*/ 26 w 95"/>
                <a:gd name="T111" fmla="*/ 86 h 172"/>
                <a:gd name="T112" fmla="*/ 35 w 95"/>
                <a:gd name="T113" fmla="*/ 103 h 172"/>
                <a:gd name="T114" fmla="*/ 36 w 95"/>
                <a:gd name="T115" fmla="*/ 108 h 172"/>
                <a:gd name="T116" fmla="*/ 31 w 95"/>
                <a:gd name="T117" fmla="*/ 114 h 172"/>
                <a:gd name="T118" fmla="*/ 22 w 95"/>
                <a:gd name="T119" fmla="*/ 105 h 172"/>
                <a:gd name="T120" fmla="*/ 21 w 95"/>
                <a:gd name="T121" fmla="*/ 90 h 172"/>
                <a:gd name="T122" fmla="*/ 20 w 95"/>
                <a:gd name="T123" fmla="*/ 8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172">
                  <a:moveTo>
                    <a:pt x="20" y="83"/>
                  </a:moveTo>
                  <a:cubicBezTo>
                    <a:pt x="16" y="85"/>
                    <a:pt x="12" y="85"/>
                    <a:pt x="9" y="86"/>
                  </a:cubicBezTo>
                  <a:cubicBezTo>
                    <a:pt x="4" y="85"/>
                    <a:pt x="0" y="82"/>
                    <a:pt x="0" y="75"/>
                  </a:cubicBezTo>
                  <a:cubicBezTo>
                    <a:pt x="3" y="78"/>
                    <a:pt x="7" y="78"/>
                    <a:pt x="10" y="76"/>
                  </a:cubicBezTo>
                  <a:cubicBezTo>
                    <a:pt x="13" y="75"/>
                    <a:pt x="15" y="74"/>
                    <a:pt x="18" y="73"/>
                  </a:cubicBezTo>
                  <a:cubicBezTo>
                    <a:pt x="21" y="72"/>
                    <a:pt x="23" y="71"/>
                    <a:pt x="26" y="70"/>
                  </a:cubicBezTo>
                  <a:cubicBezTo>
                    <a:pt x="31" y="68"/>
                    <a:pt x="36" y="65"/>
                    <a:pt x="41" y="64"/>
                  </a:cubicBezTo>
                  <a:cubicBezTo>
                    <a:pt x="45" y="62"/>
                    <a:pt x="49" y="59"/>
                    <a:pt x="53" y="58"/>
                  </a:cubicBezTo>
                  <a:cubicBezTo>
                    <a:pt x="53" y="58"/>
                    <a:pt x="54" y="57"/>
                    <a:pt x="54" y="56"/>
                  </a:cubicBezTo>
                  <a:cubicBezTo>
                    <a:pt x="55" y="51"/>
                    <a:pt x="56" y="46"/>
                    <a:pt x="56" y="42"/>
                  </a:cubicBezTo>
                  <a:cubicBezTo>
                    <a:pt x="55" y="33"/>
                    <a:pt x="55" y="24"/>
                    <a:pt x="54" y="15"/>
                  </a:cubicBezTo>
                  <a:cubicBezTo>
                    <a:pt x="54" y="14"/>
                    <a:pt x="54" y="14"/>
                    <a:pt x="54" y="13"/>
                  </a:cubicBezTo>
                  <a:cubicBezTo>
                    <a:pt x="54" y="9"/>
                    <a:pt x="52" y="7"/>
                    <a:pt x="49" y="6"/>
                  </a:cubicBezTo>
                  <a:cubicBezTo>
                    <a:pt x="48" y="5"/>
                    <a:pt x="46" y="4"/>
                    <a:pt x="46" y="2"/>
                  </a:cubicBezTo>
                  <a:cubicBezTo>
                    <a:pt x="48" y="2"/>
                    <a:pt x="50" y="1"/>
                    <a:pt x="53" y="0"/>
                  </a:cubicBezTo>
                  <a:cubicBezTo>
                    <a:pt x="56" y="1"/>
                    <a:pt x="60" y="3"/>
                    <a:pt x="63" y="4"/>
                  </a:cubicBezTo>
                  <a:cubicBezTo>
                    <a:pt x="66" y="6"/>
                    <a:pt x="68" y="8"/>
                    <a:pt x="68" y="11"/>
                  </a:cubicBezTo>
                  <a:cubicBezTo>
                    <a:pt x="69" y="17"/>
                    <a:pt x="69" y="23"/>
                    <a:pt x="69" y="28"/>
                  </a:cubicBezTo>
                  <a:cubicBezTo>
                    <a:pt x="69" y="30"/>
                    <a:pt x="68" y="32"/>
                    <a:pt x="68" y="34"/>
                  </a:cubicBezTo>
                  <a:cubicBezTo>
                    <a:pt x="68" y="37"/>
                    <a:pt x="68" y="40"/>
                    <a:pt x="68" y="43"/>
                  </a:cubicBezTo>
                  <a:cubicBezTo>
                    <a:pt x="68" y="45"/>
                    <a:pt x="68" y="46"/>
                    <a:pt x="67" y="48"/>
                  </a:cubicBezTo>
                  <a:cubicBezTo>
                    <a:pt x="67" y="49"/>
                    <a:pt x="67" y="50"/>
                    <a:pt x="67" y="52"/>
                  </a:cubicBezTo>
                  <a:cubicBezTo>
                    <a:pt x="72" y="51"/>
                    <a:pt x="76" y="50"/>
                    <a:pt x="80" y="50"/>
                  </a:cubicBezTo>
                  <a:cubicBezTo>
                    <a:pt x="83" y="52"/>
                    <a:pt x="86" y="53"/>
                    <a:pt x="90" y="53"/>
                  </a:cubicBezTo>
                  <a:cubicBezTo>
                    <a:pt x="91" y="54"/>
                    <a:pt x="93" y="56"/>
                    <a:pt x="94" y="57"/>
                  </a:cubicBezTo>
                  <a:cubicBezTo>
                    <a:pt x="95" y="59"/>
                    <a:pt x="95" y="61"/>
                    <a:pt x="94" y="62"/>
                  </a:cubicBezTo>
                  <a:cubicBezTo>
                    <a:pt x="93" y="64"/>
                    <a:pt x="91" y="66"/>
                    <a:pt x="89" y="66"/>
                  </a:cubicBezTo>
                  <a:cubicBezTo>
                    <a:pt x="85" y="65"/>
                    <a:pt x="82" y="66"/>
                    <a:pt x="78" y="66"/>
                  </a:cubicBezTo>
                  <a:cubicBezTo>
                    <a:pt x="76" y="66"/>
                    <a:pt x="75" y="66"/>
                    <a:pt x="73" y="65"/>
                  </a:cubicBezTo>
                  <a:cubicBezTo>
                    <a:pt x="69" y="63"/>
                    <a:pt x="67" y="65"/>
                    <a:pt x="66" y="69"/>
                  </a:cubicBezTo>
                  <a:cubicBezTo>
                    <a:pt x="66" y="72"/>
                    <a:pt x="65" y="75"/>
                    <a:pt x="66" y="78"/>
                  </a:cubicBezTo>
                  <a:cubicBezTo>
                    <a:pt x="68" y="84"/>
                    <a:pt x="66" y="90"/>
                    <a:pt x="66" y="95"/>
                  </a:cubicBezTo>
                  <a:cubicBezTo>
                    <a:pt x="66" y="99"/>
                    <a:pt x="66" y="103"/>
                    <a:pt x="67" y="106"/>
                  </a:cubicBezTo>
                  <a:cubicBezTo>
                    <a:pt x="67" y="109"/>
                    <a:pt x="67" y="112"/>
                    <a:pt x="68" y="115"/>
                  </a:cubicBezTo>
                  <a:cubicBezTo>
                    <a:pt x="68" y="117"/>
                    <a:pt x="68" y="119"/>
                    <a:pt x="68" y="122"/>
                  </a:cubicBezTo>
                  <a:cubicBezTo>
                    <a:pt x="69" y="125"/>
                    <a:pt x="69" y="128"/>
                    <a:pt x="70" y="132"/>
                  </a:cubicBezTo>
                  <a:cubicBezTo>
                    <a:pt x="70" y="138"/>
                    <a:pt x="71" y="145"/>
                    <a:pt x="71" y="151"/>
                  </a:cubicBezTo>
                  <a:cubicBezTo>
                    <a:pt x="71" y="157"/>
                    <a:pt x="70" y="162"/>
                    <a:pt x="68" y="167"/>
                  </a:cubicBezTo>
                  <a:cubicBezTo>
                    <a:pt x="67" y="169"/>
                    <a:pt x="67" y="170"/>
                    <a:pt x="65" y="171"/>
                  </a:cubicBezTo>
                  <a:cubicBezTo>
                    <a:pt x="62" y="171"/>
                    <a:pt x="60" y="172"/>
                    <a:pt x="58" y="170"/>
                  </a:cubicBezTo>
                  <a:cubicBezTo>
                    <a:pt x="56" y="168"/>
                    <a:pt x="54" y="166"/>
                    <a:pt x="53" y="164"/>
                  </a:cubicBezTo>
                  <a:cubicBezTo>
                    <a:pt x="51" y="161"/>
                    <a:pt x="49" y="158"/>
                    <a:pt x="46" y="155"/>
                  </a:cubicBezTo>
                  <a:cubicBezTo>
                    <a:pt x="42" y="149"/>
                    <a:pt x="38" y="143"/>
                    <a:pt x="36" y="136"/>
                  </a:cubicBezTo>
                  <a:cubicBezTo>
                    <a:pt x="38" y="137"/>
                    <a:pt x="40" y="139"/>
                    <a:pt x="42" y="140"/>
                  </a:cubicBezTo>
                  <a:cubicBezTo>
                    <a:pt x="44" y="142"/>
                    <a:pt x="47" y="144"/>
                    <a:pt x="49" y="146"/>
                  </a:cubicBezTo>
                  <a:cubicBezTo>
                    <a:pt x="50" y="147"/>
                    <a:pt x="51" y="147"/>
                    <a:pt x="51" y="148"/>
                  </a:cubicBezTo>
                  <a:cubicBezTo>
                    <a:pt x="52" y="150"/>
                    <a:pt x="54" y="151"/>
                    <a:pt x="56" y="151"/>
                  </a:cubicBezTo>
                  <a:cubicBezTo>
                    <a:pt x="57" y="150"/>
                    <a:pt x="57" y="149"/>
                    <a:pt x="57" y="148"/>
                  </a:cubicBezTo>
                  <a:cubicBezTo>
                    <a:pt x="57" y="138"/>
                    <a:pt x="57" y="128"/>
                    <a:pt x="56" y="118"/>
                  </a:cubicBezTo>
                  <a:cubicBezTo>
                    <a:pt x="55" y="104"/>
                    <a:pt x="55" y="89"/>
                    <a:pt x="55" y="75"/>
                  </a:cubicBezTo>
                  <a:cubicBezTo>
                    <a:pt x="55" y="74"/>
                    <a:pt x="55" y="73"/>
                    <a:pt x="55" y="72"/>
                  </a:cubicBezTo>
                  <a:cubicBezTo>
                    <a:pt x="55" y="71"/>
                    <a:pt x="55" y="71"/>
                    <a:pt x="55" y="70"/>
                  </a:cubicBezTo>
                  <a:cubicBezTo>
                    <a:pt x="53" y="70"/>
                    <a:pt x="51" y="70"/>
                    <a:pt x="50" y="71"/>
                  </a:cubicBezTo>
                  <a:cubicBezTo>
                    <a:pt x="42" y="75"/>
                    <a:pt x="33" y="77"/>
                    <a:pt x="25" y="80"/>
                  </a:cubicBezTo>
                  <a:cubicBezTo>
                    <a:pt x="24" y="80"/>
                    <a:pt x="24" y="81"/>
                    <a:pt x="23" y="81"/>
                  </a:cubicBezTo>
                  <a:cubicBezTo>
                    <a:pt x="24" y="83"/>
                    <a:pt x="25" y="85"/>
                    <a:pt x="26" y="86"/>
                  </a:cubicBezTo>
                  <a:cubicBezTo>
                    <a:pt x="30" y="91"/>
                    <a:pt x="33" y="97"/>
                    <a:pt x="35" y="103"/>
                  </a:cubicBezTo>
                  <a:cubicBezTo>
                    <a:pt x="35" y="105"/>
                    <a:pt x="36" y="107"/>
                    <a:pt x="36" y="108"/>
                  </a:cubicBezTo>
                  <a:cubicBezTo>
                    <a:pt x="37" y="112"/>
                    <a:pt x="34" y="114"/>
                    <a:pt x="31" y="114"/>
                  </a:cubicBezTo>
                  <a:cubicBezTo>
                    <a:pt x="25" y="114"/>
                    <a:pt x="24" y="112"/>
                    <a:pt x="22" y="105"/>
                  </a:cubicBezTo>
                  <a:cubicBezTo>
                    <a:pt x="22" y="100"/>
                    <a:pt x="22" y="95"/>
                    <a:pt x="21" y="90"/>
                  </a:cubicBezTo>
                  <a:cubicBezTo>
                    <a:pt x="21" y="88"/>
                    <a:pt x="20" y="86"/>
                    <a:pt x="20" y="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51">
              <a:extLst>
                <a:ext uri="{FF2B5EF4-FFF2-40B4-BE49-F238E27FC236}">
                  <a16:creationId xmlns:a16="http://schemas.microsoft.com/office/drawing/2014/main" id="{48E672A9-BDB3-40B6-98D0-25991D486A77}"/>
                </a:ext>
              </a:extLst>
            </p:cNvPr>
            <p:cNvSpPr>
              <a:spLocks/>
            </p:cNvSpPr>
            <p:nvPr/>
          </p:nvSpPr>
          <p:spPr bwMode="auto">
            <a:xfrm>
              <a:off x="4197" y="1149"/>
              <a:ext cx="114" cy="147"/>
            </a:xfrm>
            <a:custGeom>
              <a:avLst/>
              <a:gdLst>
                <a:gd name="T0" fmla="*/ 16 w 96"/>
                <a:gd name="T1" fmla="*/ 16 h 123"/>
                <a:gd name="T2" fmla="*/ 17 w 96"/>
                <a:gd name="T3" fmla="*/ 21 h 123"/>
                <a:gd name="T4" fmla="*/ 20 w 96"/>
                <a:gd name="T5" fmla="*/ 24 h 123"/>
                <a:gd name="T6" fmla="*/ 30 w 96"/>
                <a:gd name="T7" fmla="*/ 22 h 123"/>
                <a:gd name="T8" fmla="*/ 47 w 96"/>
                <a:gd name="T9" fmla="*/ 14 h 123"/>
                <a:gd name="T10" fmla="*/ 61 w 96"/>
                <a:gd name="T11" fmla="*/ 8 h 123"/>
                <a:gd name="T12" fmla="*/ 71 w 96"/>
                <a:gd name="T13" fmla="*/ 3 h 123"/>
                <a:gd name="T14" fmla="*/ 72 w 96"/>
                <a:gd name="T15" fmla="*/ 3 h 123"/>
                <a:gd name="T16" fmla="*/ 84 w 96"/>
                <a:gd name="T17" fmla="*/ 3 h 123"/>
                <a:gd name="T18" fmla="*/ 92 w 96"/>
                <a:gd name="T19" fmla="*/ 7 h 123"/>
                <a:gd name="T20" fmla="*/ 92 w 96"/>
                <a:gd name="T21" fmla="*/ 16 h 123"/>
                <a:gd name="T22" fmla="*/ 85 w 96"/>
                <a:gd name="T23" fmla="*/ 17 h 123"/>
                <a:gd name="T24" fmla="*/ 81 w 96"/>
                <a:gd name="T25" fmla="*/ 17 h 123"/>
                <a:gd name="T26" fmla="*/ 69 w 96"/>
                <a:gd name="T27" fmla="*/ 20 h 123"/>
                <a:gd name="T28" fmla="*/ 66 w 96"/>
                <a:gd name="T29" fmla="*/ 21 h 123"/>
                <a:gd name="T30" fmla="*/ 56 w 96"/>
                <a:gd name="T31" fmla="*/ 27 h 123"/>
                <a:gd name="T32" fmla="*/ 55 w 96"/>
                <a:gd name="T33" fmla="*/ 30 h 123"/>
                <a:gd name="T34" fmla="*/ 56 w 96"/>
                <a:gd name="T35" fmla="*/ 31 h 123"/>
                <a:gd name="T36" fmla="*/ 59 w 96"/>
                <a:gd name="T37" fmla="*/ 46 h 123"/>
                <a:gd name="T38" fmla="*/ 55 w 96"/>
                <a:gd name="T39" fmla="*/ 56 h 123"/>
                <a:gd name="T40" fmla="*/ 51 w 96"/>
                <a:gd name="T41" fmla="*/ 63 h 123"/>
                <a:gd name="T42" fmla="*/ 51 w 96"/>
                <a:gd name="T43" fmla="*/ 67 h 123"/>
                <a:gd name="T44" fmla="*/ 53 w 96"/>
                <a:gd name="T45" fmla="*/ 70 h 123"/>
                <a:gd name="T46" fmla="*/ 55 w 96"/>
                <a:gd name="T47" fmla="*/ 78 h 123"/>
                <a:gd name="T48" fmla="*/ 55 w 96"/>
                <a:gd name="T49" fmla="*/ 83 h 123"/>
                <a:gd name="T50" fmla="*/ 55 w 96"/>
                <a:gd name="T51" fmla="*/ 95 h 123"/>
                <a:gd name="T52" fmla="*/ 54 w 96"/>
                <a:gd name="T53" fmla="*/ 99 h 123"/>
                <a:gd name="T54" fmla="*/ 53 w 96"/>
                <a:gd name="T55" fmla="*/ 107 h 123"/>
                <a:gd name="T56" fmla="*/ 53 w 96"/>
                <a:gd name="T57" fmla="*/ 107 h 123"/>
                <a:gd name="T58" fmla="*/ 51 w 96"/>
                <a:gd name="T59" fmla="*/ 117 h 123"/>
                <a:gd name="T60" fmla="*/ 40 w 96"/>
                <a:gd name="T61" fmla="*/ 119 h 123"/>
                <a:gd name="T62" fmla="*/ 37 w 96"/>
                <a:gd name="T63" fmla="*/ 107 h 123"/>
                <a:gd name="T64" fmla="*/ 39 w 96"/>
                <a:gd name="T65" fmla="*/ 96 h 123"/>
                <a:gd name="T66" fmla="*/ 40 w 96"/>
                <a:gd name="T67" fmla="*/ 86 h 123"/>
                <a:gd name="T68" fmla="*/ 39 w 96"/>
                <a:gd name="T69" fmla="*/ 83 h 123"/>
                <a:gd name="T70" fmla="*/ 33 w 96"/>
                <a:gd name="T71" fmla="*/ 90 h 123"/>
                <a:gd name="T72" fmla="*/ 32 w 96"/>
                <a:gd name="T73" fmla="*/ 92 h 123"/>
                <a:gd name="T74" fmla="*/ 16 w 96"/>
                <a:gd name="T75" fmla="*/ 106 h 123"/>
                <a:gd name="T76" fmla="*/ 6 w 96"/>
                <a:gd name="T77" fmla="*/ 115 h 123"/>
                <a:gd name="T78" fmla="*/ 1 w 96"/>
                <a:gd name="T79" fmla="*/ 116 h 123"/>
                <a:gd name="T80" fmla="*/ 0 w 96"/>
                <a:gd name="T81" fmla="*/ 111 h 123"/>
                <a:gd name="T82" fmla="*/ 7 w 96"/>
                <a:gd name="T83" fmla="*/ 106 h 123"/>
                <a:gd name="T84" fmla="*/ 19 w 96"/>
                <a:gd name="T85" fmla="*/ 89 h 123"/>
                <a:gd name="T86" fmla="*/ 32 w 96"/>
                <a:gd name="T87" fmla="*/ 68 h 123"/>
                <a:gd name="T88" fmla="*/ 33 w 96"/>
                <a:gd name="T89" fmla="*/ 67 h 123"/>
                <a:gd name="T90" fmla="*/ 33 w 96"/>
                <a:gd name="T91" fmla="*/ 62 h 123"/>
                <a:gd name="T92" fmla="*/ 41 w 96"/>
                <a:gd name="T93" fmla="*/ 50 h 123"/>
                <a:gd name="T94" fmla="*/ 45 w 96"/>
                <a:gd name="T95" fmla="*/ 42 h 123"/>
                <a:gd name="T96" fmla="*/ 48 w 96"/>
                <a:gd name="T97" fmla="*/ 28 h 123"/>
                <a:gd name="T98" fmla="*/ 44 w 96"/>
                <a:gd name="T99" fmla="*/ 29 h 123"/>
                <a:gd name="T100" fmla="*/ 34 w 96"/>
                <a:gd name="T101" fmla="*/ 33 h 123"/>
                <a:gd name="T102" fmla="*/ 20 w 96"/>
                <a:gd name="T103" fmla="*/ 31 h 123"/>
                <a:gd name="T104" fmla="*/ 14 w 96"/>
                <a:gd name="T105" fmla="*/ 26 h 123"/>
                <a:gd name="T106" fmla="*/ 14 w 96"/>
                <a:gd name="T107" fmla="*/ 18 h 123"/>
                <a:gd name="T108" fmla="*/ 16 w 96"/>
                <a:gd name="T109"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123">
                  <a:moveTo>
                    <a:pt x="16" y="16"/>
                  </a:moveTo>
                  <a:cubicBezTo>
                    <a:pt x="16" y="18"/>
                    <a:pt x="17" y="20"/>
                    <a:pt x="17" y="21"/>
                  </a:cubicBezTo>
                  <a:cubicBezTo>
                    <a:pt x="17" y="23"/>
                    <a:pt x="18" y="24"/>
                    <a:pt x="20" y="24"/>
                  </a:cubicBezTo>
                  <a:cubicBezTo>
                    <a:pt x="23" y="24"/>
                    <a:pt x="27" y="24"/>
                    <a:pt x="30" y="22"/>
                  </a:cubicBezTo>
                  <a:cubicBezTo>
                    <a:pt x="35" y="19"/>
                    <a:pt x="41" y="17"/>
                    <a:pt x="47" y="14"/>
                  </a:cubicBezTo>
                  <a:cubicBezTo>
                    <a:pt x="52" y="12"/>
                    <a:pt x="56" y="10"/>
                    <a:pt x="61" y="8"/>
                  </a:cubicBezTo>
                  <a:cubicBezTo>
                    <a:pt x="64" y="6"/>
                    <a:pt x="68" y="5"/>
                    <a:pt x="71" y="3"/>
                  </a:cubicBezTo>
                  <a:cubicBezTo>
                    <a:pt x="72" y="3"/>
                    <a:pt x="72" y="3"/>
                    <a:pt x="72" y="3"/>
                  </a:cubicBezTo>
                  <a:cubicBezTo>
                    <a:pt x="76" y="0"/>
                    <a:pt x="80" y="1"/>
                    <a:pt x="84" y="3"/>
                  </a:cubicBezTo>
                  <a:cubicBezTo>
                    <a:pt x="87" y="5"/>
                    <a:pt x="90" y="5"/>
                    <a:pt x="92" y="7"/>
                  </a:cubicBezTo>
                  <a:cubicBezTo>
                    <a:pt x="96" y="9"/>
                    <a:pt x="96" y="14"/>
                    <a:pt x="92" y="16"/>
                  </a:cubicBezTo>
                  <a:cubicBezTo>
                    <a:pt x="90" y="17"/>
                    <a:pt x="88" y="17"/>
                    <a:pt x="85" y="17"/>
                  </a:cubicBezTo>
                  <a:cubicBezTo>
                    <a:pt x="84" y="17"/>
                    <a:pt x="83" y="17"/>
                    <a:pt x="81" y="17"/>
                  </a:cubicBezTo>
                  <a:cubicBezTo>
                    <a:pt x="77" y="17"/>
                    <a:pt x="73" y="19"/>
                    <a:pt x="69" y="20"/>
                  </a:cubicBezTo>
                  <a:cubicBezTo>
                    <a:pt x="68" y="20"/>
                    <a:pt x="67" y="21"/>
                    <a:pt x="66" y="21"/>
                  </a:cubicBezTo>
                  <a:cubicBezTo>
                    <a:pt x="61" y="21"/>
                    <a:pt x="58" y="24"/>
                    <a:pt x="56" y="27"/>
                  </a:cubicBezTo>
                  <a:cubicBezTo>
                    <a:pt x="55" y="28"/>
                    <a:pt x="56" y="29"/>
                    <a:pt x="55" y="30"/>
                  </a:cubicBezTo>
                  <a:cubicBezTo>
                    <a:pt x="55" y="30"/>
                    <a:pt x="56" y="30"/>
                    <a:pt x="56" y="31"/>
                  </a:cubicBezTo>
                  <a:cubicBezTo>
                    <a:pt x="60" y="35"/>
                    <a:pt x="61" y="41"/>
                    <a:pt x="59" y="46"/>
                  </a:cubicBezTo>
                  <a:cubicBezTo>
                    <a:pt x="58" y="50"/>
                    <a:pt x="57" y="53"/>
                    <a:pt x="55" y="56"/>
                  </a:cubicBezTo>
                  <a:cubicBezTo>
                    <a:pt x="54" y="59"/>
                    <a:pt x="53" y="61"/>
                    <a:pt x="51" y="63"/>
                  </a:cubicBezTo>
                  <a:cubicBezTo>
                    <a:pt x="50" y="64"/>
                    <a:pt x="50" y="65"/>
                    <a:pt x="51" y="67"/>
                  </a:cubicBezTo>
                  <a:cubicBezTo>
                    <a:pt x="52" y="68"/>
                    <a:pt x="52" y="69"/>
                    <a:pt x="53" y="70"/>
                  </a:cubicBezTo>
                  <a:cubicBezTo>
                    <a:pt x="55" y="72"/>
                    <a:pt x="56" y="75"/>
                    <a:pt x="55" y="78"/>
                  </a:cubicBezTo>
                  <a:cubicBezTo>
                    <a:pt x="55" y="80"/>
                    <a:pt x="55" y="82"/>
                    <a:pt x="55" y="83"/>
                  </a:cubicBezTo>
                  <a:cubicBezTo>
                    <a:pt x="56" y="87"/>
                    <a:pt x="56" y="91"/>
                    <a:pt x="55" y="95"/>
                  </a:cubicBezTo>
                  <a:cubicBezTo>
                    <a:pt x="54" y="96"/>
                    <a:pt x="54" y="97"/>
                    <a:pt x="54" y="99"/>
                  </a:cubicBezTo>
                  <a:cubicBezTo>
                    <a:pt x="54" y="102"/>
                    <a:pt x="55" y="104"/>
                    <a:pt x="53" y="107"/>
                  </a:cubicBezTo>
                  <a:cubicBezTo>
                    <a:pt x="53" y="107"/>
                    <a:pt x="53" y="107"/>
                    <a:pt x="53" y="107"/>
                  </a:cubicBezTo>
                  <a:cubicBezTo>
                    <a:pt x="54" y="111"/>
                    <a:pt x="52" y="114"/>
                    <a:pt x="51" y="117"/>
                  </a:cubicBezTo>
                  <a:cubicBezTo>
                    <a:pt x="48" y="122"/>
                    <a:pt x="43" y="123"/>
                    <a:pt x="40" y="119"/>
                  </a:cubicBezTo>
                  <a:cubicBezTo>
                    <a:pt x="37" y="116"/>
                    <a:pt x="36" y="112"/>
                    <a:pt x="37" y="107"/>
                  </a:cubicBezTo>
                  <a:cubicBezTo>
                    <a:pt x="38" y="104"/>
                    <a:pt x="38" y="100"/>
                    <a:pt x="39" y="96"/>
                  </a:cubicBezTo>
                  <a:cubicBezTo>
                    <a:pt x="39" y="93"/>
                    <a:pt x="39" y="89"/>
                    <a:pt x="40" y="86"/>
                  </a:cubicBezTo>
                  <a:cubicBezTo>
                    <a:pt x="40" y="85"/>
                    <a:pt x="40" y="84"/>
                    <a:pt x="39" y="83"/>
                  </a:cubicBezTo>
                  <a:cubicBezTo>
                    <a:pt x="37" y="85"/>
                    <a:pt x="35" y="88"/>
                    <a:pt x="33" y="90"/>
                  </a:cubicBezTo>
                  <a:cubicBezTo>
                    <a:pt x="33" y="90"/>
                    <a:pt x="32" y="91"/>
                    <a:pt x="32" y="92"/>
                  </a:cubicBezTo>
                  <a:cubicBezTo>
                    <a:pt x="26" y="97"/>
                    <a:pt x="21" y="101"/>
                    <a:pt x="16" y="106"/>
                  </a:cubicBezTo>
                  <a:cubicBezTo>
                    <a:pt x="13" y="109"/>
                    <a:pt x="9" y="112"/>
                    <a:pt x="6" y="115"/>
                  </a:cubicBezTo>
                  <a:cubicBezTo>
                    <a:pt x="4" y="116"/>
                    <a:pt x="3" y="117"/>
                    <a:pt x="1" y="116"/>
                  </a:cubicBezTo>
                  <a:cubicBezTo>
                    <a:pt x="0" y="116"/>
                    <a:pt x="0" y="114"/>
                    <a:pt x="0" y="111"/>
                  </a:cubicBezTo>
                  <a:cubicBezTo>
                    <a:pt x="3" y="111"/>
                    <a:pt x="5" y="108"/>
                    <a:pt x="7" y="106"/>
                  </a:cubicBezTo>
                  <a:cubicBezTo>
                    <a:pt x="11" y="100"/>
                    <a:pt x="15" y="94"/>
                    <a:pt x="19" y="89"/>
                  </a:cubicBezTo>
                  <a:cubicBezTo>
                    <a:pt x="23" y="82"/>
                    <a:pt x="27" y="75"/>
                    <a:pt x="32" y="68"/>
                  </a:cubicBezTo>
                  <a:cubicBezTo>
                    <a:pt x="32" y="68"/>
                    <a:pt x="32" y="67"/>
                    <a:pt x="33" y="67"/>
                  </a:cubicBezTo>
                  <a:cubicBezTo>
                    <a:pt x="34" y="65"/>
                    <a:pt x="35" y="64"/>
                    <a:pt x="33" y="62"/>
                  </a:cubicBezTo>
                  <a:cubicBezTo>
                    <a:pt x="38" y="59"/>
                    <a:pt x="40" y="55"/>
                    <a:pt x="41" y="50"/>
                  </a:cubicBezTo>
                  <a:cubicBezTo>
                    <a:pt x="42" y="47"/>
                    <a:pt x="44" y="45"/>
                    <a:pt x="45" y="42"/>
                  </a:cubicBezTo>
                  <a:cubicBezTo>
                    <a:pt x="46" y="38"/>
                    <a:pt x="48" y="34"/>
                    <a:pt x="48" y="28"/>
                  </a:cubicBezTo>
                  <a:cubicBezTo>
                    <a:pt x="46" y="29"/>
                    <a:pt x="45" y="29"/>
                    <a:pt x="44" y="29"/>
                  </a:cubicBezTo>
                  <a:cubicBezTo>
                    <a:pt x="41" y="30"/>
                    <a:pt x="38" y="32"/>
                    <a:pt x="34" y="33"/>
                  </a:cubicBezTo>
                  <a:cubicBezTo>
                    <a:pt x="29" y="34"/>
                    <a:pt x="24" y="35"/>
                    <a:pt x="20" y="31"/>
                  </a:cubicBezTo>
                  <a:cubicBezTo>
                    <a:pt x="18" y="29"/>
                    <a:pt x="16" y="28"/>
                    <a:pt x="14" y="26"/>
                  </a:cubicBezTo>
                  <a:cubicBezTo>
                    <a:pt x="13" y="23"/>
                    <a:pt x="13" y="21"/>
                    <a:pt x="14" y="18"/>
                  </a:cubicBezTo>
                  <a:cubicBezTo>
                    <a:pt x="14" y="17"/>
                    <a:pt x="15" y="17"/>
                    <a:pt x="16"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52">
              <a:extLst>
                <a:ext uri="{FF2B5EF4-FFF2-40B4-BE49-F238E27FC236}">
                  <a16:creationId xmlns:a16="http://schemas.microsoft.com/office/drawing/2014/main" id="{007BA67C-2EF2-47FC-A09B-4AA5BCE7DC66}"/>
                </a:ext>
              </a:extLst>
            </p:cNvPr>
            <p:cNvSpPr>
              <a:spLocks/>
            </p:cNvSpPr>
            <p:nvPr/>
          </p:nvSpPr>
          <p:spPr bwMode="auto">
            <a:xfrm>
              <a:off x="3838" y="1187"/>
              <a:ext cx="72" cy="76"/>
            </a:xfrm>
            <a:custGeom>
              <a:avLst/>
              <a:gdLst>
                <a:gd name="T0" fmla="*/ 1 w 61"/>
                <a:gd name="T1" fmla="*/ 8 h 64"/>
                <a:gd name="T2" fmla="*/ 7 w 61"/>
                <a:gd name="T3" fmla="*/ 16 h 64"/>
                <a:gd name="T4" fmla="*/ 13 w 61"/>
                <a:gd name="T5" fmla="*/ 19 h 64"/>
                <a:gd name="T6" fmla="*/ 26 w 61"/>
                <a:gd name="T7" fmla="*/ 35 h 64"/>
                <a:gd name="T8" fmla="*/ 26 w 61"/>
                <a:gd name="T9" fmla="*/ 41 h 64"/>
                <a:gd name="T10" fmla="*/ 30 w 61"/>
                <a:gd name="T11" fmla="*/ 42 h 64"/>
                <a:gd name="T12" fmla="*/ 36 w 61"/>
                <a:gd name="T13" fmla="*/ 39 h 64"/>
                <a:gd name="T14" fmla="*/ 38 w 61"/>
                <a:gd name="T15" fmla="*/ 38 h 64"/>
                <a:gd name="T16" fmla="*/ 42 w 61"/>
                <a:gd name="T17" fmla="*/ 23 h 64"/>
                <a:gd name="T18" fmla="*/ 42 w 61"/>
                <a:gd name="T19" fmla="*/ 21 h 64"/>
                <a:gd name="T20" fmla="*/ 39 w 61"/>
                <a:gd name="T21" fmla="*/ 21 h 64"/>
                <a:gd name="T22" fmla="*/ 31 w 61"/>
                <a:gd name="T23" fmla="*/ 22 h 64"/>
                <a:gd name="T24" fmla="*/ 27 w 61"/>
                <a:gd name="T25" fmla="*/ 20 h 64"/>
                <a:gd name="T26" fmla="*/ 24 w 61"/>
                <a:gd name="T27" fmla="*/ 13 h 64"/>
                <a:gd name="T28" fmla="*/ 41 w 61"/>
                <a:gd name="T29" fmla="*/ 3 h 64"/>
                <a:gd name="T30" fmla="*/ 45 w 61"/>
                <a:gd name="T31" fmla="*/ 1 h 64"/>
                <a:gd name="T32" fmla="*/ 50 w 61"/>
                <a:gd name="T33" fmla="*/ 0 h 64"/>
                <a:gd name="T34" fmla="*/ 60 w 61"/>
                <a:gd name="T35" fmla="*/ 4 h 64"/>
                <a:gd name="T36" fmla="*/ 61 w 61"/>
                <a:gd name="T37" fmla="*/ 9 h 64"/>
                <a:gd name="T38" fmla="*/ 58 w 61"/>
                <a:gd name="T39" fmla="*/ 25 h 64"/>
                <a:gd name="T40" fmla="*/ 54 w 61"/>
                <a:gd name="T41" fmla="*/ 37 h 64"/>
                <a:gd name="T42" fmla="*/ 51 w 61"/>
                <a:gd name="T43" fmla="*/ 43 h 64"/>
                <a:gd name="T44" fmla="*/ 50 w 61"/>
                <a:gd name="T45" fmla="*/ 47 h 64"/>
                <a:gd name="T46" fmla="*/ 47 w 61"/>
                <a:gd name="T47" fmla="*/ 52 h 64"/>
                <a:gd name="T48" fmla="*/ 42 w 61"/>
                <a:gd name="T49" fmla="*/ 56 h 64"/>
                <a:gd name="T50" fmla="*/ 41 w 61"/>
                <a:gd name="T51" fmla="*/ 56 h 64"/>
                <a:gd name="T52" fmla="*/ 32 w 61"/>
                <a:gd name="T53" fmla="*/ 58 h 64"/>
                <a:gd name="T54" fmla="*/ 25 w 61"/>
                <a:gd name="T55" fmla="*/ 61 h 64"/>
                <a:gd name="T56" fmla="*/ 20 w 61"/>
                <a:gd name="T57" fmla="*/ 62 h 64"/>
                <a:gd name="T58" fmla="*/ 17 w 61"/>
                <a:gd name="T59" fmla="*/ 60 h 64"/>
                <a:gd name="T60" fmla="*/ 15 w 61"/>
                <a:gd name="T61" fmla="*/ 56 h 64"/>
                <a:gd name="T62" fmla="*/ 13 w 61"/>
                <a:gd name="T63" fmla="*/ 45 h 64"/>
                <a:gd name="T64" fmla="*/ 12 w 61"/>
                <a:gd name="T65" fmla="*/ 34 h 64"/>
                <a:gd name="T66" fmla="*/ 8 w 61"/>
                <a:gd name="T67" fmla="*/ 26 h 64"/>
                <a:gd name="T68" fmla="*/ 2 w 61"/>
                <a:gd name="T69" fmla="*/ 15 h 64"/>
                <a:gd name="T70" fmla="*/ 1 w 61"/>
                <a:gd name="T71"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 h="64">
                  <a:moveTo>
                    <a:pt x="1" y="8"/>
                  </a:moveTo>
                  <a:cubicBezTo>
                    <a:pt x="1" y="12"/>
                    <a:pt x="4" y="14"/>
                    <a:pt x="7" y="16"/>
                  </a:cubicBezTo>
                  <a:cubicBezTo>
                    <a:pt x="8" y="18"/>
                    <a:pt x="11" y="18"/>
                    <a:pt x="13" y="19"/>
                  </a:cubicBezTo>
                  <a:cubicBezTo>
                    <a:pt x="21" y="22"/>
                    <a:pt x="25" y="28"/>
                    <a:pt x="26" y="35"/>
                  </a:cubicBezTo>
                  <a:cubicBezTo>
                    <a:pt x="26" y="37"/>
                    <a:pt x="26" y="39"/>
                    <a:pt x="26" y="41"/>
                  </a:cubicBezTo>
                  <a:cubicBezTo>
                    <a:pt x="27" y="43"/>
                    <a:pt x="27" y="43"/>
                    <a:pt x="30" y="42"/>
                  </a:cubicBezTo>
                  <a:cubicBezTo>
                    <a:pt x="32" y="41"/>
                    <a:pt x="34" y="40"/>
                    <a:pt x="36" y="39"/>
                  </a:cubicBezTo>
                  <a:cubicBezTo>
                    <a:pt x="36" y="39"/>
                    <a:pt x="37" y="38"/>
                    <a:pt x="38" y="38"/>
                  </a:cubicBezTo>
                  <a:cubicBezTo>
                    <a:pt x="39" y="33"/>
                    <a:pt x="41" y="28"/>
                    <a:pt x="42" y="23"/>
                  </a:cubicBezTo>
                  <a:cubicBezTo>
                    <a:pt x="43" y="22"/>
                    <a:pt x="42" y="22"/>
                    <a:pt x="42" y="21"/>
                  </a:cubicBezTo>
                  <a:cubicBezTo>
                    <a:pt x="41" y="21"/>
                    <a:pt x="40" y="21"/>
                    <a:pt x="39" y="21"/>
                  </a:cubicBezTo>
                  <a:cubicBezTo>
                    <a:pt x="36" y="22"/>
                    <a:pt x="33" y="22"/>
                    <a:pt x="31" y="22"/>
                  </a:cubicBezTo>
                  <a:cubicBezTo>
                    <a:pt x="29" y="22"/>
                    <a:pt x="27" y="21"/>
                    <a:pt x="27" y="20"/>
                  </a:cubicBezTo>
                  <a:cubicBezTo>
                    <a:pt x="26" y="18"/>
                    <a:pt x="25" y="15"/>
                    <a:pt x="24" y="13"/>
                  </a:cubicBezTo>
                  <a:cubicBezTo>
                    <a:pt x="31" y="11"/>
                    <a:pt x="36" y="6"/>
                    <a:pt x="41" y="3"/>
                  </a:cubicBezTo>
                  <a:cubicBezTo>
                    <a:pt x="42" y="2"/>
                    <a:pt x="44" y="2"/>
                    <a:pt x="45" y="1"/>
                  </a:cubicBezTo>
                  <a:cubicBezTo>
                    <a:pt x="46" y="0"/>
                    <a:pt x="48" y="0"/>
                    <a:pt x="50" y="0"/>
                  </a:cubicBezTo>
                  <a:cubicBezTo>
                    <a:pt x="53" y="2"/>
                    <a:pt x="57" y="2"/>
                    <a:pt x="60" y="4"/>
                  </a:cubicBezTo>
                  <a:cubicBezTo>
                    <a:pt x="61" y="6"/>
                    <a:pt x="61" y="7"/>
                    <a:pt x="61" y="9"/>
                  </a:cubicBezTo>
                  <a:cubicBezTo>
                    <a:pt x="61" y="15"/>
                    <a:pt x="60" y="20"/>
                    <a:pt x="58" y="25"/>
                  </a:cubicBezTo>
                  <a:cubicBezTo>
                    <a:pt x="57" y="29"/>
                    <a:pt x="56" y="33"/>
                    <a:pt x="54" y="37"/>
                  </a:cubicBezTo>
                  <a:cubicBezTo>
                    <a:pt x="54" y="39"/>
                    <a:pt x="52" y="41"/>
                    <a:pt x="51" y="43"/>
                  </a:cubicBezTo>
                  <a:cubicBezTo>
                    <a:pt x="51" y="44"/>
                    <a:pt x="50" y="46"/>
                    <a:pt x="50" y="47"/>
                  </a:cubicBezTo>
                  <a:cubicBezTo>
                    <a:pt x="50" y="49"/>
                    <a:pt x="49" y="51"/>
                    <a:pt x="47" y="52"/>
                  </a:cubicBezTo>
                  <a:cubicBezTo>
                    <a:pt x="45" y="53"/>
                    <a:pt x="43" y="54"/>
                    <a:pt x="42" y="56"/>
                  </a:cubicBezTo>
                  <a:cubicBezTo>
                    <a:pt x="41" y="56"/>
                    <a:pt x="41" y="56"/>
                    <a:pt x="41" y="56"/>
                  </a:cubicBezTo>
                  <a:cubicBezTo>
                    <a:pt x="38" y="55"/>
                    <a:pt x="35" y="58"/>
                    <a:pt x="32" y="58"/>
                  </a:cubicBezTo>
                  <a:cubicBezTo>
                    <a:pt x="29" y="58"/>
                    <a:pt x="27" y="59"/>
                    <a:pt x="25" y="61"/>
                  </a:cubicBezTo>
                  <a:cubicBezTo>
                    <a:pt x="23" y="64"/>
                    <a:pt x="22" y="64"/>
                    <a:pt x="20" y="62"/>
                  </a:cubicBezTo>
                  <a:cubicBezTo>
                    <a:pt x="19" y="61"/>
                    <a:pt x="18" y="61"/>
                    <a:pt x="17" y="60"/>
                  </a:cubicBezTo>
                  <a:cubicBezTo>
                    <a:pt x="16" y="59"/>
                    <a:pt x="15" y="58"/>
                    <a:pt x="15" y="56"/>
                  </a:cubicBezTo>
                  <a:cubicBezTo>
                    <a:pt x="14" y="53"/>
                    <a:pt x="13" y="49"/>
                    <a:pt x="13" y="45"/>
                  </a:cubicBezTo>
                  <a:cubicBezTo>
                    <a:pt x="12" y="41"/>
                    <a:pt x="12" y="38"/>
                    <a:pt x="12" y="34"/>
                  </a:cubicBezTo>
                  <a:cubicBezTo>
                    <a:pt x="12" y="31"/>
                    <a:pt x="10" y="28"/>
                    <a:pt x="8" y="26"/>
                  </a:cubicBezTo>
                  <a:cubicBezTo>
                    <a:pt x="6" y="23"/>
                    <a:pt x="4" y="19"/>
                    <a:pt x="2" y="15"/>
                  </a:cubicBezTo>
                  <a:cubicBezTo>
                    <a:pt x="0" y="13"/>
                    <a:pt x="1" y="11"/>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3">
              <a:extLst>
                <a:ext uri="{FF2B5EF4-FFF2-40B4-BE49-F238E27FC236}">
                  <a16:creationId xmlns:a16="http://schemas.microsoft.com/office/drawing/2014/main" id="{328BD1C9-8ACE-49E2-9A9A-B6ADD8C81450}"/>
                </a:ext>
              </a:extLst>
            </p:cNvPr>
            <p:cNvSpPr>
              <a:spLocks/>
            </p:cNvSpPr>
            <p:nvPr/>
          </p:nvSpPr>
          <p:spPr bwMode="auto">
            <a:xfrm>
              <a:off x="4157" y="1137"/>
              <a:ext cx="52" cy="178"/>
            </a:xfrm>
            <a:custGeom>
              <a:avLst/>
              <a:gdLst>
                <a:gd name="T0" fmla="*/ 7 w 44"/>
                <a:gd name="T1" fmla="*/ 46 h 149"/>
                <a:gd name="T2" fmla="*/ 10 w 44"/>
                <a:gd name="T3" fmla="*/ 37 h 149"/>
                <a:gd name="T4" fmla="*/ 11 w 44"/>
                <a:gd name="T5" fmla="*/ 36 h 149"/>
                <a:gd name="T6" fmla="*/ 13 w 44"/>
                <a:gd name="T7" fmla="*/ 34 h 149"/>
                <a:gd name="T8" fmla="*/ 14 w 44"/>
                <a:gd name="T9" fmla="*/ 15 h 149"/>
                <a:gd name="T10" fmla="*/ 10 w 44"/>
                <a:gd name="T11" fmla="*/ 5 h 149"/>
                <a:gd name="T12" fmla="*/ 7 w 44"/>
                <a:gd name="T13" fmla="*/ 2 h 149"/>
                <a:gd name="T14" fmla="*/ 14 w 44"/>
                <a:gd name="T15" fmla="*/ 1 h 149"/>
                <a:gd name="T16" fmla="*/ 24 w 44"/>
                <a:gd name="T17" fmla="*/ 13 h 149"/>
                <a:gd name="T18" fmla="*/ 24 w 44"/>
                <a:gd name="T19" fmla="*/ 23 h 149"/>
                <a:gd name="T20" fmla="*/ 24 w 44"/>
                <a:gd name="T21" fmla="*/ 35 h 149"/>
                <a:gd name="T22" fmla="*/ 26 w 44"/>
                <a:gd name="T23" fmla="*/ 38 h 149"/>
                <a:gd name="T24" fmla="*/ 38 w 44"/>
                <a:gd name="T25" fmla="*/ 44 h 149"/>
                <a:gd name="T26" fmla="*/ 43 w 44"/>
                <a:gd name="T27" fmla="*/ 49 h 149"/>
                <a:gd name="T28" fmla="*/ 39 w 44"/>
                <a:gd name="T29" fmla="*/ 55 h 149"/>
                <a:gd name="T30" fmla="*/ 35 w 44"/>
                <a:gd name="T31" fmla="*/ 55 h 149"/>
                <a:gd name="T32" fmla="*/ 23 w 44"/>
                <a:gd name="T33" fmla="*/ 56 h 149"/>
                <a:gd name="T34" fmla="*/ 21 w 44"/>
                <a:gd name="T35" fmla="*/ 59 h 149"/>
                <a:gd name="T36" fmla="*/ 16 w 44"/>
                <a:gd name="T37" fmla="*/ 80 h 149"/>
                <a:gd name="T38" fmla="*/ 16 w 44"/>
                <a:gd name="T39" fmla="*/ 83 h 149"/>
                <a:gd name="T40" fmla="*/ 14 w 44"/>
                <a:gd name="T41" fmla="*/ 116 h 149"/>
                <a:gd name="T42" fmla="*/ 13 w 44"/>
                <a:gd name="T43" fmla="*/ 124 h 149"/>
                <a:gd name="T44" fmla="*/ 12 w 44"/>
                <a:gd name="T45" fmla="*/ 136 h 149"/>
                <a:gd name="T46" fmla="*/ 13 w 44"/>
                <a:gd name="T47" fmla="*/ 141 h 149"/>
                <a:gd name="T48" fmla="*/ 7 w 44"/>
                <a:gd name="T49" fmla="*/ 149 h 149"/>
                <a:gd name="T50" fmla="*/ 5 w 44"/>
                <a:gd name="T51" fmla="*/ 148 h 149"/>
                <a:gd name="T52" fmla="*/ 0 w 44"/>
                <a:gd name="T53" fmla="*/ 139 h 149"/>
                <a:gd name="T54" fmla="*/ 2 w 44"/>
                <a:gd name="T55" fmla="*/ 126 h 149"/>
                <a:gd name="T56" fmla="*/ 7 w 44"/>
                <a:gd name="T57" fmla="*/ 94 h 149"/>
                <a:gd name="T58" fmla="*/ 8 w 44"/>
                <a:gd name="T59" fmla="*/ 80 h 149"/>
                <a:gd name="T60" fmla="*/ 10 w 44"/>
                <a:gd name="T61" fmla="*/ 63 h 149"/>
                <a:gd name="T62" fmla="*/ 11 w 44"/>
                <a:gd name="T63" fmla="*/ 53 h 149"/>
                <a:gd name="T64" fmla="*/ 9 w 44"/>
                <a:gd name="T65" fmla="*/ 49 h 149"/>
                <a:gd name="T66" fmla="*/ 7 w 44"/>
                <a:gd name="T67" fmla="*/ 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149">
                  <a:moveTo>
                    <a:pt x="7" y="46"/>
                  </a:moveTo>
                  <a:cubicBezTo>
                    <a:pt x="13" y="42"/>
                    <a:pt x="13" y="42"/>
                    <a:pt x="10" y="37"/>
                  </a:cubicBezTo>
                  <a:cubicBezTo>
                    <a:pt x="10" y="37"/>
                    <a:pt x="11" y="37"/>
                    <a:pt x="11" y="36"/>
                  </a:cubicBezTo>
                  <a:cubicBezTo>
                    <a:pt x="12" y="36"/>
                    <a:pt x="13" y="35"/>
                    <a:pt x="13" y="34"/>
                  </a:cubicBezTo>
                  <a:cubicBezTo>
                    <a:pt x="14" y="28"/>
                    <a:pt x="14" y="21"/>
                    <a:pt x="14" y="15"/>
                  </a:cubicBezTo>
                  <a:cubicBezTo>
                    <a:pt x="14" y="11"/>
                    <a:pt x="13" y="8"/>
                    <a:pt x="10" y="5"/>
                  </a:cubicBezTo>
                  <a:cubicBezTo>
                    <a:pt x="9" y="4"/>
                    <a:pt x="8" y="3"/>
                    <a:pt x="7" y="2"/>
                  </a:cubicBezTo>
                  <a:cubicBezTo>
                    <a:pt x="9" y="0"/>
                    <a:pt x="12" y="0"/>
                    <a:pt x="14" y="1"/>
                  </a:cubicBezTo>
                  <a:cubicBezTo>
                    <a:pt x="21" y="3"/>
                    <a:pt x="23" y="6"/>
                    <a:pt x="24" y="13"/>
                  </a:cubicBezTo>
                  <a:cubicBezTo>
                    <a:pt x="25" y="16"/>
                    <a:pt x="24" y="20"/>
                    <a:pt x="24" y="23"/>
                  </a:cubicBezTo>
                  <a:cubicBezTo>
                    <a:pt x="24" y="27"/>
                    <a:pt x="24" y="31"/>
                    <a:pt x="24" y="35"/>
                  </a:cubicBezTo>
                  <a:cubicBezTo>
                    <a:pt x="24" y="37"/>
                    <a:pt x="25" y="38"/>
                    <a:pt x="26" y="38"/>
                  </a:cubicBezTo>
                  <a:cubicBezTo>
                    <a:pt x="30" y="40"/>
                    <a:pt x="34" y="42"/>
                    <a:pt x="38" y="44"/>
                  </a:cubicBezTo>
                  <a:cubicBezTo>
                    <a:pt x="40" y="44"/>
                    <a:pt x="43" y="46"/>
                    <a:pt x="43" y="49"/>
                  </a:cubicBezTo>
                  <a:cubicBezTo>
                    <a:pt x="44" y="53"/>
                    <a:pt x="42" y="55"/>
                    <a:pt x="39" y="55"/>
                  </a:cubicBezTo>
                  <a:cubicBezTo>
                    <a:pt x="38" y="55"/>
                    <a:pt x="36" y="55"/>
                    <a:pt x="35" y="55"/>
                  </a:cubicBezTo>
                  <a:cubicBezTo>
                    <a:pt x="31" y="54"/>
                    <a:pt x="27" y="55"/>
                    <a:pt x="23" y="56"/>
                  </a:cubicBezTo>
                  <a:cubicBezTo>
                    <a:pt x="22" y="56"/>
                    <a:pt x="21" y="58"/>
                    <a:pt x="21" y="59"/>
                  </a:cubicBezTo>
                  <a:cubicBezTo>
                    <a:pt x="19" y="66"/>
                    <a:pt x="18" y="73"/>
                    <a:pt x="16" y="80"/>
                  </a:cubicBezTo>
                  <a:cubicBezTo>
                    <a:pt x="16" y="81"/>
                    <a:pt x="16" y="82"/>
                    <a:pt x="16" y="83"/>
                  </a:cubicBezTo>
                  <a:cubicBezTo>
                    <a:pt x="15" y="94"/>
                    <a:pt x="15" y="105"/>
                    <a:pt x="14" y="116"/>
                  </a:cubicBezTo>
                  <a:cubicBezTo>
                    <a:pt x="14" y="119"/>
                    <a:pt x="14" y="122"/>
                    <a:pt x="13" y="124"/>
                  </a:cubicBezTo>
                  <a:cubicBezTo>
                    <a:pt x="13" y="128"/>
                    <a:pt x="12" y="132"/>
                    <a:pt x="12" y="136"/>
                  </a:cubicBezTo>
                  <a:cubicBezTo>
                    <a:pt x="12" y="138"/>
                    <a:pt x="12" y="140"/>
                    <a:pt x="13" y="141"/>
                  </a:cubicBezTo>
                  <a:cubicBezTo>
                    <a:pt x="14" y="145"/>
                    <a:pt x="11" y="149"/>
                    <a:pt x="7" y="149"/>
                  </a:cubicBezTo>
                  <a:cubicBezTo>
                    <a:pt x="6" y="149"/>
                    <a:pt x="5" y="149"/>
                    <a:pt x="5" y="148"/>
                  </a:cubicBezTo>
                  <a:cubicBezTo>
                    <a:pt x="2" y="146"/>
                    <a:pt x="0" y="143"/>
                    <a:pt x="0" y="139"/>
                  </a:cubicBezTo>
                  <a:cubicBezTo>
                    <a:pt x="1" y="135"/>
                    <a:pt x="1" y="130"/>
                    <a:pt x="2" y="126"/>
                  </a:cubicBezTo>
                  <a:cubicBezTo>
                    <a:pt x="4" y="115"/>
                    <a:pt x="7" y="105"/>
                    <a:pt x="7" y="94"/>
                  </a:cubicBezTo>
                  <a:cubicBezTo>
                    <a:pt x="7" y="89"/>
                    <a:pt x="7" y="84"/>
                    <a:pt x="8" y="80"/>
                  </a:cubicBezTo>
                  <a:cubicBezTo>
                    <a:pt x="8" y="74"/>
                    <a:pt x="10" y="69"/>
                    <a:pt x="10" y="63"/>
                  </a:cubicBezTo>
                  <a:cubicBezTo>
                    <a:pt x="11" y="60"/>
                    <a:pt x="11" y="56"/>
                    <a:pt x="11" y="53"/>
                  </a:cubicBezTo>
                  <a:cubicBezTo>
                    <a:pt x="11" y="52"/>
                    <a:pt x="10" y="51"/>
                    <a:pt x="9" y="49"/>
                  </a:cubicBezTo>
                  <a:cubicBezTo>
                    <a:pt x="9" y="48"/>
                    <a:pt x="8" y="47"/>
                    <a:pt x="7"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54">
              <a:extLst>
                <a:ext uri="{FF2B5EF4-FFF2-40B4-BE49-F238E27FC236}">
                  <a16:creationId xmlns:a16="http://schemas.microsoft.com/office/drawing/2014/main" id="{48A50852-2981-4852-A0CC-9C569F1945A2}"/>
                </a:ext>
              </a:extLst>
            </p:cNvPr>
            <p:cNvSpPr>
              <a:spLocks/>
            </p:cNvSpPr>
            <p:nvPr/>
          </p:nvSpPr>
          <p:spPr bwMode="auto">
            <a:xfrm>
              <a:off x="3896" y="1228"/>
              <a:ext cx="56" cy="90"/>
            </a:xfrm>
            <a:custGeom>
              <a:avLst/>
              <a:gdLst>
                <a:gd name="T0" fmla="*/ 23 w 47"/>
                <a:gd name="T1" fmla="*/ 30 h 76"/>
                <a:gd name="T2" fmla="*/ 13 w 47"/>
                <a:gd name="T3" fmla="*/ 31 h 76"/>
                <a:gd name="T4" fmla="*/ 12 w 47"/>
                <a:gd name="T5" fmla="*/ 30 h 76"/>
                <a:gd name="T6" fmla="*/ 9 w 47"/>
                <a:gd name="T7" fmla="*/ 17 h 76"/>
                <a:gd name="T8" fmla="*/ 12 w 47"/>
                <a:gd name="T9" fmla="*/ 15 h 76"/>
                <a:gd name="T10" fmla="*/ 16 w 47"/>
                <a:gd name="T11" fmla="*/ 14 h 76"/>
                <a:gd name="T12" fmla="*/ 28 w 47"/>
                <a:gd name="T13" fmla="*/ 3 h 76"/>
                <a:gd name="T14" fmla="*/ 35 w 47"/>
                <a:gd name="T15" fmla="*/ 1 h 76"/>
                <a:gd name="T16" fmla="*/ 42 w 47"/>
                <a:gd name="T17" fmla="*/ 2 h 76"/>
                <a:gd name="T18" fmla="*/ 45 w 47"/>
                <a:gd name="T19" fmla="*/ 11 h 76"/>
                <a:gd name="T20" fmla="*/ 41 w 47"/>
                <a:gd name="T21" fmla="*/ 25 h 76"/>
                <a:gd name="T22" fmla="*/ 38 w 47"/>
                <a:gd name="T23" fmla="*/ 32 h 76"/>
                <a:gd name="T24" fmla="*/ 24 w 47"/>
                <a:gd name="T25" fmla="*/ 61 h 76"/>
                <a:gd name="T26" fmla="*/ 18 w 47"/>
                <a:gd name="T27" fmla="*/ 66 h 76"/>
                <a:gd name="T28" fmla="*/ 16 w 47"/>
                <a:gd name="T29" fmla="*/ 68 h 76"/>
                <a:gd name="T30" fmla="*/ 10 w 47"/>
                <a:gd name="T31" fmla="*/ 74 h 76"/>
                <a:gd name="T32" fmla="*/ 3 w 47"/>
                <a:gd name="T33" fmla="*/ 76 h 76"/>
                <a:gd name="T34" fmla="*/ 0 w 47"/>
                <a:gd name="T35" fmla="*/ 72 h 76"/>
                <a:gd name="T36" fmla="*/ 0 w 47"/>
                <a:gd name="T37" fmla="*/ 72 h 76"/>
                <a:gd name="T38" fmla="*/ 8 w 47"/>
                <a:gd name="T39" fmla="*/ 64 h 76"/>
                <a:gd name="T40" fmla="*/ 18 w 47"/>
                <a:gd name="T41" fmla="*/ 45 h 76"/>
                <a:gd name="T42" fmla="*/ 23 w 47"/>
                <a:gd name="T43"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76">
                  <a:moveTo>
                    <a:pt x="23" y="30"/>
                  </a:moveTo>
                  <a:cubicBezTo>
                    <a:pt x="19" y="30"/>
                    <a:pt x="16" y="31"/>
                    <a:pt x="13" y="31"/>
                  </a:cubicBezTo>
                  <a:cubicBezTo>
                    <a:pt x="13" y="31"/>
                    <a:pt x="12" y="30"/>
                    <a:pt x="12" y="30"/>
                  </a:cubicBezTo>
                  <a:cubicBezTo>
                    <a:pt x="8" y="27"/>
                    <a:pt x="6" y="21"/>
                    <a:pt x="9" y="17"/>
                  </a:cubicBezTo>
                  <a:cubicBezTo>
                    <a:pt x="9" y="15"/>
                    <a:pt x="10" y="14"/>
                    <a:pt x="12" y="15"/>
                  </a:cubicBezTo>
                  <a:cubicBezTo>
                    <a:pt x="14" y="17"/>
                    <a:pt x="15" y="16"/>
                    <a:pt x="16" y="14"/>
                  </a:cubicBezTo>
                  <a:cubicBezTo>
                    <a:pt x="20" y="11"/>
                    <a:pt x="24" y="7"/>
                    <a:pt x="28" y="3"/>
                  </a:cubicBezTo>
                  <a:cubicBezTo>
                    <a:pt x="30" y="1"/>
                    <a:pt x="32" y="0"/>
                    <a:pt x="35" y="1"/>
                  </a:cubicBezTo>
                  <a:cubicBezTo>
                    <a:pt x="37" y="1"/>
                    <a:pt x="40" y="2"/>
                    <a:pt x="42" y="2"/>
                  </a:cubicBezTo>
                  <a:cubicBezTo>
                    <a:pt x="45" y="4"/>
                    <a:pt x="47" y="7"/>
                    <a:pt x="45" y="11"/>
                  </a:cubicBezTo>
                  <a:cubicBezTo>
                    <a:pt x="43" y="15"/>
                    <a:pt x="42" y="20"/>
                    <a:pt x="41" y="25"/>
                  </a:cubicBezTo>
                  <a:cubicBezTo>
                    <a:pt x="41" y="28"/>
                    <a:pt x="39" y="30"/>
                    <a:pt x="38" y="32"/>
                  </a:cubicBezTo>
                  <a:cubicBezTo>
                    <a:pt x="33" y="42"/>
                    <a:pt x="29" y="52"/>
                    <a:pt x="24" y="61"/>
                  </a:cubicBezTo>
                  <a:cubicBezTo>
                    <a:pt x="23" y="63"/>
                    <a:pt x="20" y="64"/>
                    <a:pt x="18" y="66"/>
                  </a:cubicBezTo>
                  <a:cubicBezTo>
                    <a:pt x="18" y="67"/>
                    <a:pt x="17" y="67"/>
                    <a:pt x="16" y="68"/>
                  </a:cubicBezTo>
                  <a:cubicBezTo>
                    <a:pt x="14" y="70"/>
                    <a:pt x="12" y="73"/>
                    <a:pt x="10" y="74"/>
                  </a:cubicBezTo>
                  <a:cubicBezTo>
                    <a:pt x="8" y="76"/>
                    <a:pt x="5" y="76"/>
                    <a:pt x="3" y="76"/>
                  </a:cubicBezTo>
                  <a:cubicBezTo>
                    <a:pt x="1" y="76"/>
                    <a:pt x="0" y="74"/>
                    <a:pt x="0" y="72"/>
                  </a:cubicBezTo>
                  <a:cubicBezTo>
                    <a:pt x="0" y="72"/>
                    <a:pt x="0" y="72"/>
                    <a:pt x="0" y="72"/>
                  </a:cubicBezTo>
                  <a:cubicBezTo>
                    <a:pt x="4" y="70"/>
                    <a:pt x="6" y="67"/>
                    <a:pt x="8" y="64"/>
                  </a:cubicBezTo>
                  <a:cubicBezTo>
                    <a:pt x="12" y="58"/>
                    <a:pt x="15" y="51"/>
                    <a:pt x="18" y="45"/>
                  </a:cubicBezTo>
                  <a:cubicBezTo>
                    <a:pt x="20" y="40"/>
                    <a:pt x="21" y="35"/>
                    <a:pt x="23"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55">
              <a:extLst>
                <a:ext uri="{FF2B5EF4-FFF2-40B4-BE49-F238E27FC236}">
                  <a16:creationId xmlns:a16="http://schemas.microsoft.com/office/drawing/2014/main" id="{F83BE31F-52F9-4065-A3D2-02D24FB1B676}"/>
                </a:ext>
              </a:extLst>
            </p:cNvPr>
            <p:cNvSpPr>
              <a:spLocks/>
            </p:cNvSpPr>
            <p:nvPr/>
          </p:nvSpPr>
          <p:spPr bwMode="auto">
            <a:xfrm>
              <a:off x="4111" y="1190"/>
              <a:ext cx="31" cy="75"/>
            </a:xfrm>
            <a:custGeom>
              <a:avLst/>
              <a:gdLst>
                <a:gd name="T0" fmla="*/ 8 w 26"/>
                <a:gd name="T1" fmla="*/ 0 h 63"/>
                <a:gd name="T2" fmla="*/ 18 w 26"/>
                <a:gd name="T3" fmla="*/ 5 h 63"/>
                <a:gd name="T4" fmla="*/ 23 w 26"/>
                <a:gd name="T5" fmla="*/ 11 h 63"/>
                <a:gd name="T6" fmla="*/ 25 w 26"/>
                <a:gd name="T7" fmla="*/ 18 h 63"/>
                <a:gd name="T8" fmla="*/ 23 w 26"/>
                <a:gd name="T9" fmla="*/ 32 h 63"/>
                <a:gd name="T10" fmla="*/ 20 w 26"/>
                <a:gd name="T11" fmla="*/ 42 h 63"/>
                <a:gd name="T12" fmla="*/ 16 w 26"/>
                <a:gd name="T13" fmla="*/ 56 h 63"/>
                <a:gd name="T14" fmla="*/ 10 w 26"/>
                <a:gd name="T15" fmla="*/ 62 h 63"/>
                <a:gd name="T16" fmla="*/ 1 w 26"/>
                <a:gd name="T17" fmla="*/ 57 h 63"/>
                <a:gd name="T18" fmla="*/ 2 w 26"/>
                <a:gd name="T19" fmla="*/ 46 h 63"/>
                <a:gd name="T20" fmla="*/ 7 w 26"/>
                <a:gd name="T21" fmla="*/ 33 h 63"/>
                <a:gd name="T22" fmla="*/ 12 w 26"/>
                <a:gd name="T23" fmla="*/ 18 h 63"/>
                <a:gd name="T24" fmla="*/ 13 w 26"/>
                <a:gd name="T25" fmla="*/ 10 h 63"/>
                <a:gd name="T26" fmla="*/ 12 w 26"/>
                <a:gd name="T27" fmla="*/ 7 h 63"/>
                <a:gd name="T28" fmla="*/ 8 w 26"/>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63">
                  <a:moveTo>
                    <a:pt x="8" y="0"/>
                  </a:moveTo>
                  <a:cubicBezTo>
                    <a:pt x="12" y="1"/>
                    <a:pt x="16" y="2"/>
                    <a:pt x="18" y="5"/>
                  </a:cubicBezTo>
                  <a:cubicBezTo>
                    <a:pt x="19" y="7"/>
                    <a:pt x="21" y="9"/>
                    <a:pt x="23" y="11"/>
                  </a:cubicBezTo>
                  <a:cubicBezTo>
                    <a:pt x="25" y="13"/>
                    <a:pt x="26" y="15"/>
                    <a:pt x="25" y="18"/>
                  </a:cubicBezTo>
                  <a:cubicBezTo>
                    <a:pt x="24" y="22"/>
                    <a:pt x="24" y="27"/>
                    <a:pt x="23" y="32"/>
                  </a:cubicBezTo>
                  <a:cubicBezTo>
                    <a:pt x="23" y="35"/>
                    <a:pt x="21" y="39"/>
                    <a:pt x="20" y="42"/>
                  </a:cubicBezTo>
                  <a:cubicBezTo>
                    <a:pt x="19" y="47"/>
                    <a:pt x="17" y="51"/>
                    <a:pt x="16" y="56"/>
                  </a:cubicBezTo>
                  <a:cubicBezTo>
                    <a:pt x="14" y="60"/>
                    <a:pt x="13" y="62"/>
                    <a:pt x="10" y="62"/>
                  </a:cubicBezTo>
                  <a:cubicBezTo>
                    <a:pt x="6" y="63"/>
                    <a:pt x="2" y="60"/>
                    <a:pt x="1" y="57"/>
                  </a:cubicBezTo>
                  <a:cubicBezTo>
                    <a:pt x="0" y="53"/>
                    <a:pt x="1" y="50"/>
                    <a:pt x="2" y="46"/>
                  </a:cubicBezTo>
                  <a:cubicBezTo>
                    <a:pt x="3" y="42"/>
                    <a:pt x="5" y="37"/>
                    <a:pt x="7" y="33"/>
                  </a:cubicBezTo>
                  <a:cubicBezTo>
                    <a:pt x="9" y="28"/>
                    <a:pt x="10" y="23"/>
                    <a:pt x="12" y="18"/>
                  </a:cubicBezTo>
                  <a:cubicBezTo>
                    <a:pt x="12" y="15"/>
                    <a:pt x="13" y="13"/>
                    <a:pt x="13" y="10"/>
                  </a:cubicBezTo>
                  <a:cubicBezTo>
                    <a:pt x="13" y="9"/>
                    <a:pt x="13" y="8"/>
                    <a:pt x="12" y="7"/>
                  </a:cubicBezTo>
                  <a:cubicBezTo>
                    <a:pt x="11" y="5"/>
                    <a:pt x="10" y="3"/>
                    <a:pt x="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56">
              <a:extLst>
                <a:ext uri="{FF2B5EF4-FFF2-40B4-BE49-F238E27FC236}">
                  <a16:creationId xmlns:a16="http://schemas.microsoft.com/office/drawing/2014/main" id="{B323F77E-373E-441E-B228-F86358D1529E}"/>
                </a:ext>
              </a:extLst>
            </p:cNvPr>
            <p:cNvSpPr>
              <a:spLocks/>
            </p:cNvSpPr>
            <p:nvPr/>
          </p:nvSpPr>
          <p:spPr bwMode="auto">
            <a:xfrm>
              <a:off x="4280" y="1237"/>
              <a:ext cx="55" cy="37"/>
            </a:xfrm>
            <a:custGeom>
              <a:avLst/>
              <a:gdLst>
                <a:gd name="T0" fmla="*/ 37 w 46"/>
                <a:gd name="T1" fmla="*/ 30 h 31"/>
                <a:gd name="T2" fmla="*/ 29 w 46"/>
                <a:gd name="T3" fmla="*/ 27 h 31"/>
                <a:gd name="T4" fmla="*/ 19 w 46"/>
                <a:gd name="T5" fmla="*/ 21 h 31"/>
                <a:gd name="T6" fmla="*/ 16 w 46"/>
                <a:gd name="T7" fmla="*/ 17 h 31"/>
                <a:gd name="T8" fmla="*/ 7 w 46"/>
                <a:gd name="T9" fmla="*/ 9 h 31"/>
                <a:gd name="T10" fmla="*/ 2 w 46"/>
                <a:gd name="T11" fmla="*/ 8 h 31"/>
                <a:gd name="T12" fmla="*/ 1 w 46"/>
                <a:gd name="T13" fmla="*/ 6 h 31"/>
                <a:gd name="T14" fmla="*/ 2 w 46"/>
                <a:gd name="T15" fmla="*/ 4 h 31"/>
                <a:gd name="T16" fmla="*/ 11 w 46"/>
                <a:gd name="T17" fmla="*/ 1 h 31"/>
                <a:gd name="T18" fmla="*/ 17 w 46"/>
                <a:gd name="T19" fmla="*/ 1 h 31"/>
                <a:gd name="T20" fmla="*/ 26 w 46"/>
                <a:gd name="T21" fmla="*/ 4 h 31"/>
                <a:gd name="T22" fmla="*/ 29 w 46"/>
                <a:gd name="T23" fmla="*/ 6 h 31"/>
                <a:gd name="T24" fmla="*/ 38 w 46"/>
                <a:gd name="T25" fmla="*/ 12 h 31"/>
                <a:gd name="T26" fmla="*/ 44 w 46"/>
                <a:gd name="T27" fmla="*/ 19 h 31"/>
                <a:gd name="T28" fmla="*/ 45 w 46"/>
                <a:gd name="T29" fmla="*/ 20 h 31"/>
                <a:gd name="T30" fmla="*/ 44 w 46"/>
                <a:gd name="T31" fmla="*/ 26 h 31"/>
                <a:gd name="T32" fmla="*/ 43 w 46"/>
                <a:gd name="T33" fmla="*/ 27 h 31"/>
                <a:gd name="T34" fmla="*/ 37 w 46"/>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1">
                  <a:moveTo>
                    <a:pt x="37" y="30"/>
                  </a:moveTo>
                  <a:cubicBezTo>
                    <a:pt x="34" y="30"/>
                    <a:pt x="31" y="30"/>
                    <a:pt x="29" y="27"/>
                  </a:cubicBezTo>
                  <a:cubicBezTo>
                    <a:pt x="26" y="25"/>
                    <a:pt x="22" y="23"/>
                    <a:pt x="19" y="21"/>
                  </a:cubicBezTo>
                  <a:cubicBezTo>
                    <a:pt x="18" y="20"/>
                    <a:pt x="17" y="18"/>
                    <a:pt x="16" y="17"/>
                  </a:cubicBezTo>
                  <a:cubicBezTo>
                    <a:pt x="13" y="15"/>
                    <a:pt x="10" y="12"/>
                    <a:pt x="7" y="9"/>
                  </a:cubicBezTo>
                  <a:cubicBezTo>
                    <a:pt x="5" y="8"/>
                    <a:pt x="4" y="8"/>
                    <a:pt x="2" y="8"/>
                  </a:cubicBezTo>
                  <a:cubicBezTo>
                    <a:pt x="1" y="7"/>
                    <a:pt x="1" y="6"/>
                    <a:pt x="1" y="6"/>
                  </a:cubicBezTo>
                  <a:cubicBezTo>
                    <a:pt x="0" y="5"/>
                    <a:pt x="2" y="4"/>
                    <a:pt x="2" y="4"/>
                  </a:cubicBezTo>
                  <a:cubicBezTo>
                    <a:pt x="5" y="3"/>
                    <a:pt x="8" y="2"/>
                    <a:pt x="11" y="1"/>
                  </a:cubicBezTo>
                  <a:cubicBezTo>
                    <a:pt x="13" y="0"/>
                    <a:pt x="15" y="0"/>
                    <a:pt x="17" y="1"/>
                  </a:cubicBezTo>
                  <a:cubicBezTo>
                    <a:pt x="20" y="2"/>
                    <a:pt x="23" y="3"/>
                    <a:pt x="26" y="4"/>
                  </a:cubicBezTo>
                  <a:cubicBezTo>
                    <a:pt x="27" y="5"/>
                    <a:pt x="28" y="5"/>
                    <a:pt x="29" y="6"/>
                  </a:cubicBezTo>
                  <a:cubicBezTo>
                    <a:pt x="32" y="8"/>
                    <a:pt x="35" y="10"/>
                    <a:pt x="38" y="12"/>
                  </a:cubicBezTo>
                  <a:cubicBezTo>
                    <a:pt x="40" y="14"/>
                    <a:pt x="44" y="15"/>
                    <a:pt x="44" y="19"/>
                  </a:cubicBezTo>
                  <a:cubicBezTo>
                    <a:pt x="44" y="19"/>
                    <a:pt x="44" y="20"/>
                    <a:pt x="45" y="20"/>
                  </a:cubicBezTo>
                  <a:cubicBezTo>
                    <a:pt x="46" y="23"/>
                    <a:pt x="46" y="23"/>
                    <a:pt x="44" y="26"/>
                  </a:cubicBezTo>
                  <a:cubicBezTo>
                    <a:pt x="44" y="26"/>
                    <a:pt x="43" y="26"/>
                    <a:pt x="43" y="27"/>
                  </a:cubicBezTo>
                  <a:cubicBezTo>
                    <a:pt x="41" y="29"/>
                    <a:pt x="39" y="31"/>
                    <a:pt x="37"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57">
              <a:extLst>
                <a:ext uri="{FF2B5EF4-FFF2-40B4-BE49-F238E27FC236}">
                  <a16:creationId xmlns:a16="http://schemas.microsoft.com/office/drawing/2014/main" id="{14F2C18A-C0A0-4C6E-A5BB-436336A7E18E}"/>
                </a:ext>
              </a:extLst>
            </p:cNvPr>
            <p:cNvSpPr>
              <a:spLocks/>
            </p:cNvSpPr>
            <p:nvPr/>
          </p:nvSpPr>
          <p:spPr bwMode="auto">
            <a:xfrm>
              <a:off x="3940" y="1112"/>
              <a:ext cx="43" cy="38"/>
            </a:xfrm>
            <a:custGeom>
              <a:avLst/>
              <a:gdLst>
                <a:gd name="T0" fmla="*/ 0 w 36"/>
                <a:gd name="T1" fmla="*/ 32 h 32"/>
                <a:gd name="T2" fmla="*/ 14 w 36"/>
                <a:gd name="T3" fmla="*/ 13 h 32"/>
                <a:gd name="T4" fmla="*/ 2 w 36"/>
                <a:gd name="T5" fmla="*/ 13 h 32"/>
                <a:gd name="T6" fmla="*/ 4 w 36"/>
                <a:gd name="T7" fmla="*/ 6 h 32"/>
                <a:gd name="T8" fmla="*/ 14 w 36"/>
                <a:gd name="T9" fmla="*/ 2 h 32"/>
                <a:gd name="T10" fmla="*/ 18 w 36"/>
                <a:gd name="T11" fmla="*/ 1 h 32"/>
                <a:gd name="T12" fmla="*/ 27 w 36"/>
                <a:gd name="T13" fmla="*/ 4 h 32"/>
                <a:gd name="T14" fmla="*/ 34 w 36"/>
                <a:gd name="T15" fmla="*/ 10 h 32"/>
                <a:gd name="T16" fmla="*/ 32 w 36"/>
                <a:gd name="T17" fmla="*/ 16 h 32"/>
                <a:gd name="T18" fmla="*/ 23 w 36"/>
                <a:gd name="T19" fmla="*/ 20 h 32"/>
                <a:gd name="T20" fmla="*/ 12 w 36"/>
                <a:gd name="T21" fmla="*/ 25 h 32"/>
                <a:gd name="T22" fmla="*/ 7 w 36"/>
                <a:gd name="T23" fmla="*/ 28 h 32"/>
                <a:gd name="T24" fmla="*/ 0 w 36"/>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2">
                  <a:moveTo>
                    <a:pt x="0" y="32"/>
                  </a:moveTo>
                  <a:cubicBezTo>
                    <a:pt x="4" y="24"/>
                    <a:pt x="10" y="20"/>
                    <a:pt x="14" y="13"/>
                  </a:cubicBezTo>
                  <a:cubicBezTo>
                    <a:pt x="10" y="8"/>
                    <a:pt x="9" y="8"/>
                    <a:pt x="2" y="13"/>
                  </a:cubicBezTo>
                  <a:cubicBezTo>
                    <a:pt x="1" y="10"/>
                    <a:pt x="1" y="8"/>
                    <a:pt x="4" y="6"/>
                  </a:cubicBezTo>
                  <a:cubicBezTo>
                    <a:pt x="7" y="4"/>
                    <a:pt x="10" y="3"/>
                    <a:pt x="14" y="2"/>
                  </a:cubicBezTo>
                  <a:cubicBezTo>
                    <a:pt x="15" y="1"/>
                    <a:pt x="17" y="1"/>
                    <a:pt x="18" y="1"/>
                  </a:cubicBezTo>
                  <a:cubicBezTo>
                    <a:pt x="22" y="0"/>
                    <a:pt x="24" y="3"/>
                    <a:pt x="27" y="4"/>
                  </a:cubicBezTo>
                  <a:cubicBezTo>
                    <a:pt x="30" y="6"/>
                    <a:pt x="32" y="8"/>
                    <a:pt x="34" y="10"/>
                  </a:cubicBezTo>
                  <a:cubicBezTo>
                    <a:pt x="36" y="12"/>
                    <a:pt x="35" y="15"/>
                    <a:pt x="32" y="16"/>
                  </a:cubicBezTo>
                  <a:cubicBezTo>
                    <a:pt x="29" y="18"/>
                    <a:pt x="26" y="19"/>
                    <a:pt x="23" y="20"/>
                  </a:cubicBezTo>
                  <a:cubicBezTo>
                    <a:pt x="19" y="22"/>
                    <a:pt x="15" y="23"/>
                    <a:pt x="12" y="25"/>
                  </a:cubicBezTo>
                  <a:cubicBezTo>
                    <a:pt x="10" y="26"/>
                    <a:pt x="9" y="27"/>
                    <a:pt x="7" y="28"/>
                  </a:cubicBezTo>
                  <a:cubicBezTo>
                    <a:pt x="5" y="30"/>
                    <a:pt x="3" y="31"/>
                    <a:pt x="0"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58">
              <a:extLst>
                <a:ext uri="{FF2B5EF4-FFF2-40B4-BE49-F238E27FC236}">
                  <a16:creationId xmlns:a16="http://schemas.microsoft.com/office/drawing/2014/main" id="{A25280BD-06AA-499A-9667-7672EDC1C4CE}"/>
                </a:ext>
              </a:extLst>
            </p:cNvPr>
            <p:cNvSpPr>
              <a:spLocks noEditPoints="1"/>
            </p:cNvSpPr>
            <p:nvPr/>
          </p:nvSpPr>
          <p:spPr bwMode="auto">
            <a:xfrm>
              <a:off x="4172" y="3015"/>
              <a:ext cx="151" cy="151"/>
            </a:xfrm>
            <a:custGeom>
              <a:avLst/>
              <a:gdLst>
                <a:gd name="T0" fmla="*/ 12 w 127"/>
                <a:gd name="T1" fmla="*/ 112 h 127"/>
                <a:gd name="T2" fmla="*/ 3 w 127"/>
                <a:gd name="T3" fmla="*/ 71 h 127"/>
                <a:gd name="T4" fmla="*/ 8 w 127"/>
                <a:gd name="T5" fmla="*/ 38 h 127"/>
                <a:gd name="T6" fmla="*/ 5 w 127"/>
                <a:gd name="T7" fmla="*/ 4 h 127"/>
                <a:gd name="T8" fmla="*/ 54 w 127"/>
                <a:gd name="T9" fmla="*/ 0 h 127"/>
                <a:gd name="T10" fmla="*/ 103 w 127"/>
                <a:gd name="T11" fmla="*/ 1 h 127"/>
                <a:gd name="T12" fmla="*/ 125 w 127"/>
                <a:gd name="T13" fmla="*/ 19 h 127"/>
                <a:gd name="T14" fmla="*/ 108 w 127"/>
                <a:gd name="T15" fmla="*/ 43 h 127"/>
                <a:gd name="T16" fmla="*/ 119 w 127"/>
                <a:gd name="T17" fmla="*/ 17 h 127"/>
                <a:gd name="T18" fmla="*/ 106 w 127"/>
                <a:gd name="T19" fmla="*/ 11 h 127"/>
                <a:gd name="T20" fmla="*/ 76 w 127"/>
                <a:gd name="T21" fmla="*/ 12 h 127"/>
                <a:gd name="T22" fmla="*/ 93 w 127"/>
                <a:gd name="T23" fmla="*/ 43 h 127"/>
                <a:gd name="T24" fmla="*/ 81 w 127"/>
                <a:gd name="T25" fmla="*/ 52 h 127"/>
                <a:gd name="T26" fmla="*/ 96 w 127"/>
                <a:gd name="T27" fmla="*/ 94 h 127"/>
                <a:gd name="T28" fmla="*/ 84 w 127"/>
                <a:gd name="T29" fmla="*/ 109 h 127"/>
                <a:gd name="T30" fmla="*/ 83 w 127"/>
                <a:gd name="T31" fmla="*/ 115 h 127"/>
                <a:gd name="T32" fmla="*/ 116 w 127"/>
                <a:gd name="T33" fmla="*/ 116 h 127"/>
                <a:gd name="T34" fmla="*/ 121 w 127"/>
                <a:gd name="T35" fmla="*/ 125 h 127"/>
                <a:gd name="T36" fmla="*/ 98 w 127"/>
                <a:gd name="T37" fmla="*/ 126 h 127"/>
                <a:gd name="T38" fmla="*/ 72 w 127"/>
                <a:gd name="T39" fmla="*/ 125 h 127"/>
                <a:gd name="T40" fmla="*/ 49 w 127"/>
                <a:gd name="T41" fmla="*/ 126 h 127"/>
                <a:gd name="T42" fmla="*/ 17 w 127"/>
                <a:gd name="T43" fmla="*/ 124 h 127"/>
                <a:gd name="T44" fmla="*/ 3 w 127"/>
                <a:gd name="T45" fmla="*/ 105 h 127"/>
                <a:gd name="T46" fmla="*/ 19 w 127"/>
                <a:gd name="T47" fmla="*/ 57 h 127"/>
                <a:gd name="T48" fmla="*/ 25 w 127"/>
                <a:gd name="T49" fmla="*/ 39 h 127"/>
                <a:gd name="T50" fmla="*/ 20 w 127"/>
                <a:gd name="T51" fmla="*/ 36 h 127"/>
                <a:gd name="T52" fmla="*/ 14 w 127"/>
                <a:gd name="T53" fmla="*/ 22 h 127"/>
                <a:gd name="T54" fmla="*/ 11 w 127"/>
                <a:gd name="T55" fmla="*/ 66 h 127"/>
                <a:gd name="T56" fmla="*/ 14 w 127"/>
                <a:gd name="T57" fmla="*/ 105 h 127"/>
                <a:gd name="T58" fmla="*/ 22 w 127"/>
                <a:gd name="T59" fmla="*/ 107 h 127"/>
                <a:gd name="T60" fmla="*/ 15 w 127"/>
                <a:gd name="T61" fmla="*/ 75 h 127"/>
                <a:gd name="T62" fmla="*/ 59 w 127"/>
                <a:gd name="T63" fmla="*/ 53 h 127"/>
                <a:gd name="T64" fmla="*/ 48 w 127"/>
                <a:gd name="T65" fmla="*/ 32 h 127"/>
                <a:gd name="T66" fmla="*/ 41 w 127"/>
                <a:gd name="T67" fmla="*/ 54 h 127"/>
                <a:gd name="T68" fmla="*/ 50 w 127"/>
                <a:gd name="T69" fmla="*/ 71 h 127"/>
                <a:gd name="T70" fmla="*/ 42 w 127"/>
                <a:gd name="T71" fmla="*/ 108 h 127"/>
                <a:gd name="T72" fmla="*/ 48 w 127"/>
                <a:gd name="T73" fmla="*/ 108 h 127"/>
                <a:gd name="T74" fmla="*/ 56 w 127"/>
                <a:gd name="T75" fmla="*/ 106 h 127"/>
                <a:gd name="T76" fmla="*/ 62 w 127"/>
                <a:gd name="T77" fmla="*/ 96 h 127"/>
                <a:gd name="T78" fmla="*/ 65 w 127"/>
                <a:gd name="T79" fmla="*/ 80 h 127"/>
                <a:gd name="T80" fmla="*/ 63 w 127"/>
                <a:gd name="T81" fmla="*/ 55 h 127"/>
                <a:gd name="T82" fmla="*/ 48 w 127"/>
                <a:gd name="T83" fmla="*/ 10 h 127"/>
                <a:gd name="T84" fmla="*/ 62 w 127"/>
                <a:gd name="T85" fmla="*/ 35 h 127"/>
                <a:gd name="T86" fmla="*/ 68 w 127"/>
                <a:gd name="T87" fmla="*/ 39 h 127"/>
                <a:gd name="T88" fmla="*/ 58 w 127"/>
                <a:gd name="T89" fmla="*/ 8 h 127"/>
                <a:gd name="T90" fmla="*/ 35 w 127"/>
                <a:gd name="T91" fmla="*/ 9 h 127"/>
                <a:gd name="T92" fmla="*/ 25 w 127"/>
                <a:gd name="T93" fmla="*/ 11 h 127"/>
                <a:gd name="T94" fmla="*/ 36 w 127"/>
                <a:gd name="T95" fmla="*/ 40 h 127"/>
                <a:gd name="T96" fmla="*/ 22 w 127"/>
                <a:gd name="T97" fmla="*/ 73 h 127"/>
                <a:gd name="T98" fmla="*/ 35 w 127"/>
                <a:gd name="T99" fmla="*/ 102 h 127"/>
                <a:gd name="T100" fmla="*/ 39 w 127"/>
                <a:gd name="T101" fmla="*/ 81 h 127"/>
                <a:gd name="T102" fmla="*/ 26 w 127"/>
                <a:gd name="T103" fmla="*/ 94 h 127"/>
                <a:gd name="T104" fmla="*/ 18 w 127"/>
                <a:gd name="T105" fmla="*/ 7 h 127"/>
                <a:gd name="T106" fmla="*/ 32 w 127"/>
                <a:gd name="T107" fmla="*/ 48 h 127"/>
                <a:gd name="T108" fmla="*/ 27 w 127"/>
                <a:gd name="T109" fmla="*/ 3 h 127"/>
                <a:gd name="T110" fmla="*/ 76 w 127"/>
                <a:gd name="T111" fmla="*/ 3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 h="127">
                  <a:moveTo>
                    <a:pt x="3" y="93"/>
                  </a:moveTo>
                  <a:cubicBezTo>
                    <a:pt x="4" y="95"/>
                    <a:pt x="4" y="97"/>
                    <a:pt x="4" y="99"/>
                  </a:cubicBezTo>
                  <a:cubicBezTo>
                    <a:pt x="7" y="100"/>
                    <a:pt x="4" y="101"/>
                    <a:pt x="4" y="102"/>
                  </a:cubicBezTo>
                  <a:cubicBezTo>
                    <a:pt x="5" y="102"/>
                    <a:pt x="5" y="103"/>
                    <a:pt x="5" y="103"/>
                  </a:cubicBezTo>
                  <a:cubicBezTo>
                    <a:pt x="5" y="104"/>
                    <a:pt x="5" y="104"/>
                    <a:pt x="5" y="105"/>
                  </a:cubicBezTo>
                  <a:cubicBezTo>
                    <a:pt x="6" y="109"/>
                    <a:pt x="7" y="113"/>
                    <a:pt x="10" y="116"/>
                  </a:cubicBezTo>
                  <a:cubicBezTo>
                    <a:pt x="10" y="116"/>
                    <a:pt x="10" y="116"/>
                    <a:pt x="10" y="117"/>
                  </a:cubicBezTo>
                  <a:cubicBezTo>
                    <a:pt x="13" y="115"/>
                    <a:pt x="13" y="115"/>
                    <a:pt x="12" y="112"/>
                  </a:cubicBezTo>
                  <a:cubicBezTo>
                    <a:pt x="11" y="110"/>
                    <a:pt x="10" y="108"/>
                    <a:pt x="9" y="106"/>
                  </a:cubicBezTo>
                  <a:cubicBezTo>
                    <a:pt x="9" y="105"/>
                    <a:pt x="9" y="105"/>
                    <a:pt x="9" y="104"/>
                  </a:cubicBezTo>
                  <a:cubicBezTo>
                    <a:pt x="8" y="102"/>
                    <a:pt x="8" y="100"/>
                    <a:pt x="8" y="98"/>
                  </a:cubicBezTo>
                  <a:cubicBezTo>
                    <a:pt x="7" y="96"/>
                    <a:pt x="7" y="93"/>
                    <a:pt x="7" y="90"/>
                  </a:cubicBezTo>
                  <a:cubicBezTo>
                    <a:pt x="7" y="88"/>
                    <a:pt x="6" y="85"/>
                    <a:pt x="6" y="83"/>
                  </a:cubicBezTo>
                  <a:cubicBezTo>
                    <a:pt x="6" y="82"/>
                    <a:pt x="6" y="81"/>
                    <a:pt x="6" y="81"/>
                  </a:cubicBezTo>
                  <a:cubicBezTo>
                    <a:pt x="6" y="78"/>
                    <a:pt x="5" y="75"/>
                    <a:pt x="3" y="72"/>
                  </a:cubicBezTo>
                  <a:cubicBezTo>
                    <a:pt x="3" y="72"/>
                    <a:pt x="3" y="72"/>
                    <a:pt x="3" y="71"/>
                  </a:cubicBezTo>
                  <a:cubicBezTo>
                    <a:pt x="4" y="70"/>
                    <a:pt x="3" y="68"/>
                    <a:pt x="2" y="66"/>
                  </a:cubicBezTo>
                  <a:cubicBezTo>
                    <a:pt x="2" y="66"/>
                    <a:pt x="3" y="65"/>
                    <a:pt x="3" y="64"/>
                  </a:cubicBezTo>
                  <a:cubicBezTo>
                    <a:pt x="4" y="62"/>
                    <a:pt x="5" y="60"/>
                    <a:pt x="6" y="58"/>
                  </a:cubicBezTo>
                  <a:cubicBezTo>
                    <a:pt x="7" y="57"/>
                    <a:pt x="7" y="54"/>
                    <a:pt x="7" y="52"/>
                  </a:cubicBezTo>
                  <a:cubicBezTo>
                    <a:pt x="7" y="51"/>
                    <a:pt x="7" y="50"/>
                    <a:pt x="7" y="48"/>
                  </a:cubicBezTo>
                  <a:cubicBezTo>
                    <a:pt x="7" y="48"/>
                    <a:pt x="8" y="47"/>
                    <a:pt x="8" y="46"/>
                  </a:cubicBezTo>
                  <a:cubicBezTo>
                    <a:pt x="8" y="45"/>
                    <a:pt x="8" y="44"/>
                    <a:pt x="8" y="43"/>
                  </a:cubicBezTo>
                  <a:cubicBezTo>
                    <a:pt x="8" y="41"/>
                    <a:pt x="8" y="40"/>
                    <a:pt x="8" y="38"/>
                  </a:cubicBezTo>
                  <a:cubicBezTo>
                    <a:pt x="8" y="38"/>
                    <a:pt x="7" y="37"/>
                    <a:pt x="7" y="37"/>
                  </a:cubicBezTo>
                  <a:cubicBezTo>
                    <a:pt x="7" y="36"/>
                    <a:pt x="6" y="35"/>
                    <a:pt x="6" y="35"/>
                  </a:cubicBezTo>
                  <a:cubicBezTo>
                    <a:pt x="6" y="33"/>
                    <a:pt x="5" y="33"/>
                    <a:pt x="4" y="32"/>
                  </a:cubicBezTo>
                  <a:cubicBezTo>
                    <a:pt x="2" y="32"/>
                    <a:pt x="1" y="31"/>
                    <a:pt x="1" y="30"/>
                  </a:cubicBezTo>
                  <a:cubicBezTo>
                    <a:pt x="2" y="26"/>
                    <a:pt x="1" y="23"/>
                    <a:pt x="2" y="19"/>
                  </a:cubicBezTo>
                  <a:cubicBezTo>
                    <a:pt x="2" y="16"/>
                    <a:pt x="2" y="12"/>
                    <a:pt x="2" y="8"/>
                  </a:cubicBezTo>
                  <a:cubicBezTo>
                    <a:pt x="2" y="7"/>
                    <a:pt x="2" y="5"/>
                    <a:pt x="4" y="3"/>
                  </a:cubicBezTo>
                  <a:cubicBezTo>
                    <a:pt x="4" y="4"/>
                    <a:pt x="5" y="4"/>
                    <a:pt x="5" y="4"/>
                  </a:cubicBezTo>
                  <a:cubicBezTo>
                    <a:pt x="6" y="4"/>
                    <a:pt x="6" y="4"/>
                    <a:pt x="6" y="4"/>
                  </a:cubicBezTo>
                  <a:cubicBezTo>
                    <a:pt x="5" y="4"/>
                    <a:pt x="5" y="3"/>
                    <a:pt x="5" y="3"/>
                  </a:cubicBezTo>
                  <a:cubicBezTo>
                    <a:pt x="5" y="2"/>
                    <a:pt x="6" y="2"/>
                    <a:pt x="7" y="1"/>
                  </a:cubicBezTo>
                  <a:cubicBezTo>
                    <a:pt x="12" y="0"/>
                    <a:pt x="17" y="1"/>
                    <a:pt x="23" y="1"/>
                  </a:cubicBezTo>
                  <a:cubicBezTo>
                    <a:pt x="25" y="1"/>
                    <a:pt x="27" y="1"/>
                    <a:pt x="30" y="1"/>
                  </a:cubicBezTo>
                  <a:cubicBezTo>
                    <a:pt x="32" y="1"/>
                    <a:pt x="35" y="1"/>
                    <a:pt x="38" y="1"/>
                  </a:cubicBezTo>
                  <a:cubicBezTo>
                    <a:pt x="41" y="1"/>
                    <a:pt x="43" y="1"/>
                    <a:pt x="45" y="1"/>
                  </a:cubicBezTo>
                  <a:cubicBezTo>
                    <a:pt x="48" y="0"/>
                    <a:pt x="51" y="0"/>
                    <a:pt x="54" y="0"/>
                  </a:cubicBezTo>
                  <a:cubicBezTo>
                    <a:pt x="58" y="0"/>
                    <a:pt x="62" y="1"/>
                    <a:pt x="67" y="1"/>
                  </a:cubicBezTo>
                  <a:cubicBezTo>
                    <a:pt x="69" y="1"/>
                    <a:pt x="71" y="0"/>
                    <a:pt x="73" y="0"/>
                  </a:cubicBezTo>
                  <a:cubicBezTo>
                    <a:pt x="76" y="1"/>
                    <a:pt x="79" y="1"/>
                    <a:pt x="81" y="1"/>
                  </a:cubicBezTo>
                  <a:cubicBezTo>
                    <a:pt x="84" y="1"/>
                    <a:pt x="87" y="1"/>
                    <a:pt x="89" y="1"/>
                  </a:cubicBezTo>
                  <a:cubicBezTo>
                    <a:pt x="91" y="1"/>
                    <a:pt x="93" y="0"/>
                    <a:pt x="94" y="1"/>
                  </a:cubicBezTo>
                  <a:cubicBezTo>
                    <a:pt x="95" y="1"/>
                    <a:pt x="96" y="2"/>
                    <a:pt x="97" y="3"/>
                  </a:cubicBezTo>
                  <a:cubicBezTo>
                    <a:pt x="97" y="3"/>
                    <a:pt x="97" y="3"/>
                    <a:pt x="97" y="2"/>
                  </a:cubicBezTo>
                  <a:cubicBezTo>
                    <a:pt x="98" y="0"/>
                    <a:pt x="101" y="1"/>
                    <a:pt x="103" y="1"/>
                  </a:cubicBezTo>
                  <a:cubicBezTo>
                    <a:pt x="106" y="1"/>
                    <a:pt x="109" y="2"/>
                    <a:pt x="112" y="2"/>
                  </a:cubicBezTo>
                  <a:cubicBezTo>
                    <a:pt x="112" y="2"/>
                    <a:pt x="113" y="1"/>
                    <a:pt x="114" y="1"/>
                  </a:cubicBezTo>
                  <a:cubicBezTo>
                    <a:pt x="115" y="2"/>
                    <a:pt x="117" y="2"/>
                    <a:pt x="119" y="3"/>
                  </a:cubicBezTo>
                  <a:cubicBezTo>
                    <a:pt x="119" y="3"/>
                    <a:pt x="119" y="4"/>
                    <a:pt x="118" y="4"/>
                  </a:cubicBezTo>
                  <a:cubicBezTo>
                    <a:pt x="119" y="5"/>
                    <a:pt x="120" y="5"/>
                    <a:pt x="121" y="5"/>
                  </a:cubicBezTo>
                  <a:cubicBezTo>
                    <a:pt x="122" y="5"/>
                    <a:pt x="122" y="5"/>
                    <a:pt x="122" y="5"/>
                  </a:cubicBezTo>
                  <a:cubicBezTo>
                    <a:pt x="124" y="8"/>
                    <a:pt x="126" y="10"/>
                    <a:pt x="125" y="13"/>
                  </a:cubicBezTo>
                  <a:cubicBezTo>
                    <a:pt x="124" y="15"/>
                    <a:pt x="124" y="17"/>
                    <a:pt x="125" y="19"/>
                  </a:cubicBezTo>
                  <a:cubicBezTo>
                    <a:pt x="126" y="23"/>
                    <a:pt x="125" y="27"/>
                    <a:pt x="125" y="31"/>
                  </a:cubicBezTo>
                  <a:cubicBezTo>
                    <a:pt x="125" y="31"/>
                    <a:pt x="125" y="31"/>
                    <a:pt x="125" y="31"/>
                  </a:cubicBezTo>
                  <a:cubicBezTo>
                    <a:pt x="126" y="34"/>
                    <a:pt x="125" y="36"/>
                    <a:pt x="125" y="38"/>
                  </a:cubicBezTo>
                  <a:cubicBezTo>
                    <a:pt x="125" y="41"/>
                    <a:pt x="123" y="42"/>
                    <a:pt x="121" y="44"/>
                  </a:cubicBezTo>
                  <a:cubicBezTo>
                    <a:pt x="119" y="46"/>
                    <a:pt x="118" y="44"/>
                    <a:pt x="116" y="45"/>
                  </a:cubicBezTo>
                  <a:cubicBezTo>
                    <a:pt x="116" y="45"/>
                    <a:pt x="115" y="45"/>
                    <a:pt x="115" y="45"/>
                  </a:cubicBezTo>
                  <a:cubicBezTo>
                    <a:pt x="114" y="45"/>
                    <a:pt x="114" y="46"/>
                    <a:pt x="114" y="46"/>
                  </a:cubicBezTo>
                  <a:cubicBezTo>
                    <a:pt x="112" y="45"/>
                    <a:pt x="109" y="45"/>
                    <a:pt x="108" y="43"/>
                  </a:cubicBezTo>
                  <a:cubicBezTo>
                    <a:pt x="108" y="42"/>
                    <a:pt x="108" y="40"/>
                    <a:pt x="108" y="39"/>
                  </a:cubicBezTo>
                  <a:cubicBezTo>
                    <a:pt x="107" y="38"/>
                    <a:pt x="108" y="37"/>
                    <a:pt x="108" y="35"/>
                  </a:cubicBezTo>
                  <a:cubicBezTo>
                    <a:pt x="108" y="34"/>
                    <a:pt x="107" y="33"/>
                    <a:pt x="107" y="32"/>
                  </a:cubicBezTo>
                  <a:cubicBezTo>
                    <a:pt x="107" y="30"/>
                    <a:pt x="106" y="27"/>
                    <a:pt x="106" y="24"/>
                  </a:cubicBezTo>
                  <a:cubicBezTo>
                    <a:pt x="106" y="23"/>
                    <a:pt x="107" y="22"/>
                    <a:pt x="107" y="21"/>
                  </a:cubicBezTo>
                  <a:cubicBezTo>
                    <a:pt x="108" y="19"/>
                    <a:pt x="110" y="18"/>
                    <a:pt x="113" y="19"/>
                  </a:cubicBezTo>
                  <a:cubicBezTo>
                    <a:pt x="114" y="19"/>
                    <a:pt x="115" y="18"/>
                    <a:pt x="116" y="18"/>
                  </a:cubicBezTo>
                  <a:cubicBezTo>
                    <a:pt x="117" y="17"/>
                    <a:pt x="118" y="17"/>
                    <a:pt x="119" y="17"/>
                  </a:cubicBezTo>
                  <a:cubicBezTo>
                    <a:pt x="120" y="18"/>
                    <a:pt x="121" y="17"/>
                    <a:pt x="121" y="16"/>
                  </a:cubicBezTo>
                  <a:cubicBezTo>
                    <a:pt x="122" y="16"/>
                    <a:pt x="121" y="15"/>
                    <a:pt x="120" y="14"/>
                  </a:cubicBezTo>
                  <a:cubicBezTo>
                    <a:pt x="119" y="14"/>
                    <a:pt x="118" y="13"/>
                    <a:pt x="117" y="13"/>
                  </a:cubicBezTo>
                  <a:cubicBezTo>
                    <a:pt x="116" y="12"/>
                    <a:pt x="116" y="12"/>
                    <a:pt x="116" y="12"/>
                  </a:cubicBezTo>
                  <a:cubicBezTo>
                    <a:pt x="115" y="11"/>
                    <a:pt x="115" y="10"/>
                    <a:pt x="113" y="10"/>
                  </a:cubicBezTo>
                  <a:cubicBezTo>
                    <a:pt x="113" y="10"/>
                    <a:pt x="113" y="10"/>
                    <a:pt x="113" y="10"/>
                  </a:cubicBezTo>
                  <a:cubicBezTo>
                    <a:pt x="111" y="9"/>
                    <a:pt x="110" y="10"/>
                    <a:pt x="109" y="11"/>
                  </a:cubicBezTo>
                  <a:cubicBezTo>
                    <a:pt x="108" y="11"/>
                    <a:pt x="107" y="11"/>
                    <a:pt x="106" y="11"/>
                  </a:cubicBezTo>
                  <a:cubicBezTo>
                    <a:pt x="103" y="9"/>
                    <a:pt x="101" y="11"/>
                    <a:pt x="99" y="11"/>
                  </a:cubicBezTo>
                  <a:cubicBezTo>
                    <a:pt x="99" y="11"/>
                    <a:pt x="98" y="11"/>
                    <a:pt x="97" y="11"/>
                  </a:cubicBezTo>
                  <a:cubicBezTo>
                    <a:pt x="96" y="10"/>
                    <a:pt x="95" y="9"/>
                    <a:pt x="93" y="9"/>
                  </a:cubicBezTo>
                  <a:cubicBezTo>
                    <a:pt x="92" y="9"/>
                    <a:pt x="92" y="10"/>
                    <a:pt x="91" y="10"/>
                  </a:cubicBezTo>
                  <a:cubicBezTo>
                    <a:pt x="90" y="10"/>
                    <a:pt x="90" y="11"/>
                    <a:pt x="89" y="11"/>
                  </a:cubicBezTo>
                  <a:cubicBezTo>
                    <a:pt x="88" y="10"/>
                    <a:pt x="86" y="10"/>
                    <a:pt x="84" y="10"/>
                  </a:cubicBezTo>
                  <a:cubicBezTo>
                    <a:pt x="83" y="10"/>
                    <a:pt x="83" y="10"/>
                    <a:pt x="82" y="10"/>
                  </a:cubicBezTo>
                  <a:cubicBezTo>
                    <a:pt x="80" y="11"/>
                    <a:pt x="78" y="10"/>
                    <a:pt x="76" y="12"/>
                  </a:cubicBezTo>
                  <a:cubicBezTo>
                    <a:pt x="75" y="13"/>
                    <a:pt x="74" y="14"/>
                    <a:pt x="76" y="15"/>
                  </a:cubicBezTo>
                  <a:cubicBezTo>
                    <a:pt x="78" y="18"/>
                    <a:pt x="81" y="18"/>
                    <a:pt x="84" y="18"/>
                  </a:cubicBezTo>
                  <a:cubicBezTo>
                    <a:pt x="87" y="18"/>
                    <a:pt x="90" y="16"/>
                    <a:pt x="93" y="19"/>
                  </a:cubicBezTo>
                  <a:cubicBezTo>
                    <a:pt x="94" y="19"/>
                    <a:pt x="95" y="20"/>
                    <a:pt x="95" y="21"/>
                  </a:cubicBezTo>
                  <a:cubicBezTo>
                    <a:pt x="96" y="25"/>
                    <a:pt x="97" y="30"/>
                    <a:pt x="97" y="34"/>
                  </a:cubicBezTo>
                  <a:cubicBezTo>
                    <a:pt x="97" y="36"/>
                    <a:pt x="97" y="38"/>
                    <a:pt x="97" y="40"/>
                  </a:cubicBezTo>
                  <a:cubicBezTo>
                    <a:pt x="97" y="41"/>
                    <a:pt x="97" y="42"/>
                    <a:pt x="95" y="42"/>
                  </a:cubicBezTo>
                  <a:cubicBezTo>
                    <a:pt x="94" y="43"/>
                    <a:pt x="94" y="43"/>
                    <a:pt x="93" y="43"/>
                  </a:cubicBezTo>
                  <a:cubicBezTo>
                    <a:pt x="91" y="45"/>
                    <a:pt x="90" y="44"/>
                    <a:pt x="88" y="44"/>
                  </a:cubicBezTo>
                  <a:cubicBezTo>
                    <a:pt x="87" y="43"/>
                    <a:pt x="85" y="44"/>
                    <a:pt x="83" y="44"/>
                  </a:cubicBezTo>
                  <a:cubicBezTo>
                    <a:pt x="83" y="44"/>
                    <a:pt x="82" y="44"/>
                    <a:pt x="82" y="44"/>
                  </a:cubicBezTo>
                  <a:cubicBezTo>
                    <a:pt x="81" y="44"/>
                    <a:pt x="81" y="43"/>
                    <a:pt x="81" y="43"/>
                  </a:cubicBezTo>
                  <a:cubicBezTo>
                    <a:pt x="79" y="44"/>
                    <a:pt x="78" y="44"/>
                    <a:pt x="78" y="44"/>
                  </a:cubicBezTo>
                  <a:cubicBezTo>
                    <a:pt x="76" y="45"/>
                    <a:pt x="75" y="46"/>
                    <a:pt x="74" y="46"/>
                  </a:cubicBezTo>
                  <a:cubicBezTo>
                    <a:pt x="73" y="47"/>
                    <a:pt x="73" y="49"/>
                    <a:pt x="74" y="50"/>
                  </a:cubicBezTo>
                  <a:cubicBezTo>
                    <a:pt x="76" y="50"/>
                    <a:pt x="79" y="51"/>
                    <a:pt x="81" y="52"/>
                  </a:cubicBezTo>
                  <a:cubicBezTo>
                    <a:pt x="83" y="52"/>
                    <a:pt x="85" y="52"/>
                    <a:pt x="86" y="52"/>
                  </a:cubicBezTo>
                  <a:cubicBezTo>
                    <a:pt x="91" y="51"/>
                    <a:pt x="96" y="54"/>
                    <a:pt x="96" y="59"/>
                  </a:cubicBezTo>
                  <a:cubicBezTo>
                    <a:pt x="96" y="63"/>
                    <a:pt x="97" y="67"/>
                    <a:pt x="97" y="70"/>
                  </a:cubicBezTo>
                  <a:cubicBezTo>
                    <a:pt x="96" y="73"/>
                    <a:pt x="96" y="75"/>
                    <a:pt x="96" y="77"/>
                  </a:cubicBezTo>
                  <a:cubicBezTo>
                    <a:pt x="96" y="79"/>
                    <a:pt x="96" y="81"/>
                    <a:pt x="96" y="83"/>
                  </a:cubicBezTo>
                  <a:cubicBezTo>
                    <a:pt x="96" y="84"/>
                    <a:pt x="96" y="85"/>
                    <a:pt x="96" y="86"/>
                  </a:cubicBezTo>
                  <a:cubicBezTo>
                    <a:pt x="96" y="88"/>
                    <a:pt x="95" y="90"/>
                    <a:pt x="96" y="91"/>
                  </a:cubicBezTo>
                  <a:cubicBezTo>
                    <a:pt x="94" y="92"/>
                    <a:pt x="96" y="93"/>
                    <a:pt x="96" y="94"/>
                  </a:cubicBezTo>
                  <a:cubicBezTo>
                    <a:pt x="96" y="95"/>
                    <a:pt x="96" y="95"/>
                    <a:pt x="96" y="96"/>
                  </a:cubicBezTo>
                  <a:cubicBezTo>
                    <a:pt x="97" y="98"/>
                    <a:pt x="96" y="100"/>
                    <a:pt x="97" y="102"/>
                  </a:cubicBezTo>
                  <a:cubicBezTo>
                    <a:pt x="97" y="103"/>
                    <a:pt x="97" y="105"/>
                    <a:pt x="96" y="106"/>
                  </a:cubicBezTo>
                  <a:cubicBezTo>
                    <a:pt x="96" y="107"/>
                    <a:pt x="96" y="107"/>
                    <a:pt x="97" y="107"/>
                  </a:cubicBezTo>
                  <a:cubicBezTo>
                    <a:pt x="96" y="107"/>
                    <a:pt x="96" y="107"/>
                    <a:pt x="96" y="107"/>
                  </a:cubicBezTo>
                  <a:cubicBezTo>
                    <a:pt x="95" y="107"/>
                    <a:pt x="93" y="107"/>
                    <a:pt x="92" y="108"/>
                  </a:cubicBezTo>
                  <a:cubicBezTo>
                    <a:pt x="90" y="109"/>
                    <a:pt x="90" y="109"/>
                    <a:pt x="89" y="108"/>
                  </a:cubicBezTo>
                  <a:cubicBezTo>
                    <a:pt x="87" y="110"/>
                    <a:pt x="86" y="108"/>
                    <a:pt x="84" y="109"/>
                  </a:cubicBezTo>
                  <a:cubicBezTo>
                    <a:pt x="83" y="109"/>
                    <a:pt x="82" y="108"/>
                    <a:pt x="81" y="107"/>
                  </a:cubicBezTo>
                  <a:cubicBezTo>
                    <a:pt x="80" y="107"/>
                    <a:pt x="80" y="108"/>
                    <a:pt x="80" y="108"/>
                  </a:cubicBezTo>
                  <a:cubicBezTo>
                    <a:pt x="81" y="108"/>
                    <a:pt x="81" y="108"/>
                    <a:pt x="81" y="109"/>
                  </a:cubicBezTo>
                  <a:cubicBezTo>
                    <a:pt x="80" y="109"/>
                    <a:pt x="80" y="109"/>
                    <a:pt x="79" y="109"/>
                  </a:cubicBezTo>
                  <a:cubicBezTo>
                    <a:pt x="77" y="108"/>
                    <a:pt x="75" y="110"/>
                    <a:pt x="74" y="111"/>
                  </a:cubicBezTo>
                  <a:cubicBezTo>
                    <a:pt x="74" y="111"/>
                    <a:pt x="74" y="111"/>
                    <a:pt x="74" y="112"/>
                  </a:cubicBezTo>
                  <a:cubicBezTo>
                    <a:pt x="75" y="113"/>
                    <a:pt x="76" y="114"/>
                    <a:pt x="77" y="115"/>
                  </a:cubicBezTo>
                  <a:cubicBezTo>
                    <a:pt x="79" y="115"/>
                    <a:pt x="81" y="115"/>
                    <a:pt x="83" y="115"/>
                  </a:cubicBezTo>
                  <a:cubicBezTo>
                    <a:pt x="85" y="115"/>
                    <a:pt x="88" y="115"/>
                    <a:pt x="90" y="115"/>
                  </a:cubicBezTo>
                  <a:cubicBezTo>
                    <a:pt x="91" y="115"/>
                    <a:pt x="91" y="115"/>
                    <a:pt x="91" y="116"/>
                  </a:cubicBezTo>
                  <a:cubicBezTo>
                    <a:pt x="93" y="117"/>
                    <a:pt x="94" y="116"/>
                    <a:pt x="95" y="116"/>
                  </a:cubicBezTo>
                  <a:cubicBezTo>
                    <a:pt x="95" y="115"/>
                    <a:pt x="96" y="115"/>
                    <a:pt x="97" y="115"/>
                  </a:cubicBezTo>
                  <a:cubicBezTo>
                    <a:pt x="99" y="116"/>
                    <a:pt x="101" y="116"/>
                    <a:pt x="103" y="116"/>
                  </a:cubicBezTo>
                  <a:cubicBezTo>
                    <a:pt x="105" y="116"/>
                    <a:pt x="106" y="116"/>
                    <a:pt x="108" y="116"/>
                  </a:cubicBezTo>
                  <a:cubicBezTo>
                    <a:pt x="111" y="116"/>
                    <a:pt x="113" y="116"/>
                    <a:pt x="116" y="116"/>
                  </a:cubicBezTo>
                  <a:cubicBezTo>
                    <a:pt x="116" y="116"/>
                    <a:pt x="116" y="116"/>
                    <a:pt x="116" y="116"/>
                  </a:cubicBezTo>
                  <a:cubicBezTo>
                    <a:pt x="119" y="116"/>
                    <a:pt x="122" y="115"/>
                    <a:pt x="126" y="115"/>
                  </a:cubicBezTo>
                  <a:cubicBezTo>
                    <a:pt x="127" y="116"/>
                    <a:pt x="126" y="118"/>
                    <a:pt x="126" y="120"/>
                  </a:cubicBezTo>
                  <a:cubicBezTo>
                    <a:pt x="126" y="120"/>
                    <a:pt x="126" y="120"/>
                    <a:pt x="126" y="120"/>
                  </a:cubicBezTo>
                  <a:cubicBezTo>
                    <a:pt x="125" y="121"/>
                    <a:pt x="123" y="121"/>
                    <a:pt x="124" y="123"/>
                  </a:cubicBezTo>
                  <a:cubicBezTo>
                    <a:pt x="124" y="124"/>
                    <a:pt x="123" y="124"/>
                    <a:pt x="123" y="125"/>
                  </a:cubicBezTo>
                  <a:cubicBezTo>
                    <a:pt x="123" y="124"/>
                    <a:pt x="122" y="124"/>
                    <a:pt x="122" y="123"/>
                  </a:cubicBezTo>
                  <a:cubicBezTo>
                    <a:pt x="122" y="124"/>
                    <a:pt x="122" y="124"/>
                    <a:pt x="122" y="124"/>
                  </a:cubicBezTo>
                  <a:cubicBezTo>
                    <a:pt x="121" y="124"/>
                    <a:pt x="121" y="124"/>
                    <a:pt x="121" y="125"/>
                  </a:cubicBezTo>
                  <a:cubicBezTo>
                    <a:pt x="119" y="127"/>
                    <a:pt x="116" y="126"/>
                    <a:pt x="114" y="126"/>
                  </a:cubicBezTo>
                  <a:cubicBezTo>
                    <a:pt x="113" y="127"/>
                    <a:pt x="111" y="127"/>
                    <a:pt x="110" y="127"/>
                  </a:cubicBezTo>
                  <a:cubicBezTo>
                    <a:pt x="110" y="127"/>
                    <a:pt x="109" y="126"/>
                    <a:pt x="109" y="126"/>
                  </a:cubicBezTo>
                  <a:cubicBezTo>
                    <a:pt x="109" y="125"/>
                    <a:pt x="108" y="125"/>
                    <a:pt x="108" y="125"/>
                  </a:cubicBezTo>
                  <a:cubicBezTo>
                    <a:pt x="107" y="125"/>
                    <a:pt x="105" y="125"/>
                    <a:pt x="104" y="126"/>
                  </a:cubicBezTo>
                  <a:cubicBezTo>
                    <a:pt x="104" y="126"/>
                    <a:pt x="104" y="126"/>
                    <a:pt x="103" y="126"/>
                  </a:cubicBezTo>
                  <a:cubicBezTo>
                    <a:pt x="103" y="126"/>
                    <a:pt x="102" y="127"/>
                    <a:pt x="102" y="127"/>
                  </a:cubicBezTo>
                  <a:cubicBezTo>
                    <a:pt x="100" y="127"/>
                    <a:pt x="99" y="127"/>
                    <a:pt x="98" y="126"/>
                  </a:cubicBezTo>
                  <a:cubicBezTo>
                    <a:pt x="97" y="125"/>
                    <a:pt x="96" y="125"/>
                    <a:pt x="95" y="126"/>
                  </a:cubicBezTo>
                  <a:cubicBezTo>
                    <a:pt x="93" y="127"/>
                    <a:pt x="92" y="126"/>
                    <a:pt x="90" y="125"/>
                  </a:cubicBezTo>
                  <a:cubicBezTo>
                    <a:pt x="89" y="124"/>
                    <a:pt x="88" y="124"/>
                    <a:pt x="86" y="125"/>
                  </a:cubicBezTo>
                  <a:cubicBezTo>
                    <a:pt x="85" y="125"/>
                    <a:pt x="83" y="125"/>
                    <a:pt x="82" y="125"/>
                  </a:cubicBezTo>
                  <a:cubicBezTo>
                    <a:pt x="81" y="125"/>
                    <a:pt x="80" y="125"/>
                    <a:pt x="79" y="125"/>
                  </a:cubicBezTo>
                  <a:cubicBezTo>
                    <a:pt x="78" y="126"/>
                    <a:pt x="78" y="126"/>
                    <a:pt x="78" y="127"/>
                  </a:cubicBezTo>
                  <a:cubicBezTo>
                    <a:pt x="77" y="126"/>
                    <a:pt x="76" y="126"/>
                    <a:pt x="75" y="126"/>
                  </a:cubicBezTo>
                  <a:cubicBezTo>
                    <a:pt x="74" y="125"/>
                    <a:pt x="74" y="125"/>
                    <a:pt x="72" y="125"/>
                  </a:cubicBezTo>
                  <a:cubicBezTo>
                    <a:pt x="71" y="125"/>
                    <a:pt x="70" y="125"/>
                    <a:pt x="68" y="125"/>
                  </a:cubicBezTo>
                  <a:cubicBezTo>
                    <a:pt x="67" y="125"/>
                    <a:pt x="65" y="125"/>
                    <a:pt x="65" y="126"/>
                  </a:cubicBezTo>
                  <a:cubicBezTo>
                    <a:pt x="63" y="127"/>
                    <a:pt x="62" y="126"/>
                    <a:pt x="61" y="125"/>
                  </a:cubicBezTo>
                  <a:cubicBezTo>
                    <a:pt x="60" y="125"/>
                    <a:pt x="59" y="124"/>
                    <a:pt x="57" y="125"/>
                  </a:cubicBezTo>
                  <a:cubicBezTo>
                    <a:pt x="57" y="125"/>
                    <a:pt x="56" y="125"/>
                    <a:pt x="55" y="125"/>
                  </a:cubicBezTo>
                  <a:cubicBezTo>
                    <a:pt x="54" y="125"/>
                    <a:pt x="53" y="124"/>
                    <a:pt x="53" y="126"/>
                  </a:cubicBezTo>
                  <a:cubicBezTo>
                    <a:pt x="53" y="126"/>
                    <a:pt x="51" y="127"/>
                    <a:pt x="50" y="126"/>
                  </a:cubicBezTo>
                  <a:cubicBezTo>
                    <a:pt x="50" y="125"/>
                    <a:pt x="49" y="125"/>
                    <a:pt x="49" y="126"/>
                  </a:cubicBezTo>
                  <a:cubicBezTo>
                    <a:pt x="48" y="125"/>
                    <a:pt x="47" y="125"/>
                    <a:pt x="45" y="125"/>
                  </a:cubicBezTo>
                  <a:cubicBezTo>
                    <a:pt x="43" y="126"/>
                    <a:pt x="40" y="126"/>
                    <a:pt x="38" y="126"/>
                  </a:cubicBezTo>
                  <a:cubicBezTo>
                    <a:pt x="38" y="126"/>
                    <a:pt x="37" y="126"/>
                    <a:pt x="37" y="126"/>
                  </a:cubicBezTo>
                  <a:cubicBezTo>
                    <a:pt x="37" y="126"/>
                    <a:pt x="36" y="125"/>
                    <a:pt x="36" y="125"/>
                  </a:cubicBezTo>
                  <a:cubicBezTo>
                    <a:pt x="35" y="126"/>
                    <a:pt x="33" y="127"/>
                    <a:pt x="32" y="126"/>
                  </a:cubicBezTo>
                  <a:cubicBezTo>
                    <a:pt x="29" y="125"/>
                    <a:pt x="27" y="124"/>
                    <a:pt x="24" y="124"/>
                  </a:cubicBezTo>
                  <a:cubicBezTo>
                    <a:pt x="22" y="124"/>
                    <a:pt x="22" y="124"/>
                    <a:pt x="22" y="126"/>
                  </a:cubicBezTo>
                  <a:cubicBezTo>
                    <a:pt x="20" y="125"/>
                    <a:pt x="18" y="127"/>
                    <a:pt x="17" y="124"/>
                  </a:cubicBezTo>
                  <a:cubicBezTo>
                    <a:pt x="16" y="125"/>
                    <a:pt x="16" y="125"/>
                    <a:pt x="16" y="125"/>
                  </a:cubicBezTo>
                  <a:cubicBezTo>
                    <a:pt x="15" y="124"/>
                    <a:pt x="14" y="124"/>
                    <a:pt x="13" y="125"/>
                  </a:cubicBezTo>
                  <a:cubicBezTo>
                    <a:pt x="11" y="125"/>
                    <a:pt x="9" y="125"/>
                    <a:pt x="7" y="125"/>
                  </a:cubicBezTo>
                  <a:cubicBezTo>
                    <a:pt x="7" y="125"/>
                    <a:pt x="8" y="125"/>
                    <a:pt x="8" y="125"/>
                  </a:cubicBezTo>
                  <a:cubicBezTo>
                    <a:pt x="6" y="124"/>
                    <a:pt x="3" y="122"/>
                    <a:pt x="2" y="120"/>
                  </a:cubicBezTo>
                  <a:cubicBezTo>
                    <a:pt x="1" y="118"/>
                    <a:pt x="0" y="115"/>
                    <a:pt x="2" y="112"/>
                  </a:cubicBezTo>
                  <a:cubicBezTo>
                    <a:pt x="2" y="111"/>
                    <a:pt x="2" y="110"/>
                    <a:pt x="2" y="109"/>
                  </a:cubicBezTo>
                  <a:cubicBezTo>
                    <a:pt x="2" y="108"/>
                    <a:pt x="3" y="106"/>
                    <a:pt x="3" y="105"/>
                  </a:cubicBezTo>
                  <a:cubicBezTo>
                    <a:pt x="3" y="104"/>
                    <a:pt x="3" y="102"/>
                    <a:pt x="2" y="101"/>
                  </a:cubicBezTo>
                  <a:cubicBezTo>
                    <a:pt x="2" y="100"/>
                    <a:pt x="2" y="99"/>
                    <a:pt x="2" y="98"/>
                  </a:cubicBezTo>
                  <a:cubicBezTo>
                    <a:pt x="3" y="97"/>
                    <a:pt x="3" y="95"/>
                    <a:pt x="3" y="94"/>
                  </a:cubicBezTo>
                  <a:cubicBezTo>
                    <a:pt x="3" y="94"/>
                    <a:pt x="3" y="94"/>
                    <a:pt x="3" y="93"/>
                  </a:cubicBezTo>
                  <a:cubicBezTo>
                    <a:pt x="3" y="93"/>
                    <a:pt x="3" y="93"/>
                    <a:pt x="3" y="93"/>
                  </a:cubicBezTo>
                  <a:close/>
                  <a:moveTo>
                    <a:pt x="18" y="50"/>
                  </a:moveTo>
                  <a:cubicBezTo>
                    <a:pt x="19" y="52"/>
                    <a:pt x="21" y="54"/>
                    <a:pt x="19" y="56"/>
                  </a:cubicBezTo>
                  <a:cubicBezTo>
                    <a:pt x="19" y="56"/>
                    <a:pt x="19" y="57"/>
                    <a:pt x="19" y="57"/>
                  </a:cubicBezTo>
                  <a:cubicBezTo>
                    <a:pt x="20" y="59"/>
                    <a:pt x="20" y="61"/>
                    <a:pt x="21" y="62"/>
                  </a:cubicBezTo>
                  <a:cubicBezTo>
                    <a:pt x="21" y="63"/>
                    <a:pt x="21" y="64"/>
                    <a:pt x="22" y="63"/>
                  </a:cubicBezTo>
                  <a:cubicBezTo>
                    <a:pt x="23" y="62"/>
                    <a:pt x="23" y="61"/>
                    <a:pt x="23" y="60"/>
                  </a:cubicBezTo>
                  <a:cubicBezTo>
                    <a:pt x="23" y="58"/>
                    <a:pt x="23" y="56"/>
                    <a:pt x="23" y="54"/>
                  </a:cubicBezTo>
                  <a:cubicBezTo>
                    <a:pt x="23" y="54"/>
                    <a:pt x="23" y="54"/>
                    <a:pt x="23" y="54"/>
                  </a:cubicBezTo>
                  <a:cubicBezTo>
                    <a:pt x="23" y="52"/>
                    <a:pt x="24" y="50"/>
                    <a:pt x="25" y="49"/>
                  </a:cubicBezTo>
                  <a:cubicBezTo>
                    <a:pt x="26" y="48"/>
                    <a:pt x="27" y="47"/>
                    <a:pt x="26" y="46"/>
                  </a:cubicBezTo>
                  <a:cubicBezTo>
                    <a:pt x="26" y="44"/>
                    <a:pt x="25" y="42"/>
                    <a:pt x="25" y="39"/>
                  </a:cubicBezTo>
                  <a:cubicBezTo>
                    <a:pt x="25" y="38"/>
                    <a:pt x="25" y="37"/>
                    <a:pt x="24" y="36"/>
                  </a:cubicBezTo>
                  <a:cubicBezTo>
                    <a:pt x="24" y="35"/>
                    <a:pt x="25" y="34"/>
                    <a:pt x="25" y="33"/>
                  </a:cubicBezTo>
                  <a:cubicBezTo>
                    <a:pt x="25" y="32"/>
                    <a:pt x="25" y="31"/>
                    <a:pt x="25" y="31"/>
                  </a:cubicBezTo>
                  <a:cubicBezTo>
                    <a:pt x="24" y="27"/>
                    <a:pt x="24" y="24"/>
                    <a:pt x="23" y="21"/>
                  </a:cubicBezTo>
                  <a:cubicBezTo>
                    <a:pt x="23" y="20"/>
                    <a:pt x="22" y="19"/>
                    <a:pt x="21" y="20"/>
                  </a:cubicBezTo>
                  <a:cubicBezTo>
                    <a:pt x="20" y="22"/>
                    <a:pt x="19" y="23"/>
                    <a:pt x="19" y="25"/>
                  </a:cubicBezTo>
                  <a:cubicBezTo>
                    <a:pt x="19" y="27"/>
                    <a:pt x="19" y="29"/>
                    <a:pt x="20" y="31"/>
                  </a:cubicBezTo>
                  <a:cubicBezTo>
                    <a:pt x="20" y="33"/>
                    <a:pt x="20" y="34"/>
                    <a:pt x="20" y="36"/>
                  </a:cubicBezTo>
                  <a:cubicBezTo>
                    <a:pt x="20" y="38"/>
                    <a:pt x="20" y="40"/>
                    <a:pt x="20" y="41"/>
                  </a:cubicBezTo>
                  <a:cubicBezTo>
                    <a:pt x="20" y="43"/>
                    <a:pt x="20" y="44"/>
                    <a:pt x="21" y="45"/>
                  </a:cubicBezTo>
                  <a:cubicBezTo>
                    <a:pt x="21" y="47"/>
                    <a:pt x="19" y="50"/>
                    <a:pt x="18" y="50"/>
                  </a:cubicBezTo>
                  <a:cubicBezTo>
                    <a:pt x="16" y="48"/>
                    <a:pt x="16" y="47"/>
                    <a:pt x="16" y="45"/>
                  </a:cubicBezTo>
                  <a:cubicBezTo>
                    <a:pt x="17" y="41"/>
                    <a:pt x="17" y="38"/>
                    <a:pt x="17" y="35"/>
                  </a:cubicBezTo>
                  <a:cubicBezTo>
                    <a:pt x="17" y="33"/>
                    <a:pt x="16" y="31"/>
                    <a:pt x="17" y="29"/>
                  </a:cubicBezTo>
                  <a:cubicBezTo>
                    <a:pt x="17" y="27"/>
                    <a:pt x="16" y="25"/>
                    <a:pt x="15" y="23"/>
                  </a:cubicBezTo>
                  <a:cubicBezTo>
                    <a:pt x="15" y="23"/>
                    <a:pt x="14" y="22"/>
                    <a:pt x="14" y="22"/>
                  </a:cubicBezTo>
                  <a:cubicBezTo>
                    <a:pt x="13" y="20"/>
                    <a:pt x="12" y="17"/>
                    <a:pt x="11" y="15"/>
                  </a:cubicBezTo>
                  <a:cubicBezTo>
                    <a:pt x="10" y="14"/>
                    <a:pt x="8" y="14"/>
                    <a:pt x="8" y="15"/>
                  </a:cubicBezTo>
                  <a:cubicBezTo>
                    <a:pt x="7" y="16"/>
                    <a:pt x="7" y="18"/>
                    <a:pt x="7" y="20"/>
                  </a:cubicBezTo>
                  <a:cubicBezTo>
                    <a:pt x="7" y="22"/>
                    <a:pt x="8" y="24"/>
                    <a:pt x="8" y="26"/>
                  </a:cubicBezTo>
                  <a:cubicBezTo>
                    <a:pt x="9" y="29"/>
                    <a:pt x="10" y="33"/>
                    <a:pt x="11" y="36"/>
                  </a:cubicBezTo>
                  <a:cubicBezTo>
                    <a:pt x="11" y="37"/>
                    <a:pt x="11" y="38"/>
                    <a:pt x="11" y="39"/>
                  </a:cubicBezTo>
                  <a:cubicBezTo>
                    <a:pt x="11" y="41"/>
                    <a:pt x="11" y="43"/>
                    <a:pt x="11" y="45"/>
                  </a:cubicBezTo>
                  <a:cubicBezTo>
                    <a:pt x="11" y="52"/>
                    <a:pt x="11" y="59"/>
                    <a:pt x="11" y="66"/>
                  </a:cubicBezTo>
                  <a:cubicBezTo>
                    <a:pt x="11" y="66"/>
                    <a:pt x="11" y="67"/>
                    <a:pt x="11" y="67"/>
                  </a:cubicBezTo>
                  <a:cubicBezTo>
                    <a:pt x="10" y="69"/>
                    <a:pt x="10" y="71"/>
                    <a:pt x="10" y="73"/>
                  </a:cubicBezTo>
                  <a:cubicBezTo>
                    <a:pt x="10" y="74"/>
                    <a:pt x="10" y="75"/>
                    <a:pt x="10" y="76"/>
                  </a:cubicBezTo>
                  <a:cubicBezTo>
                    <a:pt x="10" y="79"/>
                    <a:pt x="10" y="81"/>
                    <a:pt x="10" y="84"/>
                  </a:cubicBezTo>
                  <a:cubicBezTo>
                    <a:pt x="10" y="87"/>
                    <a:pt x="10" y="89"/>
                    <a:pt x="11" y="92"/>
                  </a:cubicBezTo>
                  <a:cubicBezTo>
                    <a:pt x="11" y="95"/>
                    <a:pt x="12" y="98"/>
                    <a:pt x="14" y="101"/>
                  </a:cubicBezTo>
                  <a:cubicBezTo>
                    <a:pt x="15" y="101"/>
                    <a:pt x="14" y="101"/>
                    <a:pt x="14" y="102"/>
                  </a:cubicBezTo>
                  <a:cubicBezTo>
                    <a:pt x="14" y="103"/>
                    <a:pt x="14" y="104"/>
                    <a:pt x="14" y="105"/>
                  </a:cubicBezTo>
                  <a:cubicBezTo>
                    <a:pt x="14" y="106"/>
                    <a:pt x="14" y="108"/>
                    <a:pt x="16" y="108"/>
                  </a:cubicBezTo>
                  <a:cubicBezTo>
                    <a:pt x="17" y="109"/>
                    <a:pt x="17" y="110"/>
                    <a:pt x="18" y="111"/>
                  </a:cubicBezTo>
                  <a:cubicBezTo>
                    <a:pt x="19" y="113"/>
                    <a:pt x="19" y="115"/>
                    <a:pt x="20" y="116"/>
                  </a:cubicBezTo>
                  <a:cubicBezTo>
                    <a:pt x="21" y="118"/>
                    <a:pt x="22" y="119"/>
                    <a:pt x="23" y="120"/>
                  </a:cubicBezTo>
                  <a:cubicBezTo>
                    <a:pt x="24" y="120"/>
                    <a:pt x="25" y="120"/>
                    <a:pt x="25" y="119"/>
                  </a:cubicBezTo>
                  <a:cubicBezTo>
                    <a:pt x="27" y="119"/>
                    <a:pt x="27" y="116"/>
                    <a:pt x="26" y="115"/>
                  </a:cubicBezTo>
                  <a:cubicBezTo>
                    <a:pt x="25" y="115"/>
                    <a:pt x="24" y="114"/>
                    <a:pt x="24" y="113"/>
                  </a:cubicBezTo>
                  <a:cubicBezTo>
                    <a:pt x="24" y="111"/>
                    <a:pt x="22" y="109"/>
                    <a:pt x="22" y="107"/>
                  </a:cubicBezTo>
                  <a:cubicBezTo>
                    <a:pt x="22" y="105"/>
                    <a:pt x="20" y="104"/>
                    <a:pt x="20" y="103"/>
                  </a:cubicBezTo>
                  <a:cubicBezTo>
                    <a:pt x="19" y="102"/>
                    <a:pt x="18" y="101"/>
                    <a:pt x="18" y="100"/>
                  </a:cubicBezTo>
                  <a:cubicBezTo>
                    <a:pt x="17" y="98"/>
                    <a:pt x="17" y="95"/>
                    <a:pt x="16" y="93"/>
                  </a:cubicBezTo>
                  <a:cubicBezTo>
                    <a:pt x="16" y="91"/>
                    <a:pt x="15" y="89"/>
                    <a:pt x="17" y="87"/>
                  </a:cubicBezTo>
                  <a:cubicBezTo>
                    <a:pt x="17" y="87"/>
                    <a:pt x="17" y="86"/>
                    <a:pt x="17" y="86"/>
                  </a:cubicBezTo>
                  <a:cubicBezTo>
                    <a:pt x="15" y="85"/>
                    <a:pt x="16" y="84"/>
                    <a:pt x="16" y="83"/>
                  </a:cubicBezTo>
                  <a:cubicBezTo>
                    <a:pt x="16" y="82"/>
                    <a:pt x="16" y="81"/>
                    <a:pt x="15" y="80"/>
                  </a:cubicBezTo>
                  <a:cubicBezTo>
                    <a:pt x="15" y="78"/>
                    <a:pt x="15" y="76"/>
                    <a:pt x="15" y="75"/>
                  </a:cubicBezTo>
                  <a:cubicBezTo>
                    <a:pt x="16" y="72"/>
                    <a:pt x="14" y="69"/>
                    <a:pt x="16" y="67"/>
                  </a:cubicBezTo>
                  <a:cubicBezTo>
                    <a:pt x="16" y="67"/>
                    <a:pt x="16" y="67"/>
                    <a:pt x="16" y="66"/>
                  </a:cubicBezTo>
                  <a:cubicBezTo>
                    <a:pt x="15" y="64"/>
                    <a:pt x="15" y="61"/>
                    <a:pt x="17" y="59"/>
                  </a:cubicBezTo>
                  <a:cubicBezTo>
                    <a:pt x="17" y="58"/>
                    <a:pt x="18" y="56"/>
                    <a:pt x="17" y="55"/>
                  </a:cubicBezTo>
                  <a:cubicBezTo>
                    <a:pt x="17" y="53"/>
                    <a:pt x="17" y="52"/>
                    <a:pt x="18" y="50"/>
                  </a:cubicBezTo>
                  <a:close/>
                  <a:moveTo>
                    <a:pt x="59" y="39"/>
                  </a:moveTo>
                  <a:cubicBezTo>
                    <a:pt x="56" y="40"/>
                    <a:pt x="55" y="44"/>
                    <a:pt x="57" y="47"/>
                  </a:cubicBezTo>
                  <a:cubicBezTo>
                    <a:pt x="58" y="49"/>
                    <a:pt x="58" y="51"/>
                    <a:pt x="59" y="53"/>
                  </a:cubicBezTo>
                  <a:cubicBezTo>
                    <a:pt x="59" y="55"/>
                    <a:pt x="58" y="56"/>
                    <a:pt x="57" y="58"/>
                  </a:cubicBezTo>
                  <a:cubicBezTo>
                    <a:pt x="57" y="59"/>
                    <a:pt x="55" y="59"/>
                    <a:pt x="55" y="58"/>
                  </a:cubicBezTo>
                  <a:cubicBezTo>
                    <a:pt x="54" y="56"/>
                    <a:pt x="53" y="55"/>
                    <a:pt x="53" y="53"/>
                  </a:cubicBezTo>
                  <a:cubicBezTo>
                    <a:pt x="54" y="52"/>
                    <a:pt x="54" y="52"/>
                    <a:pt x="53" y="51"/>
                  </a:cubicBezTo>
                  <a:cubicBezTo>
                    <a:pt x="51" y="48"/>
                    <a:pt x="52" y="45"/>
                    <a:pt x="52" y="42"/>
                  </a:cubicBezTo>
                  <a:cubicBezTo>
                    <a:pt x="52" y="40"/>
                    <a:pt x="53" y="38"/>
                    <a:pt x="53" y="35"/>
                  </a:cubicBezTo>
                  <a:cubicBezTo>
                    <a:pt x="53" y="34"/>
                    <a:pt x="52" y="33"/>
                    <a:pt x="51" y="32"/>
                  </a:cubicBezTo>
                  <a:cubicBezTo>
                    <a:pt x="50" y="31"/>
                    <a:pt x="49" y="31"/>
                    <a:pt x="48" y="32"/>
                  </a:cubicBezTo>
                  <a:cubicBezTo>
                    <a:pt x="47" y="32"/>
                    <a:pt x="47" y="34"/>
                    <a:pt x="47" y="35"/>
                  </a:cubicBezTo>
                  <a:cubicBezTo>
                    <a:pt x="45" y="38"/>
                    <a:pt x="44" y="41"/>
                    <a:pt x="45" y="45"/>
                  </a:cubicBezTo>
                  <a:cubicBezTo>
                    <a:pt x="46" y="48"/>
                    <a:pt x="47" y="51"/>
                    <a:pt x="48" y="55"/>
                  </a:cubicBezTo>
                  <a:cubicBezTo>
                    <a:pt x="48" y="56"/>
                    <a:pt x="49" y="58"/>
                    <a:pt x="49" y="59"/>
                  </a:cubicBezTo>
                  <a:cubicBezTo>
                    <a:pt x="49" y="60"/>
                    <a:pt x="48" y="61"/>
                    <a:pt x="47" y="61"/>
                  </a:cubicBezTo>
                  <a:cubicBezTo>
                    <a:pt x="47" y="62"/>
                    <a:pt x="46" y="62"/>
                    <a:pt x="46" y="61"/>
                  </a:cubicBezTo>
                  <a:cubicBezTo>
                    <a:pt x="44" y="60"/>
                    <a:pt x="42" y="58"/>
                    <a:pt x="42" y="56"/>
                  </a:cubicBezTo>
                  <a:cubicBezTo>
                    <a:pt x="42" y="55"/>
                    <a:pt x="42" y="55"/>
                    <a:pt x="41" y="54"/>
                  </a:cubicBezTo>
                  <a:cubicBezTo>
                    <a:pt x="40" y="53"/>
                    <a:pt x="40" y="51"/>
                    <a:pt x="40" y="49"/>
                  </a:cubicBezTo>
                  <a:cubicBezTo>
                    <a:pt x="40" y="46"/>
                    <a:pt x="38" y="44"/>
                    <a:pt x="36" y="45"/>
                  </a:cubicBezTo>
                  <a:cubicBezTo>
                    <a:pt x="36" y="45"/>
                    <a:pt x="35" y="46"/>
                    <a:pt x="35" y="47"/>
                  </a:cubicBezTo>
                  <a:cubicBezTo>
                    <a:pt x="36" y="49"/>
                    <a:pt x="35" y="51"/>
                    <a:pt x="34" y="53"/>
                  </a:cubicBezTo>
                  <a:cubicBezTo>
                    <a:pt x="34" y="55"/>
                    <a:pt x="34" y="56"/>
                    <a:pt x="35" y="58"/>
                  </a:cubicBezTo>
                  <a:cubicBezTo>
                    <a:pt x="36" y="59"/>
                    <a:pt x="37" y="61"/>
                    <a:pt x="39" y="62"/>
                  </a:cubicBezTo>
                  <a:cubicBezTo>
                    <a:pt x="42" y="64"/>
                    <a:pt x="44" y="67"/>
                    <a:pt x="47" y="68"/>
                  </a:cubicBezTo>
                  <a:cubicBezTo>
                    <a:pt x="49" y="68"/>
                    <a:pt x="50" y="70"/>
                    <a:pt x="50" y="71"/>
                  </a:cubicBezTo>
                  <a:cubicBezTo>
                    <a:pt x="51" y="76"/>
                    <a:pt x="51" y="80"/>
                    <a:pt x="49" y="85"/>
                  </a:cubicBezTo>
                  <a:cubicBezTo>
                    <a:pt x="49" y="85"/>
                    <a:pt x="49" y="86"/>
                    <a:pt x="49" y="86"/>
                  </a:cubicBezTo>
                  <a:cubicBezTo>
                    <a:pt x="49" y="86"/>
                    <a:pt x="50" y="86"/>
                    <a:pt x="50" y="87"/>
                  </a:cubicBezTo>
                  <a:cubicBezTo>
                    <a:pt x="49" y="87"/>
                    <a:pt x="49" y="88"/>
                    <a:pt x="50" y="88"/>
                  </a:cubicBezTo>
                  <a:cubicBezTo>
                    <a:pt x="47" y="91"/>
                    <a:pt x="46" y="94"/>
                    <a:pt x="46" y="98"/>
                  </a:cubicBezTo>
                  <a:cubicBezTo>
                    <a:pt x="46" y="98"/>
                    <a:pt x="46" y="99"/>
                    <a:pt x="46" y="99"/>
                  </a:cubicBezTo>
                  <a:cubicBezTo>
                    <a:pt x="46" y="100"/>
                    <a:pt x="45" y="101"/>
                    <a:pt x="45" y="102"/>
                  </a:cubicBezTo>
                  <a:cubicBezTo>
                    <a:pt x="44" y="104"/>
                    <a:pt x="44" y="106"/>
                    <a:pt x="42" y="108"/>
                  </a:cubicBezTo>
                  <a:cubicBezTo>
                    <a:pt x="41" y="109"/>
                    <a:pt x="41" y="110"/>
                    <a:pt x="39" y="110"/>
                  </a:cubicBezTo>
                  <a:cubicBezTo>
                    <a:pt x="39" y="110"/>
                    <a:pt x="38" y="111"/>
                    <a:pt x="38" y="112"/>
                  </a:cubicBezTo>
                  <a:cubicBezTo>
                    <a:pt x="38" y="113"/>
                    <a:pt x="37" y="115"/>
                    <a:pt x="38" y="116"/>
                  </a:cubicBezTo>
                  <a:cubicBezTo>
                    <a:pt x="38" y="117"/>
                    <a:pt x="38" y="117"/>
                    <a:pt x="39" y="117"/>
                  </a:cubicBezTo>
                  <a:cubicBezTo>
                    <a:pt x="40" y="119"/>
                    <a:pt x="41" y="119"/>
                    <a:pt x="42" y="117"/>
                  </a:cubicBezTo>
                  <a:cubicBezTo>
                    <a:pt x="43" y="116"/>
                    <a:pt x="44" y="115"/>
                    <a:pt x="45" y="114"/>
                  </a:cubicBezTo>
                  <a:cubicBezTo>
                    <a:pt x="45" y="114"/>
                    <a:pt x="46" y="113"/>
                    <a:pt x="46" y="113"/>
                  </a:cubicBezTo>
                  <a:cubicBezTo>
                    <a:pt x="47" y="111"/>
                    <a:pt x="47" y="109"/>
                    <a:pt x="48" y="108"/>
                  </a:cubicBezTo>
                  <a:cubicBezTo>
                    <a:pt x="49" y="107"/>
                    <a:pt x="49" y="106"/>
                    <a:pt x="50" y="106"/>
                  </a:cubicBezTo>
                  <a:cubicBezTo>
                    <a:pt x="51" y="106"/>
                    <a:pt x="52" y="107"/>
                    <a:pt x="52" y="108"/>
                  </a:cubicBezTo>
                  <a:cubicBezTo>
                    <a:pt x="53" y="110"/>
                    <a:pt x="54" y="112"/>
                    <a:pt x="55" y="114"/>
                  </a:cubicBezTo>
                  <a:cubicBezTo>
                    <a:pt x="56" y="117"/>
                    <a:pt x="57" y="119"/>
                    <a:pt x="58" y="121"/>
                  </a:cubicBezTo>
                  <a:cubicBezTo>
                    <a:pt x="58" y="121"/>
                    <a:pt x="59" y="121"/>
                    <a:pt x="60" y="121"/>
                  </a:cubicBezTo>
                  <a:cubicBezTo>
                    <a:pt x="61" y="121"/>
                    <a:pt x="61" y="120"/>
                    <a:pt x="61" y="118"/>
                  </a:cubicBezTo>
                  <a:cubicBezTo>
                    <a:pt x="60" y="116"/>
                    <a:pt x="59" y="113"/>
                    <a:pt x="58" y="111"/>
                  </a:cubicBezTo>
                  <a:cubicBezTo>
                    <a:pt x="58" y="109"/>
                    <a:pt x="56" y="108"/>
                    <a:pt x="56" y="106"/>
                  </a:cubicBezTo>
                  <a:cubicBezTo>
                    <a:pt x="56" y="103"/>
                    <a:pt x="55" y="99"/>
                    <a:pt x="54" y="96"/>
                  </a:cubicBezTo>
                  <a:cubicBezTo>
                    <a:pt x="54" y="94"/>
                    <a:pt x="53" y="92"/>
                    <a:pt x="54" y="91"/>
                  </a:cubicBezTo>
                  <a:cubicBezTo>
                    <a:pt x="55" y="90"/>
                    <a:pt x="55" y="90"/>
                    <a:pt x="55" y="89"/>
                  </a:cubicBezTo>
                  <a:cubicBezTo>
                    <a:pt x="54" y="87"/>
                    <a:pt x="55" y="85"/>
                    <a:pt x="56" y="83"/>
                  </a:cubicBezTo>
                  <a:cubicBezTo>
                    <a:pt x="56" y="82"/>
                    <a:pt x="58" y="82"/>
                    <a:pt x="58" y="83"/>
                  </a:cubicBezTo>
                  <a:cubicBezTo>
                    <a:pt x="59" y="84"/>
                    <a:pt x="59" y="85"/>
                    <a:pt x="59" y="86"/>
                  </a:cubicBezTo>
                  <a:cubicBezTo>
                    <a:pt x="60" y="88"/>
                    <a:pt x="60" y="89"/>
                    <a:pt x="60" y="91"/>
                  </a:cubicBezTo>
                  <a:cubicBezTo>
                    <a:pt x="61" y="92"/>
                    <a:pt x="62" y="94"/>
                    <a:pt x="62" y="96"/>
                  </a:cubicBezTo>
                  <a:cubicBezTo>
                    <a:pt x="62" y="97"/>
                    <a:pt x="63" y="99"/>
                    <a:pt x="64" y="100"/>
                  </a:cubicBezTo>
                  <a:cubicBezTo>
                    <a:pt x="64" y="101"/>
                    <a:pt x="65" y="103"/>
                    <a:pt x="66" y="104"/>
                  </a:cubicBezTo>
                  <a:cubicBezTo>
                    <a:pt x="67" y="104"/>
                    <a:pt x="67" y="105"/>
                    <a:pt x="68" y="105"/>
                  </a:cubicBezTo>
                  <a:cubicBezTo>
                    <a:pt x="68" y="105"/>
                    <a:pt x="70" y="104"/>
                    <a:pt x="69" y="104"/>
                  </a:cubicBezTo>
                  <a:cubicBezTo>
                    <a:pt x="69" y="101"/>
                    <a:pt x="70" y="99"/>
                    <a:pt x="69" y="97"/>
                  </a:cubicBezTo>
                  <a:cubicBezTo>
                    <a:pt x="68" y="95"/>
                    <a:pt x="67" y="93"/>
                    <a:pt x="67" y="92"/>
                  </a:cubicBezTo>
                  <a:cubicBezTo>
                    <a:pt x="67" y="89"/>
                    <a:pt x="66" y="87"/>
                    <a:pt x="66" y="84"/>
                  </a:cubicBezTo>
                  <a:cubicBezTo>
                    <a:pt x="67" y="83"/>
                    <a:pt x="66" y="81"/>
                    <a:pt x="65" y="80"/>
                  </a:cubicBezTo>
                  <a:cubicBezTo>
                    <a:pt x="65" y="79"/>
                    <a:pt x="65" y="78"/>
                    <a:pt x="63" y="77"/>
                  </a:cubicBezTo>
                  <a:cubicBezTo>
                    <a:pt x="62" y="76"/>
                    <a:pt x="62" y="75"/>
                    <a:pt x="61" y="75"/>
                  </a:cubicBezTo>
                  <a:cubicBezTo>
                    <a:pt x="60" y="74"/>
                    <a:pt x="59" y="74"/>
                    <a:pt x="58" y="74"/>
                  </a:cubicBezTo>
                  <a:cubicBezTo>
                    <a:pt x="56" y="73"/>
                    <a:pt x="56" y="72"/>
                    <a:pt x="56" y="71"/>
                  </a:cubicBezTo>
                  <a:cubicBezTo>
                    <a:pt x="56" y="70"/>
                    <a:pt x="56" y="70"/>
                    <a:pt x="56" y="70"/>
                  </a:cubicBezTo>
                  <a:cubicBezTo>
                    <a:pt x="55" y="67"/>
                    <a:pt x="57" y="65"/>
                    <a:pt x="58" y="64"/>
                  </a:cubicBezTo>
                  <a:cubicBezTo>
                    <a:pt x="59" y="62"/>
                    <a:pt x="61" y="61"/>
                    <a:pt x="63" y="60"/>
                  </a:cubicBezTo>
                  <a:cubicBezTo>
                    <a:pt x="63" y="58"/>
                    <a:pt x="62" y="56"/>
                    <a:pt x="63" y="55"/>
                  </a:cubicBezTo>
                  <a:cubicBezTo>
                    <a:pt x="63" y="54"/>
                    <a:pt x="63" y="54"/>
                    <a:pt x="63" y="54"/>
                  </a:cubicBezTo>
                  <a:cubicBezTo>
                    <a:pt x="63" y="52"/>
                    <a:pt x="63" y="51"/>
                    <a:pt x="62" y="49"/>
                  </a:cubicBezTo>
                  <a:cubicBezTo>
                    <a:pt x="62" y="48"/>
                    <a:pt x="62" y="47"/>
                    <a:pt x="62" y="46"/>
                  </a:cubicBezTo>
                  <a:cubicBezTo>
                    <a:pt x="62" y="44"/>
                    <a:pt x="61" y="41"/>
                    <a:pt x="59" y="39"/>
                  </a:cubicBezTo>
                  <a:close/>
                  <a:moveTo>
                    <a:pt x="45" y="19"/>
                  </a:moveTo>
                  <a:cubicBezTo>
                    <a:pt x="45" y="19"/>
                    <a:pt x="45" y="19"/>
                    <a:pt x="45" y="18"/>
                  </a:cubicBezTo>
                  <a:cubicBezTo>
                    <a:pt x="45" y="16"/>
                    <a:pt x="45" y="13"/>
                    <a:pt x="45" y="11"/>
                  </a:cubicBezTo>
                  <a:cubicBezTo>
                    <a:pt x="45" y="10"/>
                    <a:pt x="47" y="9"/>
                    <a:pt x="48" y="10"/>
                  </a:cubicBezTo>
                  <a:cubicBezTo>
                    <a:pt x="48" y="11"/>
                    <a:pt x="49" y="12"/>
                    <a:pt x="49" y="13"/>
                  </a:cubicBezTo>
                  <a:cubicBezTo>
                    <a:pt x="50" y="16"/>
                    <a:pt x="51" y="17"/>
                    <a:pt x="50" y="20"/>
                  </a:cubicBezTo>
                  <a:cubicBezTo>
                    <a:pt x="49" y="21"/>
                    <a:pt x="49" y="24"/>
                    <a:pt x="51" y="25"/>
                  </a:cubicBezTo>
                  <a:cubicBezTo>
                    <a:pt x="51" y="26"/>
                    <a:pt x="52" y="27"/>
                    <a:pt x="53" y="28"/>
                  </a:cubicBezTo>
                  <a:cubicBezTo>
                    <a:pt x="54" y="29"/>
                    <a:pt x="55" y="29"/>
                    <a:pt x="56" y="29"/>
                  </a:cubicBezTo>
                  <a:cubicBezTo>
                    <a:pt x="56" y="28"/>
                    <a:pt x="57" y="28"/>
                    <a:pt x="57" y="28"/>
                  </a:cubicBezTo>
                  <a:cubicBezTo>
                    <a:pt x="59" y="28"/>
                    <a:pt x="61" y="28"/>
                    <a:pt x="60" y="30"/>
                  </a:cubicBezTo>
                  <a:cubicBezTo>
                    <a:pt x="60" y="32"/>
                    <a:pt x="61" y="33"/>
                    <a:pt x="62" y="35"/>
                  </a:cubicBezTo>
                  <a:cubicBezTo>
                    <a:pt x="62" y="35"/>
                    <a:pt x="62" y="35"/>
                    <a:pt x="62" y="35"/>
                  </a:cubicBezTo>
                  <a:cubicBezTo>
                    <a:pt x="62" y="38"/>
                    <a:pt x="64" y="40"/>
                    <a:pt x="66" y="42"/>
                  </a:cubicBezTo>
                  <a:cubicBezTo>
                    <a:pt x="66" y="42"/>
                    <a:pt x="67" y="42"/>
                    <a:pt x="67" y="42"/>
                  </a:cubicBezTo>
                  <a:cubicBezTo>
                    <a:pt x="67" y="41"/>
                    <a:pt x="67" y="41"/>
                    <a:pt x="66" y="40"/>
                  </a:cubicBezTo>
                  <a:cubicBezTo>
                    <a:pt x="67" y="40"/>
                    <a:pt x="67" y="40"/>
                    <a:pt x="67" y="40"/>
                  </a:cubicBezTo>
                  <a:cubicBezTo>
                    <a:pt x="67" y="40"/>
                    <a:pt x="68" y="41"/>
                    <a:pt x="69" y="42"/>
                  </a:cubicBezTo>
                  <a:cubicBezTo>
                    <a:pt x="69" y="41"/>
                    <a:pt x="70" y="40"/>
                    <a:pt x="69" y="40"/>
                  </a:cubicBezTo>
                  <a:cubicBezTo>
                    <a:pt x="68" y="40"/>
                    <a:pt x="68" y="39"/>
                    <a:pt x="68" y="39"/>
                  </a:cubicBezTo>
                  <a:cubicBezTo>
                    <a:pt x="68" y="38"/>
                    <a:pt x="68" y="38"/>
                    <a:pt x="68" y="37"/>
                  </a:cubicBezTo>
                  <a:cubicBezTo>
                    <a:pt x="67" y="36"/>
                    <a:pt x="67" y="34"/>
                    <a:pt x="67" y="33"/>
                  </a:cubicBezTo>
                  <a:cubicBezTo>
                    <a:pt x="66" y="29"/>
                    <a:pt x="66" y="26"/>
                    <a:pt x="65" y="23"/>
                  </a:cubicBezTo>
                  <a:cubicBezTo>
                    <a:pt x="65" y="23"/>
                    <a:pt x="65" y="23"/>
                    <a:pt x="65" y="23"/>
                  </a:cubicBezTo>
                  <a:cubicBezTo>
                    <a:pt x="65" y="21"/>
                    <a:pt x="65" y="19"/>
                    <a:pt x="65" y="17"/>
                  </a:cubicBezTo>
                  <a:cubicBezTo>
                    <a:pt x="64" y="15"/>
                    <a:pt x="64" y="13"/>
                    <a:pt x="63" y="12"/>
                  </a:cubicBezTo>
                  <a:cubicBezTo>
                    <a:pt x="62" y="11"/>
                    <a:pt x="61" y="10"/>
                    <a:pt x="61" y="9"/>
                  </a:cubicBezTo>
                  <a:cubicBezTo>
                    <a:pt x="59" y="10"/>
                    <a:pt x="59" y="10"/>
                    <a:pt x="58" y="8"/>
                  </a:cubicBezTo>
                  <a:cubicBezTo>
                    <a:pt x="56" y="8"/>
                    <a:pt x="55" y="8"/>
                    <a:pt x="54" y="8"/>
                  </a:cubicBezTo>
                  <a:cubicBezTo>
                    <a:pt x="53" y="8"/>
                    <a:pt x="53" y="7"/>
                    <a:pt x="53" y="7"/>
                  </a:cubicBezTo>
                  <a:cubicBezTo>
                    <a:pt x="52" y="6"/>
                    <a:pt x="51" y="5"/>
                    <a:pt x="50" y="4"/>
                  </a:cubicBezTo>
                  <a:cubicBezTo>
                    <a:pt x="47" y="3"/>
                    <a:pt x="45" y="3"/>
                    <a:pt x="44" y="6"/>
                  </a:cubicBezTo>
                  <a:cubicBezTo>
                    <a:pt x="43" y="7"/>
                    <a:pt x="41" y="8"/>
                    <a:pt x="39" y="7"/>
                  </a:cubicBezTo>
                  <a:cubicBezTo>
                    <a:pt x="39" y="7"/>
                    <a:pt x="38" y="8"/>
                    <a:pt x="38" y="8"/>
                  </a:cubicBezTo>
                  <a:cubicBezTo>
                    <a:pt x="39" y="10"/>
                    <a:pt x="37" y="11"/>
                    <a:pt x="35" y="12"/>
                  </a:cubicBezTo>
                  <a:cubicBezTo>
                    <a:pt x="35" y="10"/>
                    <a:pt x="35" y="9"/>
                    <a:pt x="35" y="9"/>
                  </a:cubicBezTo>
                  <a:cubicBezTo>
                    <a:pt x="34" y="9"/>
                    <a:pt x="33" y="8"/>
                    <a:pt x="33" y="8"/>
                  </a:cubicBezTo>
                  <a:cubicBezTo>
                    <a:pt x="33" y="8"/>
                    <a:pt x="33" y="7"/>
                    <a:pt x="33" y="7"/>
                  </a:cubicBezTo>
                  <a:cubicBezTo>
                    <a:pt x="31" y="7"/>
                    <a:pt x="31" y="9"/>
                    <a:pt x="29" y="10"/>
                  </a:cubicBezTo>
                  <a:cubicBezTo>
                    <a:pt x="28" y="8"/>
                    <a:pt x="26" y="7"/>
                    <a:pt x="23" y="7"/>
                  </a:cubicBezTo>
                  <a:cubicBezTo>
                    <a:pt x="23" y="8"/>
                    <a:pt x="23" y="9"/>
                    <a:pt x="21" y="10"/>
                  </a:cubicBezTo>
                  <a:cubicBezTo>
                    <a:pt x="21" y="10"/>
                    <a:pt x="21" y="11"/>
                    <a:pt x="20" y="11"/>
                  </a:cubicBezTo>
                  <a:cubicBezTo>
                    <a:pt x="22" y="12"/>
                    <a:pt x="23" y="12"/>
                    <a:pt x="25" y="13"/>
                  </a:cubicBezTo>
                  <a:cubicBezTo>
                    <a:pt x="25" y="12"/>
                    <a:pt x="25" y="12"/>
                    <a:pt x="25" y="11"/>
                  </a:cubicBezTo>
                  <a:cubicBezTo>
                    <a:pt x="26" y="13"/>
                    <a:pt x="28" y="15"/>
                    <a:pt x="30" y="15"/>
                  </a:cubicBezTo>
                  <a:cubicBezTo>
                    <a:pt x="30" y="15"/>
                    <a:pt x="30" y="16"/>
                    <a:pt x="31" y="16"/>
                  </a:cubicBezTo>
                  <a:cubicBezTo>
                    <a:pt x="32" y="17"/>
                    <a:pt x="31" y="18"/>
                    <a:pt x="31" y="19"/>
                  </a:cubicBezTo>
                  <a:cubicBezTo>
                    <a:pt x="31" y="20"/>
                    <a:pt x="31" y="21"/>
                    <a:pt x="31" y="23"/>
                  </a:cubicBezTo>
                  <a:cubicBezTo>
                    <a:pt x="33" y="26"/>
                    <a:pt x="33" y="30"/>
                    <a:pt x="32" y="33"/>
                  </a:cubicBezTo>
                  <a:cubicBezTo>
                    <a:pt x="32" y="35"/>
                    <a:pt x="31" y="38"/>
                    <a:pt x="31" y="40"/>
                  </a:cubicBezTo>
                  <a:cubicBezTo>
                    <a:pt x="31" y="41"/>
                    <a:pt x="32" y="42"/>
                    <a:pt x="33" y="42"/>
                  </a:cubicBezTo>
                  <a:cubicBezTo>
                    <a:pt x="34" y="42"/>
                    <a:pt x="35" y="41"/>
                    <a:pt x="36" y="40"/>
                  </a:cubicBezTo>
                  <a:cubicBezTo>
                    <a:pt x="37" y="38"/>
                    <a:pt x="37" y="36"/>
                    <a:pt x="37" y="34"/>
                  </a:cubicBezTo>
                  <a:cubicBezTo>
                    <a:pt x="37" y="32"/>
                    <a:pt x="38" y="30"/>
                    <a:pt x="40" y="29"/>
                  </a:cubicBezTo>
                  <a:cubicBezTo>
                    <a:pt x="41" y="28"/>
                    <a:pt x="41" y="28"/>
                    <a:pt x="42" y="28"/>
                  </a:cubicBezTo>
                  <a:cubicBezTo>
                    <a:pt x="44" y="27"/>
                    <a:pt x="45" y="28"/>
                    <a:pt x="46" y="26"/>
                  </a:cubicBezTo>
                  <a:cubicBezTo>
                    <a:pt x="46" y="26"/>
                    <a:pt x="47" y="25"/>
                    <a:pt x="47" y="25"/>
                  </a:cubicBezTo>
                  <a:cubicBezTo>
                    <a:pt x="48" y="24"/>
                    <a:pt x="49" y="23"/>
                    <a:pt x="48" y="21"/>
                  </a:cubicBezTo>
                  <a:cubicBezTo>
                    <a:pt x="48" y="20"/>
                    <a:pt x="47" y="19"/>
                    <a:pt x="45" y="19"/>
                  </a:cubicBezTo>
                  <a:close/>
                  <a:moveTo>
                    <a:pt x="22" y="73"/>
                  </a:moveTo>
                  <a:cubicBezTo>
                    <a:pt x="22" y="75"/>
                    <a:pt x="21" y="76"/>
                    <a:pt x="21" y="77"/>
                  </a:cubicBezTo>
                  <a:cubicBezTo>
                    <a:pt x="21" y="81"/>
                    <a:pt x="21" y="84"/>
                    <a:pt x="22" y="88"/>
                  </a:cubicBezTo>
                  <a:cubicBezTo>
                    <a:pt x="22" y="91"/>
                    <a:pt x="21" y="94"/>
                    <a:pt x="23" y="97"/>
                  </a:cubicBezTo>
                  <a:cubicBezTo>
                    <a:pt x="23" y="97"/>
                    <a:pt x="23" y="97"/>
                    <a:pt x="23" y="98"/>
                  </a:cubicBezTo>
                  <a:cubicBezTo>
                    <a:pt x="24" y="99"/>
                    <a:pt x="24" y="101"/>
                    <a:pt x="25" y="103"/>
                  </a:cubicBezTo>
                  <a:cubicBezTo>
                    <a:pt x="25" y="104"/>
                    <a:pt x="26" y="104"/>
                    <a:pt x="27" y="104"/>
                  </a:cubicBezTo>
                  <a:cubicBezTo>
                    <a:pt x="28" y="104"/>
                    <a:pt x="29" y="103"/>
                    <a:pt x="30" y="104"/>
                  </a:cubicBezTo>
                  <a:cubicBezTo>
                    <a:pt x="32" y="104"/>
                    <a:pt x="34" y="103"/>
                    <a:pt x="35" y="102"/>
                  </a:cubicBezTo>
                  <a:cubicBezTo>
                    <a:pt x="36" y="100"/>
                    <a:pt x="37" y="99"/>
                    <a:pt x="38" y="98"/>
                  </a:cubicBezTo>
                  <a:cubicBezTo>
                    <a:pt x="39" y="97"/>
                    <a:pt x="40" y="96"/>
                    <a:pt x="40" y="96"/>
                  </a:cubicBezTo>
                  <a:cubicBezTo>
                    <a:pt x="41" y="95"/>
                    <a:pt x="41" y="94"/>
                    <a:pt x="41" y="93"/>
                  </a:cubicBezTo>
                  <a:cubicBezTo>
                    <a:pt x="41" y="92"/>
                    <a:pt x="40" y="91"/>
                    <a:pt x="42" y="89"/>
                  </a:cubicBezTo>
                  <a:cubicBezTo>
                    <a:pt x="42" y="89"/>
                    <a:pt x="42" y="89"/>
                    <a:pt x="42" y="89"/>
                  </a:cubicBezTo>
                  <a:cubicBezTo>
                    <a:pt x="41" y="88"/>
                    <a:pt x="41" y="87"/>
                    <a:pt x="42" y="86"/>
                  </a:cubicBezTo>
                  <a:cubicBezTo>
                    <a:pt x="42" y="84"/>
                    <a:pt x="41" y="83"/>
                    <a:pt x="40" y="82"/>
                  </a:cubicBezTo>
                  <a:cubicBezTo>
                    <a:pt x="40" y="82"/>
                    <a:pt x="40" y="81"/>
                    <a:pt x="39" y="81"/>
                  </a:cubicBezTo>
                  <a:cubicBezTo>
                    <a:pt x="38" y="83"/>
                    <a:pt x="38" y="85"/>
                    <a:pt x="39" y="87"/>
                  </a:cubicBezTo>
                  <a:cubicBezTo>
                    <a:pt x="38" y="88"/>
                    <a:pt x="37" y="89"/>
                    <a:pt x="37" y="90"/>
                  </a:cubicBezTo>
                  <a:cubicBezTo>
                    <a:pt x="36" y="91"/>
                    <a:pt x="35" y="92"/>
                    <a:pt x="35" y="94"/>
                  </a:cubicBezTo>
                  <a:cubicBezTo>
                    <a:pt x="34" y="95"/>
                    <a:pt x="33" y="95"/>
                    <a:pt x="33" y="96"/>
                  </a:cubicBezTo>
                  <a:cubicBezTo>
                    <a:pt x="32" y="98"/>
                    <a:pt x="31" y="100"/>
                    <a:pt x="30" y="101"/>
                  </a:cubicBezTo>
                  <a:cubicBezTo>
                    <a:pt x="30" y="101"/>
                    <a:pt x="30" y="101"/>
                    <a:pt x="30" y="101"/>
                  </a:cubicBezTo>
                  <a:cubicBezTo>
                    <a:pt x="29" y="101"/>
                    <a:pt x="29" y="101"/>
                    <a:pt x="29" y="101"/>
                  </a:cubicBezTo>
                  <a:cubicBezTo>
                    <a:pt x="27" y="99"/>
                    <a:pt x="27" y="97"/>
                    <a:pt x="26" y="94"/>
                  </a:cubicBezTo>
                  <a:cubicBezTo>
                    <a:pt x="26" y="91"/>
                    <a:pt x="25" y="88"/>
                    <a:pt x="25" y="85"/>
                  </a:cubicBezTo>
                  <a:cubicBezTo>
                    <a:pt x="25" y="85"/>
                    <a:pt x="25" y="84"/>
                    <a:pt x="25" y="84"/>
                  </a:cubicBezTo>
                  <a:cubicBezTo>
                    <a:pt x="25" y="81"/>
                    <a:pt x="26" y="78"/>
                    <a:pt x="25" y="75"/>
                  </a:cubicBezTo>
                  <a:cubicBezTo>
                    <a:pt x="25" y="74"/>
                    <a:pt x="24" y="73"/>
                    <a:pt x="22" y="73"/>
                  </a:cubicBezTo>
                  <a:close/>
                  <a:moveTo>
                    <a:pt x="15" y="10"/>
                  </a:moveTo>
                  <a:cubicBezTo>
                    <a:pt x="16" y="11"/>
                    <a:pt x="16" y="12"/>
                    <a:pt x="17" y="12"/>
                  </a:cubicBezTo>
                  <a:cubicBezTo>
                    <a:pt x="18" y="13"/>
                    <a:pt x="19" y="12"/>
                    <a:pt x="19" y="11"/>
                  </a:cubicBezTo>
                  <a:cubicBezTo>
                    <a:pt x="19" y="10"/>
                    <a:pt x="18" y="8"/>
                    <a:pt x="18" y="7"/>
                  </a:cubicBezTo>
                  <a:cubicBezTo>
                    <a:pt x="17" y="6"/>
                    <a:pt x="16" y="6"/>
                    <a:pt x="15" y="6"/>
                  </a:cubicBezTo>
                  <a:cubicBezTo>
                    <a:pt x="16" y="7"/>
                    <a:pt x="16" y="8"/>
                    <a:pt x="16" y="9"/>
                  </a:cubicBezTo>
                  <a:cubicBezTo>
                    <a:pt x="15" y="9"/>
                    <a:pt x="15" y="8"/>
                    <a:pt x="14" y="8"/>
                  </a:cubicBezTo>
                  <a:cubicBezTo>
                    <a:pt x="14" y="9"/>
                    <a:pt x="14" y="10"/>
                    <a:pt x="14" y="11"/>
                  </a:cubicBezTo>
                  <a:cubicBezTo>
                    <a:pt x="15" y="11"/>
                    <a:pt x="15" y="11"/>
                    <a:pt x="15" y="10"/>
                  </a:cubicBezTo>
                  <a:close/>
                  <a:moveTo>
                    <a:pt x="30" y="45"/>
                  </a:moveTo>
                  <a:cubicBezTo>
                    <a:pt x="30" y="45"/>
                    <a:pt x="30" y="45"/>
                    <a:pt x="29" y="45"/>
                  </a:cubicBezTo>
                  <a:cubicBezTo>
                    <a:pt x="30" y="46"/>
                    <a:pt x="31" y="47"/>
                    <a:pt x="32" y="48"/>
                  </a:cubicBezTo>
                  <a:cubicBezTo>
                    <a:pt x="32" y="48"/>
                    <a:pt x="32" y="48"/>
                    <a:pt x="33" y="48"/>
                  </a:cubicBezTo>
                  <a:cubicBezTo>
                    <a:pt x="33" y="48"/>
                    <a:pt x="33" y="47"/>
                    <a:pt x="33" y="47"/>
                  </a:cubicBezTo>
                  <a:cubicBezTo>
                    <a:pt x="33" y="46"/>
                    <a:pt x="32" y="45"/>
                    <a:pt x="32" y="45"/>
                  </a:cubicBezTo>
                  <a:cubicBezTo>
                    <a:pt x="32" y="44"/>
                    <a:pt x="31" y="44"/>
                    <a:pt x="31" y="44"/>
                  </a:cubicBezTo>
                  <a:cubicBezTo>
                    <a:pt x="31" y="45"/>
                    <a:pt x="31" y="45"/>
                    <a:pt x="31" y="45"/>
                  </a:cubicBezTo>
                  <a:cubicBezTo>
                    <a:pt x="31" y="45"/>
                    <a:pt x="30" y="45"/>
                    <a:pt x="30" y="45"/>
                  </a:cubicBezTo>
                  <a:close/>
                  <a:moveTo>
                    <a:pt x="29" y="3"/>
                  </a:moveTo>
                  <a:cubicBezTo>
                    <a:pt x="28" y="3"/>
                    <a:pt x="28" y="3"/>
                    <a:pt x="27" y="3"/>
                  </a:cubicBezTo>
                  <a:cubicBezTo>
                    <a:pt x="27" y="3"/>
                    <a:pt x="26" y="4"/>
                    <a:pt x="26" y="4"/>
                  </a:cubicBezTo>
                  <a:cubicBezTo>
                    <a:pt x="27" y="5"/>
                    <a:pt x="27" y="6"/>
                    <a:pt x="28" y="7"/>
                  </a:cubicBezTo>
                  <a:cubicBezTo>
                    <a:pt x="28" y="6"/>
                    <a:pt x="29" y="5"/>
                    <a:pt x="29" y="3"/>
                  </a:cubicBezTo>
                  <a:close/>
                  <a:moveTo>
                    <a:pt x="70" y="13"/>
                  </a:moveTo>
                  <a:cubicBezTo>
                    <a:pt x="69" y="15"/>
                    <a:pt x="69" y="15"/>
                    <a:pt x="71" y="16"/>
                  </a:cubicBezTo>
                  <a:cubicBezTo>
                    <a:pt x="72" y="14"/>
                    <a:pt x="71" y="14"/>
                    <a:pt x="70" y="13"/>
                  </a:cubicBezTo>
                  <a:close/>
                  <a:moveTo>
                    <a:pt x="78" y="31"/>
                  </a:moveTo>
                  <a:cubicBezTo>
                    <a:pt x="77" y="32"/>
                    <a:pt x="76" y="32"/>
                    <a:pt x="76" y="33"/>
                  </a:cubicBezTo>
                  <a:cubicBezTo>
                    <a:pt x="77" y="33"/>
                    <a:pt x="77" y="33"/>
                    <a:pt x="78" y="33"/>
                  </a:cubicBezTo>
                  <a:cubicBezTo>
                    <a:pt x="78" y="32"/>
                    <a:pt x="78" y="32"/>
                    <a:pt x="78" y="31"/>
                  </a:cubicBezTo>
                  <a:close/>
                  <a:moveTo>
                    <a:pt x="38" y="3"/>
                  </a:moveTo>
                  <a:cubicBezTo>
                    <a:pt x="38" y="3"/>
                    <a:pt x="38" y="3"/>
                    <a:pt x="37" y="3"/>
                  </a:cubicBezTo>
                  <a:cubicBezTo>
                    <a:pt x="37" y="3"/>
                    <a:pt x="37" y="4"/>
                    <a:pt x="37" y="5"/>
                  </a:cubicBezTo>
                  <a:cubicBezTo>
                    <a:pt x="37" y="4"/>
                    <a:pt x="38" y="4"/>
                    <a:pt x="39" y="4"/>
                  </a:cubicBezTo>
                  <a:cubicBezTo>
                    <a:pt x="38" y="4"/>
                    <a:pt x="38" y="3"/>
                    <a:pt x="38" y="3"/>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59">
              <a:extLst>
                <a:ext uri="{FF2B5EF4-FFF2-40B4-BE49-F238E27FC236}">
                  <a16:creationId xmlns:a16="http://schemas.microsoft.com/office/drawing/2014/main" id="{21BE8BFE-1377-4DC3-998B-D950B642B4A7}"/>
                </a:ext>
              </a:extLst>
            </p:cNvPr>
            <p:cNvSpPr>
              <a:spLocks/>
            </p:cNvSpPr>
            <p:nvPr/>
          </p:nvSpPr>
          <p:spPr bwMode="auto">
            <a:xfrm>
              <a:off x="4297" y="3075"/>
              <a:ext cx="32" cy="73"/>
            </a:xfrm>
            <a:custGeom>
              <a:avLst/>
              <a:gdLst>
                <a:gd name="T0" fmla="*/ 10 w 27"/>
                <a:gd name="T1" fmla="*/ 58 h 62"/>
                <a:gd name="T2" fmla="*/ 6 w 27"/>
                <a:gd name="T3" fmla="*/ 58 h 62"/>
                <a:gd name="T4" fmla="*/ 4 w 27"/>
                <a:gd name="T5" fmla="*/ 59 h 62"/>
                <a:gd name="T6" fmla="*/ 2 w 27"/>
                <a:gd name="T7" fmla="*/ 58 h 62"/>
                <a:gd name="T8" fmla="*/ 1 w 27"/>
                <a:gd name="T9" fmla="*/ 55 h 62"/>
                <a:gd name="T10" fmla="*/ 1 w 27"/>
                <a:gd name="T11" fmla="*/ 49 h 62"/>
                <a:gd name="T12" fmla="*/ 1 w 27"/>
                <a:gd name="T13" fmla="*/ 42 h 62"/>
                <a:gd name="T14" fmla="*/ 1 w 27"/>
                <a:gd name="T15" fmla="*/ 41 h 62"/>
                <a:gd name="T16" fmla="*/ 2 w 27"/>
                <a:gd name="T17" fmla="*/ 33 h 62"/>
                <a:gd name="T18" fmla="*/ 2 w 27"/>
                <a:gd name="T19" fmla="*/ 28 h 62"/>
                <a:gd name="T20" fmla="*/ 2 w 27"/>
                <a:gd name="T21" fmla="*/ 20 h 62"/>
                <a:gd name="T22" fmla="*/ 2 w 27"/>
                <a:gd name="T23" fmla="*/ 20 h 62"/>
                <a:gd name="T24" fmla="*/ 2 w 27"/>
                <a:gd name="T25" fmla="*/ 12 h 62"/>
                <a:gd name="T26" fmla="*/ 3 w 27"/>
                <a:gd name="T27" fmla="*/ 6 h 62"/>
                <a:gd name="T28" fmla="*/ 5 w 27"/>
                <a:gd name="T29" fmla="*/ 3 h 62"/>
                <a:gd name="T30" fmla="*/ 12 w 27"/>
                <a:gd name="T31" fmla="*/ 1 h 62"/>
                <a:gd name="T32" fmla="*/ 14 w 27"/>
                <a:gd name="T33" fmla="*/ 1 h 62"/>
                <a:gd name="T34" fmla="*/ 19 w 27"/>
                <a:gd name="T35" fmla="*/ 5 h 62"/>
                <a:gd name="T36" fmla="*/ 19 w 27"/>
                <a:gd name="T37" fmla="*/ 5 h 62"/>
                <a:gd name="T38" fmla="*/ 18 w 27"/>
                <a:gd name="T39" fmla="*/ 8 h 62"/>
                <a:gd name="T40" fmla="*/ 19 w 27"/>
                <a:gd name="T41" fmla="*/ 9 h 62"/>
                <a:gd name="T42" fmla="*/ 21 w 27"/>
                <a:gd name="T43" fmla="*/ 13 h 62"/>
                <a:gd name="T44" fmla="*/ 21 w 27"/>
                <a:gd name="T45" fmla="*/ 18 h 62"/>
                <a:gd name="T46" fmla="*/ 21 w 27"/>
                <a:gd name="T47" fmla="*/ 19 h 62"/>
                <a:gd name="T48" fmla="*/ 21 w 27"/>
                <a:gd name="T49" fmla="*/ 22 h 62"/>
                <a:gd name="T50" fmla="*/ 22 w 27"/>
                <a:gd name="T51" fmla="*/ 24 h 62"/>
                <a:gd name="T52" fmla="*/ 22 w 27"/>
                <a:gd name="T53" fmla="*/ 28 h 62"/>
                <a:gd name="T54" fmla="*/ 22 w 27"/>
                <a:gd name="T55" fmla="*/ 28 h 62"/>
                <a:gd name="T56" fmla="*/ 25 w 27"/>
                <a:gd name="T57" fmla="*/ 31 h 62"/>
                <a:gd name="T58" fmla="*/ 26 w 27"/>
                <a:gd name="T59" fmla="*/ 32 h 62"/>
                <a:gd name="T60" fmla="*/ 25 w 27"/>
                <a:gd name="T61" fmla="*/ 32 h 62"/>
                <a:gd name="T62" fmla="*/ 23 w 27"/>
                <a:gd name="T63" fmla="*/ 32 h 62"/>
                <a:gd name="T64" fmla="*/ 23 w 27"/>
                <a:gd name="T65" fmla="*/ 33 h 62"/>
                <a:gd name="T66" fmla="*/ 24 w 27"/>
                <a:gd name="T67" fmla="*/ 33 h 62"/>
                <a:gd name="T68" fmla="*/ 22 w 27"/>
                <a:gd name="T69" fmla="*/ 36 h 62"/>
                <a:gd name="T70" fmla="*/ 22 w 27"/>
                <a:gd name="T71" fmla="*/ 38 h 62"/>
                <a:gd name="T72" fmla="*/ 22 w 27"/>
                <a:gd name="T73" fmla="*/ 39 h 62"/>
                <a:gd name="T74" fmla="*/ 22 w 27"/>
                <a:gd name="T75" fmla="*/ 45 h 62"/>
                <a:gd name="T76" fmla="*/ 22 w 27"/>
                <a:gd name="T77" fmla="*/ 47 h 62"/>
                <a:gd name="T78" fmla="*/ 22 w 27"/>
                <a:gd name="T79" fmla="*/ 50 h 62"/>
                <a:gd name="T80" fmla="*/ 22 w 27"/>
                <a:gd name="T81" fmla="*/ 50 h 62"/>
                <a:gd name="T82" fmla="*/ 22 w 27"/>
                <a:gd name="T83" fmla="*/ 53 h 62"/>
                <a:gd name="T84" fmla="*/ 22 w 27"/>
                <a:gd name="T85" fmla="*/ 58 h 62"/>
                <a:gd name="T86" fmla="*/ 22 w 27"/>
                <a:gd name="T87" fmla="*/ 60 h 62"/>
                <a:gd name="T88" fmla="*/ 21 w 27"/>
                <a:gd name="T89" fmla="*/ 62 h 62"/>
                <a:gd name="T90" fmla="*/ 18 w 27"/>
                <a:gd name="T91" fmla="*/ 61 h 62"/>
                <a:gd name="T92" fmla="*/ 15 w 27"/>
                <a:gd name="T93" fmla="*/ 60 h 62"/>
                <a:gd name="T94" fmla="*/ 10 w 27"/>
                <a:gd name="T95"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 h="62">
                  <a:moveTo>
                    <a:pt x="10" y="58"/>
                  </a:moveTo>
                  <a:cubicBezTo>
                    <a:pt x="9" y="60"/>
                    <a:pt x="7" y="60"/>
                    <a:pt x="6" y="58"/>
                  </a:cubicBezTo>
                  <a:cubicBezTo>
                    <a:pt x="5" y="60"/>
                    <a:pt x="5" y="60"/>
                    <a:pt x="4" y="59"/>
                  </a:cubicBezTo>
                  <a:cubicBezTo>
                    <a:pt x="3" y="59"/>
                    <a:pt x="3" y="59"/>
                    <a:pt x="2" y="58"/>
                  </a:cubicBezTo>
                  <a:cubicBezTo>
                    <a:pt x="1" y="57"/>
                    <a:pt x="0" y="56"/>
                    <a:pt x="1" y="55"/>
                  </a:cubicBezTo>
                  <a:cubicBezTo>
                    <a:pt x="1" y="53"/>
                    <a:pt x="0" y="51"/>
                    <a:pt x="1" y="49"/>
                  </a:cubicBezTo>
                  <a:cubicBezTo>
                    <a:pt x="1" y="47"/>
                    <a:pt x="1" y="44"/>
                    <a:pt x="1" y="42"/>
                  </a:cubicBezTo>
                  <a:cubicBezTo>
                    <a:pt x="1" y="42"/>
                    <a:pt x="1" y="41"/>
                    <a:pt x="1" y="41"/>
                  </a:cubicBezTo>
                  <a:cubicBezTo>
                    <a:pt x="3" y="39"/>
                    <a:pt x="2" y="36"/>
                    <a:pt x="2" y="33"/>
                  </a:cubicBezTo>
                  <a:cubicBezTo>
                    <a:pt x="2" y="31"/>
                    <a:pt x="2" y="30"/>
                    <a:pt x="2" y="28"/>
                  </a:cubicBezTo>
                  <a:cubicBezTo>
                    <a:pt x="2" y="25"/>
                    <a:pt x="2" y="23"/>
                    <a:pt x="2" y="20"/>
                  </a:cubicBezTo>
                  <a:cubicBezTo>
                    <a:pt x="2" y="20"/>
                    <a:pt x="2" y="20"/>
                    <a:pt x="2" y="20"/>
                  </a:cubicBezTo>
                  <a:cubicBezTo>
                    <a:pt x="3" y="17"/>
                    <a:pt x="2" y="14"/>
                    <a:pt x="2" y="12"/>
                  </a:cubicBezTo>
                  <a:cubicBezTo>
                    <a:pt x="2" y="10"/>
                    <a:pt x="2" y="8"/>
                    <a:pt x="3" y="6"/>
                  </a:cubicBezTo>
                  <a:cubicBezTo>
                    <a:pt x="3" y="5"/>
                    <a:pt x="4" y="4"/>
                    <a:pt x="5" y="3"/>
                  </a:cubicBezTo>
                  <a:cubicBezTo>
                    <a:pt x="6" y="1"/>
                    <a:pt x="10" y="0"/>
                    <a:pt x="12" y="1"/>
                  </a:cubicBezTo>
                  <a:cubicBezTo>
                    <a:pt x="12" y="1"/>
                    <a:pt x="13" y="1"/>
                    <a:pt x="14" y="1"/>
                  </a:cubicBezTo>
                  <a:cubicBezTo>
                    <a:pt x="16" y="1"/>
                    <a:pt x="18" y="2"/>
                    <a:pt x="19" y="5"/>
                  </a:cubicBezTo>
                  <a:cubicBezTo>
                    <a:pt x="19" y="5"/>
                    <a:pt x="19" y="5"/>
                    <a:pt x="19" y="5"/>
                  </a:cubicBezTo>
                  <a:cubicBezTo>
                    <a:pt x="20" y="7"/>
                    <a:pt x="20" y="7"/>
                    <a:pt x="18" y="8"/>
                  </a:cubicBezTo>
                  <a:cubicBezTo>
                    <a:pt x="19" y="9"/>
                    <a:pt x="19" y="9"/>
                    <a:pt x="19" y="9"/>
                  </a:cubicBezTo>
                  <a:cubicBezTo>
                    <a:pt x="21" y="10"/>
                    <a:pt x="21" y="11"/>
                    <a:pt x="21" y="13"/>
                  </a:cubicBezTo>
                  <a:cubicBezTo>
                    <a:pt x="21" y="15"/>
                    <a:pt x="21" y="16"/>
                    <a:pt x="21" y="18"/>
                  </a:cubicBezTo>
                  <a:cubicBezTo>
                    <a:pt x="21" y="18"/>
                    <a:pt x="21" y="19"/>
                    <a:pt x="21" y="19"/>
                  </a:cubicBezTo>
                  <a:cubicBezTo>
                    <a:pt x="21" y="20"/>
                    <a:pt x="21" y="21"/>
                    <a:pt x="21" y="22"/>
                  </a:cubicBezTo>
                  <a:cubicBezTo>
                    <a:pt x="22" y="23"/>
                    <a:pt x="22" y="23"/>
                    <a:pt x="22" y="24"/>
                  </a:cubicBezTo>
                  <a:cubicBezTo>
                    <a:pt x="21" y="25"/>
                    <a:pt x="22" y="27"/>
                    <a:pt x="22" y="28"/>
                  </a:cubicBezTo>
                  <a:cubicBezTo>
                    <a:pt x="22" y="28"/>
                    <a:pt x="22" y="28"/>
                    <a:pt x="22" y="28"/>
                  </a:cubicBezTo>
                  <a:cubicBezTo>
                    <a:pt x="23" y="29"/>
                    <a:pt x="24" y="30"/>
                    <a:pt x="25" y="31"/>
                  </a:cubicBezTo>
                  <a:cubicBezTo>
                    <a:pt x="26" y="31"/>
                    <a:pt x="27" y="32"/>
                    <a:pt x="26" y="32"/>
                  </a:cubicBezTo>
                  <a:cubicBezTo>
                    <a:pt x="26" y="33"/>
                    <a:pt x="25" y="33"/>
                    <a:pt x="25" y="32"/>
                  </a:cubicBezTo>
                  <a:cubicBezTo>
                    <a:pt x="24" y="32"/>
                    <a:pt x="23" y="32"/>
                    <a:pt x="23" y="32"/>
                  </a:cubicBezTo>
                  <a:cubicBezTo>
                    <a:pt x="23" y="32"/>
                    <a:pt x="23" y="32"/>
                    <a:pt x="23" y="33"/>
                  </a:cubicBezTo>
                  <a:cubicBezTo>
                    <a:pt x="23" y="33"/>
                    <a:pt x="23" y="33"/>
                    <a:pt x="24" y="33"/>
                  </a:cubicBezTo>
                  <a:cubicBezTo>
                    <a:pt x="23" y="34"/>
                    <a:pt x="22" y="35"/>
                    <a:pt x="22" y="36"/>
                  </a:cubicBezTo>
                  <a:cubicBezTo>
                    <a:pt x="22" y="37"/>
                    <a:pt x="22" y="37"/>
                    <a:pt x="22" y="38"/>
                  </a:cubicBezTo>
                  <a:cubicBezTo>
                    <a:pt x="22" y="38"/>
                    <a:pt x="22" y="38"/>
                    <a:pt x="22" y="39"/>
                  </a:cubicBezTo>
                  <a:cubicBezTo>
                    <a:pt x="21" y="41"/>
                    <a:pt x="21" y="43"/>
                    <a:pt x="22" y="45"/>
                  </a:cubicBezTo>
                  <a:cubicBezTo>
                    <a:pt x="22" y="46"/>
                    <a:pt x="22" y="46"/>
                    <a:pt x="22" y="47"/>
                  </a:cubicBezTo>
                  <a:cubicBezTo>
                    <a:pt x="22" y="48"/>
                    <a:pt x="22" y="49"/>
                    <a:pt x="22" y="50"/>
                  </a:cubicBezTo>
                  <a:cubicBezTo>
                    <a:pt x="22" y="50"/>
                    <a:pt x="23" y="50"/>
                    <a:pt x="22" y="50"/>
                  </a:cubicBezTo>
                  <a:cubicBezTo>
                    <a:pt x="21" y="51"/>
                    <a:pt x="22" y="52"/>
                    <a:pt x="22" y="53"/>
                  </a:cubicBezTo>
                  <a:cubicBezTo>
                    <a:pt x="22" y="55"/>
                    <a:pt x="22" y="57"/>
                    <a:pt x="22" y="58"/>
                  </a:cubicBezTo>
                  <a:cubicBezTo>
                    <a:pt x="22" y="59"/>
                    <a:pt x="22" y="60"/>
                    <a:pt x="22" y="60"/>
                  </a:cubicBezTo>
                  <a:cubicBezTo>
                    <a:pt x="22" y="61"/>
                    <a:pt x="21" y="61"/>
                    <a:pt x="21" y="62"/>
                  </a:cubicBezTo>
                  <a:cubicBezTo>
                    <a:pt x="20" y="61"/>
                    <a:pt x="19" y="62"/>
                    <a:pt x="18" y="61"/>
                  </a:cubicBezTo>
                  <a:cubicBezTo>
                    <a:pt x="17" y="60"/>
                    <a:pt x="16" y="60"/>
                    <a:pt x="15" y="60"/>
                  </a:cubicBezTo>
                  <a:cubicBezTo>
                    <a:pt x="13" y="59"/>
                    <a:pt x="12" y="59"/>
                    <a:pt x="10" y="58"/>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60">
              <a:extLst>
                <a:ext uri="{FF2B5EF4-FFF2-40B4-BE49-F238E27FC236}">
                  <a16:creationId xmlns:a16="http://schemas.microsoft.com/office/drawing/2014/main" id="{F63E7BB9-2E18-4051-BD1A-E1873992EBB0}"/>
                </a:ext>
              </a:extLst>
            </p:cNvPr>
            <p:cNvSpPr>
              <a:spLocks/>
            </p:cNvSpPr>
            <p:nvPr/>
          </p:nvSpPr>
          <p:spPr bwMode="auto">
            <a:xfrm>
              <a:off x="4174" y="3060"/>
              <a:ext cx="2" cy="15"/>
            </a:xfrm>
            <a:custGeom>
              <a:avLst/>
              <a:gdLst>
                <a:gd name="T0" fmla="*/ 1 w 2"/>
                <a:gd name="T1" fmla="*/ 12 h 12"/>
                <a:gd name="T2" fmla="*/ 0 w 2"/>
                <a:gd name="T3" fmla="*/ 11 h 12"/>
                <a:gd name="T4" fmla="*/ 1 w 2"/>
                <a:gd name="T5" fmla="*/ 0 h 12"/>
                <a:gd name="T6" fmla="*/ 1 w 2"/>
                <a:gd name="T7" fmla="*/ 0 h 12"/>
                <a:gd name="T8" fmla="*/ 2 w 2"/>
                <a:gd name="T9" fmla="*/ 2 h 12"/>
                <a:gd name="T10" fmla="*/ 2 w 2"/>
                <a:gd name="T11" fmla="*/ 8 h 12"/>
                <a:gd name="T12" fmla="*/ 1 w 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 h="12">
                  <a:moveTo>
                    <a:pt x="1" y="12"/>
                  </a:moveTo>
                  <a:cubicBezTo>
                    <a:pt x="1" y="12"/>
                    <a:pt x="0" y="11"/>
                    <a:pt x="0" y="11"/>
                  </a:cubicBezTo>
                  <a:cubicBezTo>
                    <a:pt x="0" y="7"/>
                    <a:pt x="1" y="4"/>
                    <a:pt x="1" y="0"/>
                  </a:cubicBezTo>
                  <a:cubicBezTo>
                    <a:pt x="1" y="0"/>
                    <a:pt x="1" y="0"/>
                    <a:pt x="1" y="0"/>
                  </a:cubicBezTo>
                  <a:cubicBezTo>
                    <a:pt x="2" y="1"/>
                    <a:pt x="2" y="1"/>
                    <a:pt x="2" y="2"/>
                  </a:cubicBezTo>
                  <a:cubicBezTo>
                    <a:pt x="2" y="4"/>
                    <a:pt x="2" y="6"/>
                    <a:pt x="2" y="8"/>
                  </a:cubicBezTo>
                  <a:cubicBezTo>
                    <a:pt x="2" y="10"/>
                    <a:pt x="2" y="11"/>
                    <a:pt x="1" y="12"/>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61">
              <a:extLst>
                <a:ext uri="{FF2B5EF4-FFF2-40B4-BE49-F238E27FC236}">
                  <a16:creationId xmlns:a16="http://schemas.microsoft.com/office/drawing/2014/main" id="{6A313EE3-6263-4189-BD9B-01ABCEAFD188}"/>
                </a:ext>
              </a:extLst>
            </p:cNvPr>
            <p:cNvSpPr>
              <a:spLocks/>
            </p:cNvSpPr>
            <p:nvPr/>
          </p:nvSpPr>
          <p:spPr bwMode="auto">
            <a:xfrm>
              <a:off x="4214" y="3035"/>
              <a:ext cx="6" cy="12"/>
            </a:xfrm>
            <a:custGeom>
              <a:avLst/>
              <a:gdLst>
                <a:gd name="T0" fmla="*/ 5 w 5"/>
                <a:gd name="T1" fmla="*/ 0 h 10"/>
                <a:gd name="T2" fmla="*/ 5 w 5"/>
                <a:gd name="T3" fmla="*/ 7 h 10"/>
                <a:gd name="T4" fmla="*/ 3 w 5"/>
                <a:gd name="T5" fmla="*/ 10 h 10"/>
                <a:gd name="T6" fmla="*/ 2 w 5"/>
                <a:gd name="T7" fmla="*/ 8 h 10"/>
                <a:gd name="T8" fmla="*/ 5 w 5"/>
                <a:gd name="T9" fmla="*/ 0 h 10"/>
              </a:gdLst>
              <a:ahLst/>
              <a:cxnLst>
                <a:cxn ang="0">
                  <a:pos x="T0" y="T1"/>
                </a:cxn>
                <a:cxn ang="0">
                  <a:pos x="T2" y="T3"/>
                </a:cxn>
                <a:cxn ang="0">
                  <a:pos x="T4" y="T5"/>
                </a:cxn>
                <a:cxn ang="0">
                  <a:pos x="T6" y="T7"/>
                </a:cxn>
                <a:cxn ang="0">
                  <a:pos x="T8" y="T9"/>
                </a:cxn>
              </a:cxnLst>
              <a:rect l="0" t="0" r="r" b="b"/>
              <a:pathLst>
                <a:path w="5" h="10">
                  <a:moveTo>
                    <a:pt x="5" y="0"/>
                  </a:moveTo>
                  <a:cubicBezTo>
                    <a:pt x="5" y="2"/>
                    <a:pt x="5" y="5"/>
                    <a:pt x="5" y="7"/>
                  </a:cubicBezTo>
                  <a:cubicBezTo>
                    <a:pt x="5" y="8"/>
                    <a:pt x="4" y="9"/>
                    <a:pt x="3" y="10"/>
                  </a:cubicBezTo>
                  <a:cubicBezTo>
                    <a:pt x="2" y="9"/>
                    <a:pt x="2" y="9"/>
                    <a:pt x="2" y="8"/>
                  </a:cubicBezTo>
                  <a:cubicBezTo>
                    <a:pt x="2" y="5"/>
                    <a:pt x="0" y="2"/>
                    <a:pt x="5" y="0"/>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62">
              <a:extLst>
                <a:ext uri="{FF2B5EF4-FFF2-40B4-BE49-F238E27FC236}">
                  <a16:creationId xmlns:a16="http://schemas.microsoft.com/office/drawing/2014/main" id="{C7F58C3A-37C8-49D6-8DCB-E972BC2E88F9}"/>
                </a:ext>
              </a:extLst>
            </p:cNvPr>
            <p:cNvSpPr>
              <a:spLocks/>
            </p:cNvSpPr>
            <p:nvPr/>
          </p:nvSpPr>
          <p:spPr bwMode="auto">
            <a:xfrm>
              <a:off x="4238" y="3032"/>
              <a:ext cx="5" cy="9"/>
            </a:xfrm>
            <a:custGeom>
              <a:avLst/>
              <a:gdLst>
                <a:gd name="T0" fmla="*/ 0 w 5"/>
                <a:gd name="T1" fmla="*/ 4 h 8"/>
                <a:gd name="T2" fmla="*/ 0 w 5"/>
                <a:gd name="T3" fmla="*/ 3 h 8"/>
                <a:gd name="T4" fmla="*/ 1 w 5"/>
                <a:gd name="T5" fmla="*/ 0 h 8"/>
                <a:gd name="T6" fmla="*/ 4 w 5"/>
                <a:gd name="T7" fmla="*/ 2 h 8"/>
                <a:gd name="T8" fmla="*/ 3 w 5"/>
                <a:gd name="T9" fmla="*/ 6 h 8"/>
                <a:gd name="T10" fmla="*/ 2 w 5"/>
                <a:gd name="T11" fmla="*/ 7 h 8"/>
                <a:gd name="T12" fmla="*/ 1 w 5"/>
                <a:gd name="T13" fmla="*/ 8 h 8"/>
                <a:gd name="T14" fmla="*/ 1 w 5"/>
                <a:gd name="T15" fmla="*/ 7 h 8"/>
                <a:gd name="T16" fmla="*/ 0 w 5"/>
                <a:gd name="T17" fmla="*/ 4 h 8"/>
                <a:gd name="T18" fmla="*/ 0 w 5"/>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0" y="4"/>
                  </a:moveTo>
                  <a:cubicBezTo>
                    <a:pt x="0" y="4"/>
                    <a:pt x="0" y="3"/>
                    <a:pt x="0" y="3"/>
                  </a:cubicBezTo>
                  <a:cubicBezTo>
                    <a:pt x="0" y="1"/>
                    <a:pt x="0" y="0"/>
                    <a:pt x="1" y="0"/>
                  </a:cubicBezTo>
                  <a:cubicBezTo>
                    <a:pt x="2" y="0"/>
                    <a:pt x="4" y="1"/>
                    <a:pt x="4" y="2"/>
                  </a:cubicBezTo>
                  <a:cubicBezTo>
                    <a:pt x="5" y="3"/>
                    <a:pt x="5" y="5"/>
                    <a:pt x="3" y="6"/>
                  </a:cubicBezTo>
                  <a:cubicBezTo>
                    <a:pt x="2" y="6"/>
                    <a:pt x="2" y="7"/>
                    <a:pt x="2" y="7"/>
                  </a:cubicBezTo>
                  <a:cubicBezTo>
                    <a:pt x="2" y="7"/>
                    <a:pt x="1" y="7"/>
                    <a:pt x="1" y="8"/>
                  </a:cubicBezTo>
                  <a:cubicBezTo>
                    <a:pt x="1" y="7"/>
                    <a:pt x="1" y="7"/>
                    <a:pt x="1" y="7"/>
                  </a:cubicBezTo>
                  <a:cubicBezTo>
                    <a:pt x="0" y="6"/>
                    <a:pt x="0" y="5"/>
                    <a:pt x="0" y="4"/>
                  </a:cubicBezTo>
                  <a:cubicBezTo>
                    <a:pt x="0" y="4"/>
                    <a:pt x="0" y="4"/>
                    <a:pt x="0" y="4"/>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63">
              <a:extLst>
                <a:ext uri="{FF2B5EF4-FFF2-40B4-BE49-F238E27FC236}">
                  <a16:creationId xmlns:a16="http://schemas.microsoft.com/office/drawing/2014/main" id="{32B21F9D-911C-4951-A78D-F03FD51DFCBC}"/>
                </a:ext>
              </a:extLst>
            </p:cNvPr>
            <p:cNvSpPr>
              <a:spLocks/>
            </p:cNvSpPr>
            <p:nvPr/>
          </p:nvSpPr>
          <p:spPr bwMode="auto">
            <a:xfrm>
              <a:off x="3928" y="2999"/>
              <a:ext cx="141" cy="210"/>
            </a:xfrm>
            <a:custGeom>
              <a:avLst/>
              <a:gdLst>
                <a:gd name="T0" fmla="*/ 25 w 119"/>
                <a:gd name="T1" fmla="*/ 115 h 176"/>
                <a:gd name="T2" fmla="*/ 35 w 119"/>
                <a:gd name="T3" fmla="*/ 98 h 176"/>
                <a:gd name="T4" fmla="*/ 20 w 119"/>
                <a:gd name="T5" fmla="*/ 86 h 176"/>
                <a:gd name="T6" fmla="*/ 56 w 119"/>
                <a:gd name="T7" fmla="*/ 50 h 176"/>
                <a:gd name="T8" fmla="*/ 56 w 119"/>
                <a:gd name="T9" fmla="*/ 39 h 176"/>
                <a:gd name="T10" fmla="*/ 44 w 119"/>
                <a:gd name="T11" fmla="*/ 32 h 176"/>
                <a:gd name="T12" fmla="*/ 49 w 119"/>
                <a:gd name="T13" fmla="*/ 26 h 176"/>
                <a:gd name="T14" fmla="*/ 67 w 119"/>
                <a:gd name="T15" fmla="*/ 19 h 176"/>
                <a:gd name="T16" fmla="*/ 75 w 119"/>
                <a:gd name="T17" fmla="*/ 10 h 176"/>
                <a:gd name="T18" fmla="*/ 33 w 119"/>
                <a:gd name="T19" fmla="*/ 21 h 176"/>
                <a:gd name="T20" fmla="*/ 17 w 119"/>
                <a:gd name="T21" fmla="*/ 31 h 176"/>
                <a:gd name="T22" fmla="*/ 16 w 119"/>
                <a:gd name="T23" fmla="*/ 56 h 176"/>
                <a:gd name="T24" fmla="*/ 8 w 119"/>
                <a:gd name="T25" fmla="*/ 64 h 176"/>
                <a:gd name="T26" fmla="*/ 6 w 119"/>
                <a:gd name="T27" fmla="*/ 43 h 176"/>
                <a:gd name="T28" fmla="*/ 7 w 119"/>
                <a:gd name="T29" fmla="*/ 9 h 176"/>
                <a:gd name="T30" fmla="*/ 0 w 119"/>
                <a:gd name="T31" fmla="*/ 12 h 176"/>
                <a:gd name="T32" fmla="*/ 7 w 119"/>
                <a:gd name="T33" fmla="*/ 0 h 176"/>
                <a:gd name="T34" fmla="*/ 17 w 119"/>
                <a:gd name="T35" fmla="*/ 14 h 176"/>
                <a:gd name="T36" fmla="*/ 50 w 119"/>
                <a:gd name="T37" fmla="*/ 4 h 176"/>
                <a:gd name="T38" fmla="*/ 64 w 119"/>
                <a:gd name="T39" fmla="*/ 2 h 176"/>
                <a:gd name="T40" fmla="*/ 84 w 119"/>
                <a:gd name="T41" fmla="*/ 3 h 176"/>
                <a:gd name="T42" fmla="*/ 88 w 119"/>
                <a:gd name="T43" fmla="*/ 22 h 176"/>
                <a:gd name="T44" fmla="*/ 82 w 119"/>
                <a:gd name="T45" fmla="*/ 24 h 176"/>
                <a:gd name="T46" fmla="*/ 66 w 119"/>
                <a:gd name="T47" fmla="*/ 27 h 176"/>
                <a:gd name="T48" fmla="*/ 60 w 119"/>
                <a:gd name="T49" fmla="*/ 28 h 176"/>
                <a:gd name="T50" fmla="*/ 75 w 119"/>
                <a:gd name="T51" fmla="*/ 45 h 176"/>
                <a:gd name="T52" fmla="*/ 70 w 119"/>
                <a:gd name="T53" fmla="*/ 52 h 176"/>
                <a:gd name="T54" fmla="*/ 59 w 119"/>
                <a:gd name="T55" fmla="*/ 59 h 176"/>
                <a:gd name="T56" fmla="*/ 44 w 119"/>
                <a:gd name="T57" fmla="*/ 67 h 176"/>
                <a:gd name="T58" fmla="*/ 24 w 119"/>
                <a:gd name="T59" fmla="*/ 88 h 176"/>
                <a:gd name="T60" fmla="*/ 37 w 119"/>
                <a:gd name="T61" fmla="*/ 83 h 176"/>
                <a:gd name="T62" fmla="*/ 51 w 119"/>
                <a:gd name="T63" fmla="*/ 77 h 176"/>
                <a:gd name="T64" fmla="*/ 58 w 119"/>
                <a:gd name="T65" fmla="*/ 65 h 176"/>
                <a:gd name="T66" fmla="*/ 80 w 119"/>
                <a:gd name="T67" fmla="*/ 69 h 176"/>
                <a:gd name="T68" fmla="*/ 90 w 119"/>
                <a:gd name="T69" fmla="*/ 74 h 176"/>
                <a:gd name="T70" fmla="*/ 83 w 119"/>
                <a:gd name="T71" fmla="*/ 81 h 176"/>
                <a:gd name="T72" fmla="*/ 59 w 119"/>
                <a:gd name="T73" fmla="*/ 107 h 176"/>
                <a:gd name="T74" fmla="*/ 70 w 119"/>
                <a:gd name="T75" fmla="*/ 114 h 176"/>
                <a:gd name="T76" fmla="*/ 99 w 119"/>
                <a:gd name="T77" fmla="*/ 121 h 176"/>
                <a:gd name="T78" fmla="*/ 119 w 119"/>
                <a:gd name="T79" fmla="*/ 135 h 176"/>
                <a:gd name="T80" fmla="*/ 119 w 119"/>
                <a:gd name="T81" fmla="*/ 141 h 176"/>
                <a:gd name="T82" fmla="*/ 115 w 119"/>
                <a:gd name="T83" fmla="*/ 146 h 176"/>
                <a:gd name="T84" fmla="*/ 100 w 119"/>
                <a:gd name="T85" fmla="*/ 136 h 176"/>
                <a:gd name="T86" fmla="*/ 75 w 119"/>
                <a:gd name="T87" fmla="*/ 124 h 176"/>
                <a:gd name="T88" fmla="*/ 58 w 119"/>
                <a:gd name="T89" fmla="*/ 124 h 176"/>
                <a:gd name="T90" fmla="*/ 55 w 119"/>
                <a:gd name="T91" fmla="*/ 164 h 176"/>
                <a:gd name="T92" fmla="*/ 48 w 119"/>
                <a:gd name="T93" fmla="*/ 176 h 176"/>
                <a:gd name="T94" fmla="*/ 41 w 119"/>
                <a:gd name="T95" fmla="*/ 165 h 176"/>
                <a:gd name="T96" fmla="*/ 35 w 119"/>
                <a:gd name="T97" fmla="*/ 139 h 176"/>
                <a:gd name="T98" fmla="*/ 43 w 119"/>
                <a:gd name="T99" fmla="*/ 155 h 176"/>
                <a:gd name="T100" fmla="*/ 48 w 119"/>
                <a:gd name="T101" fmla="*/ 138 h 176"/>
                <a:gd name="T102" fmla="*/ 48 w 119"/>
                <a:gd name="T103" fmla="*/ 117 h 176"/>
                <a:gd name="T104" fmla="*/ 50 w 119"/>
                <a:gd name="T105" fmla="*/ 104 h 176"/>
                <a:gd name="T106" fmla="*/ 45 w 119"/>
                <a:gd name="T107" fmla="*/ 105 h 176"/>
                <a:gd name="T108" fmla="*/ 37 w 119"/>
                <a:gd name="T109" fmla="*/ 118 h 176"/>
                <a:gd name="T110" fmla="*/ 19 w 119"/>
                <a:gd name="T111" fmla="*/ 135 h 176"/>
                <a:gd name="T112" fmla="*/ 1 w 119"/>
                <a:gd name="T113"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 h="176">
                  <a:moveTo>
                    <a:pt x="1" y="136"/>
                  </a:moveTo>
                  <a:cubicBezTo>
                    <a:pt x="7" y="138"/>
                    <a:pt x="10" y="134"/>
                    <a:pt x="14" y="130"/>
                  </a:cubicBezTo>
                  <a:cubicBezTo>
                    <a:pt x="18" y="125"/>
                    <a:pt x="22" y="120"/>
                    <a:pt x="25" y="115"/>
                  </a:cubicBezTo>
                  <a:cubicBezTo>
                    <a:pt x="28" y="112"/>
                    <a:pt x="30" y="107"/>
                    <a:pt x="33" y="103"/>
                  </a:cubicBezTo>
                  <a:cubicBezTo>
                    <a:pt x="33" y="103"/>
                    <a:pt x="34" y="102"/>
                    <a:pt x="34" y="101"/>
                  </a:cubicBezTo>
                  <a:cubicBezTo>
                    <a:pt x="35" y="101"/>
                    <a:pt x="35" y="99"/>
                    <a:pt x="35" y="98"/>
                  </a:cubicBezTo>
                  <a:cubicBezTo>
                    <a:pt x="29" y="101"/>
                    <a:pt x="23" y="104"/>
                    <a:pt x="17" y="105"/>
                  </a:cubicBezTo>
                  <a:cubicBezTo>
                    <a:pt x="15" y="103"/>
                    <a:pt x="15" y="101"/>
                    <a:pt x="14" y="99"/>
                  </a:cubicBezTo>
                  <a:cubicBezTo>
                    <a:pt x="13" y="92"/>
                    <a:pt x="17" y="89"/>
                    <a:pt x="20" y="86"/>
                  </a:cubicBezTo>
                  <a:cubicBezTo>
                    <a:pt x="24" y="82"/>
                    <a:pt x="28" y="78"/>
                    <a:pt x="32" y="74"/>
                  </a:cubicBezTo>
                  <a:cubicBezTo>
                    <a:pt x="37" y="69"/>
                    <a:pt x="41" y="64"/>
                    <a:pt x="47" y="59"/>
                  </a:cubicBezTo>
                  <a:cubicBezTo>
                    <a:pt x="50" y="55"/>
                    <a:pt x="53" y="53"/>
                    <a:pt x="56" y="50"/>
                  </a:cubicBezTo>
                  <a:cubicBezTo>
                    <a:pt x="57" y="49"/>
                    <a:pt x="57" y="48"/>
                    <a:pt x="58" y="47"/>
                  </a:cubicBezTo>
                  <a:cubicBezTo>
                    <a:pt x="59" y="46"/>
                    <a:pt x="59" y="45"/>
                    <a:pt x="58" y="44"/>
                  </a:cubicBezTo>
                  <a:cubicBezTo>
                    <a:pt x="57" y="43"/>
                    <a:pt x="57" y="41"/>
                    <a:pt x="56" y="39"/>
                  </a:cubicBezTo>
                  <a:cubicBezTo>
                    <a:pt x="55" y="37"/>
                    <a:pt x="54" y="34"/>
                    <a:pt x="53" y="32"/>
                  </a:cubicBezTo>
                  <a:cubicBezTo>
                    <a:pt x="52" y="30"/>
                    <a:pt x="50" y="31"/>
                    <a:pt x="49" y="31"/>
                  </a:cubicBezTo>
                  <a:cubicBezTo>
                    <a:pt x="47" y="31"/>
                    <a:pt x="46" y="32"/>
                    <a:pt x="44" y="32"/>
                  </a:cubicBezTo>
                  <a:cubicBezTo>
                    <a:pt x="44" y="32"/>
                    <a:pt x="44" y="32"/>
                    <a:pt x="44" y="32"/>
                  </a:cubicBezTo>
                  <a:cubicBezTo>
                    <a:pt x="44" y="31"/>
                    <a:pt x="45" y="31"/>
                    <a:pt x="45" y="30"/>
                  </a:cubicBezTo>
                  <a:cubicBezTo>
                    <a:pt x="47" y="29"/>
                    <a:pt x="48" y="27"/>
                    <a:pt x="49" y="26"/>
                  </a:cubicBezTo>
                  <a:cubicBezTo>
                    <a:pt x="50" y="25"/>
                    <a:pt x="52" y="24"/>
                    <a:pt x="52" y="25"/>
                  </a:cubicBezTo>
                  <a:cubicBezTo>
                    <a:pt x="55" y="26"/>
                    <a:pt x="57" y="25"/>
                    <a:pt x="58" y="24"/>
                  </a:cubicBezTo>
                  <a:cubicBezTo>
                    <a:pt x="61" y="22"/>
                    <a:pt x="64" y="20"/>
                    <a:pt x="67" y="19"/>
                  </a:cubicBezTo>
                  <a:cubicBezTo>
                    <a:pt x="69" y="17"/>
                    <a:pt x="72" y="16"/>
                    <a:pt x="73" y="13"/>
                  </a:cubicBezTo>
                  <a:cubicBezTo>
                    <a:pt x="73" y="12"/>
                    <a:pt x="74" y="12"/>
                    <a:pt x="75" y="11"/>
                  </a:cubicBezTo>
                  <a:cubicBezTo>
                    <a:pt x="75" y="11"/>
                    <a:pt x="75" y="11"/>
                    <a:pt x="75" y="10"/>
                  </a:cubicBezTo>
                  <a:cubicBezTo>
                    <a:pt x="72" y="10"/>
                    <a:pt x="69" y="10"/>
                    <a:pt x="66" y="10"/>
                  </a:cubicBezTo>
                  <a:cubicBezTo>
                    <a:pt x="60" y="12"/>
                    <a:pt x="53" y="13"/>
                    <a:pt x="47" y="15"/>
                  </a:cubicBezTo>
                  <a:cubicBezTo>
                    <a:pt x="42" y="16"/>
                    <a:pt x="38" y="19"/>
                    <a:pt x="33" y="21"/>
                  </a:cubicBezTo>
                  <a:cubicBezTo>
                    <a:pt x="29" y="23"/>
                    <a:pt x="26" y="26"/>
                    <a:pt x="22" y="28"/>
                  </a:cubicBezTo>
                  <a:cubicBezTo>
                    <a:pt x="22" y="29"/>
                    <a:pt x="20" y="29"/>
                    <a:pt x="20" y="29"/>
                  </a:cubicBezTo>
                  <a:cubicBezTo>
                    <a:pt x="18" y="28"/>
                    <a:pt x="17" y="29"/>
                    <a:pt x="17" y="31"/>
                  </a:cubicBezTo>
                  <a:cubicBezTo>
                    <a:pt x="17" y="34"/>
                    <a:pt x="18" y="38"/>
                    <a:pt x="17" y="41"/>
                  </a:cubicBezTo>
                  <a:cubicBezTo>
                    <a:pt x="17" y="45"/>
                    <a:pt x="16" y="48"/>
                    <a:pt x="16" y="51"/>
                  </a:cubicBezTo>
                  <a:cubicBezTo>
                    <a:pt x="16" y="53"/>
                    <a:pt x="16" y="54"/>
                    <a:pt x="16" y="56"/>
                  </a:cubicBezTo>
                  <a:cubicBezTo>
                    <a:pt x="15" y="58"/>
                    <a:pt x="15" y="60"/>
                    <a:pt x="15" y="62"/>
                  </a:cubicBezTo>
                  <a:cubicBezTo>
                    <a:pt x="15" y="64"/>
                    <a:pt x="13" y="65"/>
                    <a:pt x="11" y="66"/>
                  </a:cubicBezTo>
                  <a:cubicBezTo>
                    <a:pt x="10" y="66"/>
                    <a:pt x="8" y="65"/>
                    <a:pt x="8" y="64"/>
                  </a:cubicBezTo>
                  <a:cubicBezTo>
                    <a:pt x="5" y="61"/>
                    <a:pt x="4" y="58"/>
                    <a:pt x="4" y="54"/>
                  </a:cubicBezTo>
                  <a:cubicBezTo>
                    <a:pt x="4" y="52"/>
                    <a:pt x="4" y="49"/>
                    <a:pt x="6" y="47"/>
                  </a:cubicBezTo>
                  <a:cubicBezTo>
                    <a:pt x="7" y="46"/>
                    <a:pt x="6" y="45"/>
                    <a:pt x="6" y="43"/>
                  </a:cubicBezTo>
                  <a:cubicBezTo>
                    <a:pt x="7" y="40"/>
                    <a:pt x="7" y="37"/>
                    <a:pt x="7" y="33"/>
                  </a:cubicBezTo>
                  <a:cubicBezTo>
                    <a:pt x="7" y="29"/>
                    <a:pt x="8" y="25"/>
                    <a:pt x="8" y="21"/>
                  </a:cubicBezTo>
                  <a:cubicBezTo>
                    <a:pt x="8" y="17"/>
                    <a:pt x="7" y="13"/>
                    <a:pt x="7" y="9"/>
                  </a:cubicBezTo>
                  <a:cubicBezTo>
                    <a:pt x="7" y="8"/>
                    <a:pt x="7" y="8"/>
                    <a:pt x="6" y="7"/>
                  </a:cubicBezTo>
                  <a:cubicBezTo>
                    <a:pt x="6" y="7"/>
                    <a:pt x="5" y="8"/>
                    <a:pt x="5" y="8"/>
                  </a:cubicBezTo>
                  <a:cubicBezTo>
                    <a:pt x="3" y="10"/>
                    <a:pt x="2" y="11"/>
                    <a:pt x="0" y="12"/>
                  </a:cubicBezTo>
                  <a:cubicBezTo>
                    <a:pt x="1" y="10"/>
                    <a:pt x="2" y="7"/>
                    <a:pt x="3" y="5"/>
                  </a:cubicBezTo>
                  <a:cubicBezTo>
                    <a:pt x="3" y="4"/>
                    <a:pt x="3" y="3"/>
                    <a:pt x="4" y="2"/>
                  </a:cubicBezTo>
                  <a:cubicBezTo>
                    <a:pt x="5" y="1"/>
                    <a:pt x="6" y="0"/>
                    <a:pt x="7" y="0"/>
                  </a:cubicBezTo>
                  <a:cubicBezTo>
                    <a:pt x="9" y="1"/>
                    <a:pt x="12" y="1"/>
                    <a:pt x="14" y="2"/>
                  </a:cubicBezTo>
                  <a:cubicBezTo>
                    <a:pt x="16" y="3"/>
                    <a:pt x="16" y="5"/>
                    <a:pt x="17" y="7"/>
                  </a:cubicBezTo>
                  <a:cubicBezTo>
                    <a:pt x="17" y="9"/>
                    <a:pt x="16" y="12"/>
                    <a:pt x="17" y="14"/>
                  </a:cubicBezTo>
                  <a:cubicBezTo>
                    <a:pt x="18" y="16"/>
                    <a:pt x="19" y="16"/>
                    <a:pt x="20" y="15"/>
                  </a:cubicBezTo>
                  <a:cubicBezTo>
                    <a:pt x="24" y="13"/>
                    <a:pt x="28" y="12"/>
                    <a:pt x="32" y="10"/>
                  </a:cubicBezTo>
                  <a:cubicBezTo>
                    <a:pt x="38" y="8"/>
                    <a:pt x="44" y="6"/>
                    <a:pt x="50" y="4"/>
                  </a:cubicBezTo>
                  <a:cubicBezTo>
                    <a:pt x="53" y="3"/>
                    <a:pt x="56" y="3"/>
                    <a:pt x="59" y="2"/>
                  </a:cubicBezTo>
                  <a:cubicBezTo>
                    <a:pt x="59" y="2"/>
                    <a:pt x="59" y="2"/>
                    <a:pt x="59" y="2"/>
                  </a:cubicBezTo>
                  <a:cubicBezTo>
                    <a:pt x="61" y="4"/>
                    <a:pt x="62" y="2"/>
                    <a:pt x="64" y="2"/>
                  </a:cubicBezTo>
                  <a:cubicBezTo>
                    <a:pt x="68" y="1"/>
                    <a:pt x="73" y="1"/>
                    <a:pt x="77" y="3"/>
                  </a:cubicBezTo>
                  <a:cubicBezTo>
                    <a:pt x="79" y="3"/>
                    <a:pt x="80" y="4"/>
                    <a:pt x="82" y="4"/>
                  </a:cubicBezTo>
                  <a:cubicBezTo>
                    <a:pt x="83" y="4"/>
                    <a:pt x="83" y="4"/>
                    <a:pt x="84" y="3"/>
                  </a:cubicBezTo>
                  <a:cubicBezTo>
                    <a:pt x="86" y="7"/>
                    <a:pt x="90" y="8"/>
                    <a:pt x="94" y="10"/>
                  </a:cubicBezTo>
                  <a:cubicBezTo>
                    <a:pt x="99" y="12"/>
                    <a:pt x="101" y="18"/>
                    <a:pt x="98" y="22"/>
                  </a:cubicBezTo>
                  <a:cubicBezTo>
                    <a:pt x="95" y="22"/>
                    <a:pt x="91" y="22"/>
                    <a:pt x="88" y="22"/>
                  </a:cubicBezTo>
                  <a:cubicBezTo>
                    <a:pt x="87" y="22"/>
                    <a:pt x="87" y="22"/>
                    <a:pt x="86" y="22"/>
                  </a:cubicBezTo>
                  <a:cubicBezTo>
                    <a:pt x="85" y="22"/>
                    <a:pt x="85" y="22"/>
                    <a:pt x="84" y="23"/>
                  </a:cubicBezTo>
                  <a:cubicBezTo>
                    <a:pt x="84" y="23"/>
                    <a:pt x="82" y="24"/>
                    <a:pt x="82" y="24"/>
                  </a:cubicBezTo>
                  <a:cubicBezTo>
                    <a:pt x="78" y="23"/>
                    <a:pt x="75" y="24"/>
                    <a:pt x="72" y="26"/>
                  </a:cubicBezTo>
                  <a:cubicBezTo>
                    <a:pt x="72" y="26"/>
                    <a:pt x="71" y="26"/>
                    <a:pt x="71" y="26"/>
                  </a:cubicBezTo>
                  <a:cubicBezTo>
                    <a:pt x="69" y="26"/>
                    <a:pt x="68" y="27"/>
                    <a:pt x="66" y="27"/>
                  </a:cubicBezTo>
                  <a:cubicBezTo>
                    <a:pt x="65" y="27"/>
                    <a:pt x="64" y="27"/>
                    <a:pt x="64" y="27"/>
                  </a:cubicBezTo>
                  <a:cubicBezTo>
                    <a:pt x="62" y="27"/>
                    <a:pt x="61" y="27"/>
                    <a:pt x="60" y="27"/>
                  </a:cubicBezTo>
                  <a:cubicBezTo>
                    <a:pt x="60" y="27"/>
                    <a:pt x="60" y="28"/>
                    <a:pt x="60" y="28"/>
                  </a:cubicBezTo>
                  <a:cubicBezTo>
                    <a:pt x="61" y="29"/>
                    <a:pt x="62" y="30"/>
                    <a:pt x="63" y="32"/>
                  </a:cubicBezTo>
                  <a:cubicBezTo>
                    <a:pt x="64" y="34"/>
                    <a:pt x="65" y="36"/>
                    <a:pt x="66" y="38"/>
                  </a:cubicBezTo>
                  <a:cubicBezTo>
                    <a:pt x="69" y="41"/>
                    <a:pt x="72" y="44"/>
                    <a:pt x="75" y="45"/>
                  </a:cubicBezTo>
                  <a:cubicBezTo>
                    <a:pt x="76" y="46"/>
                    <a:pt x="78" y="47"/>
                    <a:pt x="78" y="48"/>
                  </a:cubicBezTo>
                  <a:cubicBezTo>
                    <a:pt x="78" y="49"/>
                    <a:pt x="76" y="50"/>
                    <a:pt x="75" y="51"/>
                  </a:cubicBezTo>
                  <a:cubicBezTo>
                    <a:pt x="74" y="51"/>
                    <a:pt x="72" y="52"/>
                    <a:pt x="70" y="52"/>
                  </a:cubicBezTo>
                  <a:cubicBezTo>
                    <a:pt x="70" y="52"/>
                    <a:pt x="70" y="52"/>
                    <a:pt x="70" y="52"/>
                  </a:cubicBezTo>
                  <a:cubicBezTo>
                    <a:pt x="66" y="54"/>
                    <a:pt x="63" y="56"/>
                    <a:pt x="59" y="58"/>
                  </a:cubicBezTo>
                  <a:cubicBezTo>
                    <a:pt x="59" y="59"/>
                    <a:pt x="59" y="59"/>
                    <a:pt x="59" y="59"/>
                  </a:cubicBezTo>
                  <a:cubicBezTo>
                    <a:pt x="55" y="59"/>
                    <a:pt x="54" y="61"/>
                    <a:pt x="51" y="62"/>
                  </a:cubicBezTo>
                  <a:cubicBezTo>
                    <a:pt x="51" y="62"/>
                    <a:pt x="50" y="63"/>
                    <a:pt x="50" y="63"/>
                  </a:cubicBezTo>
                  <a:cubicBezTo>
                    <a:pt x="48" y="65"/>
                    <a:pt x="46" y="66"/>
                    <a:pt x="44" y="67"/>
                  </a:cubicBezTo>
                  <a:cubicBezTo>
                    <a:pt x="42" y="69"/>
                    <a:pt x="40" y="71"/>
                    <a:pt x="38" y="72"/>
                  </a:cubicBezTo>
                  <a:cubicBezTo>
                    <a:pt x="36" y="74"/>
                    <a:pt x="34" y="76"/>
                    <a:pt x="32" y="78"/>
                  </a:cubicBezTo>
                  <a:cubicBezTo>
                    <a:pt x="30" y="81"/>
                    <a:pt x="27" y="85"/>
                    <a:pt x="24" y="88"/>
                  </a:cubicBezTo>
                  <a:cubicBezTo>
                    <a:pt x="24" y="88"/>
                    <a:pt x="25" y="88"/>
                    <a:pt x="25" y="89"/>
                  </a:cubicBezTo>
                  <a:cubicBezTo>
                    <a:pt x="26" y="89"/>
                    <a:pt x="26" y="88"/>
                    <a:pt x="27" y="88"/>
                  </a:cubicBezTo>
                  <a:cubicBezTo>
                    <a:pt x="30" y="87"/>
                    <a:pt x="34" y="85"/>
                    <a:pt x="37" y="83"/>
                  </a:cubicBezTo>
                  <a:cubicBezTo>
                    <a:pt x="40" y="82"/>
                    <a:pt x="42" y="81"/>
                    <a:pt x="45" y="79"/>
                  </a:cubicBezTo>
                  <a:cubicBezTo>
                    <a:pt x="46" y="79"/>
                    <a:pt x="48" y="78"/>
                    <a:pt x="49" y="78"/>
                  </a:cubicBezTo>
                  <a:cubicBezTo>
                    <a:pt x="50" y="78"/>
                    <a:pt x="51" y="77"/>
                    <a:pt x="51" y="77"/>
                  </a:cubicBezTo>
                  <a:cubicBezTo>
                    <a:pt x="51" y="75"/>
                    <a:pt x="51" y="73"/>
                    <a:pt x="51" y="70"/>
                  </a:cubicBezTo>
                  <a:cubicBezTo>
                    <a:pt x="52" y="68"/>
                    <a:pt x="52" y="66"/>
                    <a:pt x="54" y="64"/>
                  </a:cubicBezTo>
                  <a:cubicBezTo>
                    <a:pt x="56" y="63"/>
                    <a:pt x="57" y="64"/>
                    <a:pt x="58" y="65"/>
                  </a:cubicBezTo>
                  <a:cubicBezTo>
                    <a:pt x="61" y="71"/>
                    <a:pt x="67" y="71"/>
                    <a:pt x="72" y="69"/>
                  </a:cubicBezTo>
                  <a:cubicBezTo>
                    <a:pt x="73" y="68"/>
                    <a:pt x="75" y="67"/>
                    <a:pt x="76" y="67"/>
                  </a:cubicBezTo>
                  <a:cubicBezTo>
                    <a:pt x="78" y="67"/>
                    <a:pt x="80" y="67"/>
                    <a:pt x="80" y="69"/>
                  </a:cubicBezTo>
                  <a:cubicBezTo>
                    <a:pt x="81" y="71"/>
                    <a:pt x="82" y="71"/>
                    <a:pt x="84" y="71"/>
                  </a:cubicBezTo>
                  <a:cubicBezTo>
                    <a:pt x="86" y="72"/>
                    <a:pt x="87" y="72"/>
                    <a:pt x="89" y="73"/>
                  </a:cubicBezTo>
                  <a:cubicBezTo>
                    <a:pt x="89" y="73"/>
                    <a:pt x="90" y="73"/>
                    <a:pt x="90" y="74"/>
                  </a:cubicBezTo>
                  <a:cubicBezTo>
                    <a:pt x="91" y="74"/>
                    <a:pt x="93" y="76"/>
                    <a:pt x="93" y="76"/>
                  </a:cubicBezTo>
                  <a:cubicBezTo>
                    <a:pt x="92" y="78"/>
                    <a:pt x="91" y="79"/>
                    <a:pt x="89" y="80"/>
                  </a:cubicBezTo>
                  <a:cubicBezTo>
                    <a:pt x="87" y="81"/>
                    <a:pt x="85" y="81"/>
                    <a:pt x="83" y="81"/>
                  </a:cubicBezTo>
                  <a:cubicBezTo>
                    <a:pt x="77" y="80"/>
                    <a:pt x="71" y="81"/>
                    <a:pt x="66" y="83"/>
                  </a:cubicBezTo>
                  <a:cubicBezTo>
                    <a:pt x="63" y="84"/>
                    <a:pt x="62" y="87"/>
                    <a:pt x="62" y="90"/>
                  </a:cubicBezTo>
                  <a:cubicBezTo>
                    <a:pt x="61" y="95"/>
                    <a:pt x="60" y="101"/>
                    <a:pt x="59" y="107"/>
                  </a:cubicBezTo>
                  <a:cubicBezTo>
                    <a:pt x="59" y="109"/>
                    <a:pt x="59" y="110"/>
                    <a:pt x="59" y="113"/>
                  </a:cubicBezTo>
                  <a:cubicBezTo>
                    <a:pt x="59" y="113"/>
                    <a:pt x="60" y="113"/>
                    <a:pt x="61" y="113"/>
                  </a:cubicBezTo>
                  <a:cubicBezTo>
                    <a:pt x="64" y="113"/>
                    <a:pt x="67" y="113"/>
                    <a:pt x="70" y="114"/>
                  </a:cubicBezTo>
                  <a:cubicBezTo>
                    <a:pt x="72" y="114"/>
                    <a:pt x="73" y="115"/>
                    <a:pt x="75" y="115"/>
                  </a:cubicBezTo>
                  <a:cubicBezTo>
                    <a:pt x="79" y="117"/>
                    <a:pt x="84" y="118"/>
                    <a:pt x="88" y="118"/>
                  </a:cubicBezTo>
                  <a:cubicBezTo>
                    <a:pt x="92" y="119"/>
                    <a:pt x="95" y="120"/>
                    <a:pt x="99" y="121"/>
                  </a:cubicBezTo>
                  <a:cubicBezTo>
                    <a:pt x="101" y="122"/>
                    <a:pt x="103" y="124"/>
                    <a:pt x="105" y="124"/>
                  </a:cubicBezTo>
                  <a:cubicBezTo>
                    <a:pt x="108" y="125"/>
                    <a:pt x="111" y="127"/>
                    <a:pt x="114" y="130"/>
                  </a:cubicBezTo>
                  <a:cubicBezTo>
                    <a:pt x="116" y="131"/>
                    <a:pt x="117" y="133"/>
                    <a:pt x="119" y="135"/>
                  </a:cubicBezTo>
                  <a:cubicBezTo>
                    <a:pt x="119" y="135"/>
                    <a:pt x="119" y="135"/>
                    <a:pt x="119" y="135"/>
                  </a:cubicBezTo>
                  <a:cubicBezTo>
                    <a:pt x="119" y="137"/>
                    <a:pt x="119" y="139"/>
                    <a:pt x="119" y="141"/>
                  </a:cubicBezTo>
                  <a:cubicBezTo>
                    <a:pt x="119" y="141"/>
                    <a:pt x="119" y="141"/>
                    <a:pt x="119" y="141"/>
                  </a:cubicBezTo>
                  <a:cubicBezTo>
                    <a:pt x="115" y="141"/>
                    <a:pt x="114" y="142"/>
                    <a:pt x="116" y="146"/>
                  </a:cubicBezTo>
                  <a:cubicBezTo>
                    <a:pt x="116" y="146"/>
                    <a:pt x="116" y="147"/>
                    <a:pt x="116" y="148"/>
                  </a:cubicBezTo>
                  <a:cubicBezTo>
                    <a:pt x="116" y="147"/>
                    <a:pt x="115" y="147"/>
                    <a:pt x="115" y="146"/>
                  </a:cubicBezTo>
                  <a:cubicBezTo>
                    <a:pt x="114" y="145"/>
                    <a:pt x="112" y="143"/>
                    <a:pt x="110" y="142"/>
                  </a:cubicBezTo>
                  <a:cubicBezTo>
                    <a:pt x="109" y="141"/>
                    <a:pt x="108" y="139"/>
                    <a:pt x="106" y="138"/>
                  </a:cubicBezTo>
                  <a:cubicBezTo>
                    <a:pt x="105" y="137"/>
                    <a:pt x="102" y="137"/>
                    <a:pt x="100" y="136"/>
                  </a:cubicBezTo>
                  <a:cubicBezTo>
                    <a:pt x="100" y="136"/>
                    <a:pt x="100" y="136"/>
                    <a:pt x="99" y="135"/>
                  </a:cubicBezTo>
                  <a:cubicBezTo>
                    <a:pt x="96" y="134"/>
                    <a:pt x="93" y="132"/>
                    <a:pt x="90" y="130"/>
                  </a:cubicBezTo>
                  <a:cubicBezTo>
                    <a:pt x="85" y="128"/>
                    <a:pt x="80" y="126"/>
                    <a:pt x="75" y="124"/>
                  </a:cubicBezTo>
                  <a:cubicBezTo>
                    <a:pt x="72" y="123"/>
                    <a:pt x="69" y="122"/>
                    <a:pt x="66" y="122"/>
                  </a:cubicBezTo>
                  <a:cubicBezTo>
                    <a:pt x="64" y="122"/>
                    <a:pt x="62" y="122"/>
                    <a:pt x="61" y="122"/>
                  </a:cubicBezTo>
                  <a:cubicBezTo>
                    <a:pt x="60" y="122"/>
                    <a:pt x="58" y="123"/>
                    <a:pt x="58" y="124"/>
                  </a:cubicBezTo>
                  <a:cubicBezTo>
                    <a:pt x="58" y="126"/>
                    <a:pt x="58" y="128"/>
                    <a:pt x="58" y="130"/>
                  </a:cubicBezTo>
                  <a:cubicBezTo>
                    <a:pt x="58" y="137"/>
                    <a:pt x="58" y="144"/>
                    <a:pt x="57" y="150"/>
                  </a:cubicBezTo>
                  <a:cubicBezTo>
                    <a:pt x="57" y="155"/>
                    <a:pt x="56" y="159"/>
                    <a:pt x="55" y="164"/>
                  </a:cubicBezTo>
                  <a:cubicBezTo>
                    <a:pt x="54" y="164"/>
                    <a:pt x="54" y="165"/>
                    <a:pt x="55" y="166"/>
                  </a:cubicBezTo>
                  <a:cubicBezTo>
                    <a:pt x="55" y="169"/>
                    <a:pt x="55" y="172"/>
                    <a:pt x="53" y="174"/>
                  </a:cubicBezTo>
                  <a:cubicBezTo>
                    <a:pt x="52" y="175"/>
                    <a:pt x="50" y="176"/>
                    <a:pt x="48" y="176"/>
                  </a:cubicBezTo>
                  <a:cubicBezTo>
                    <a:pt x="46" y="175"/>
                    <a:pt x="45" y="173"/>
                    <a:pt x="44" y="172"/>
                  </a:cubicBezTo>
                  <a:cubicBezTo>
                    <a:pt x="43" y="171"/>
                    <a:pt x="42" y="170"/>
                    <a:pt x="43" y="169"/>
                  </a:cubicBezTo>
                  <a:cubicBezTo>
                    <a:pt x="43" y="168"/>
                    <a:pt x="42" y="166"/>
                    <a:pt x="41" y="165"/>
                  </a:cubicBezTo>
                  <a:cubicBezTo>
                    <a:pt x="40" y="160"/>
                    <a:pt x="38" y="156"/>
                    <a:pt x="38" y="151"/>
                  </a:cubicBezTo>
                  <a:cubicBezTo>
                    <a:pt x="38" y="150"/>
                    <a:pt x="38" y="149"/>
                    <a:pt x="38" y="149"/>
                  </a:cubicBezTo>
                  <a:cubicBezTo>
                    <a:pt x="35" y="146"/>
                    <a:pt x="37" y="142"/>
                    <a:pt x="35" y="139"/>
                  </a:cubicBezTo>
                  <a:cubicBezTo>
                    <a:pt x="35" y="139"/>
                    <a:pt x="35" y="138"/>
                    <a:pt x="35" y="137"/>
                  </a:cubicBezTo>
                  <a:cubicBezTo>
                    <a:pt x="36" y="140"/>
                    <a:pt x="37" y="142"/>
                    <a:pt x="38" y="144"/>
                  </a:cubicBezTo>
                  <a:cubicBezTo>
                    <a:pt x="40" y="148"/>
                    <a:pt x="41" y="151"/>
                    <a:pt x="43" y="155"/>
                  </a:cubicBezTo>
                  <a:cubicBezTo>
                    <a:pt x="44" y="156"/>
                    <a:pt x="45" y="157"/>
                    <a:pt x="46" y="159"/>
                  </a:cubicBezTo>
                  <a:cubicBezTo>
                    <a:pt x="46" y="157"/>
                    <a:pt x="47" y="157"/>
                    <a:pt x="47" y="156"/>
                  </a:cubicBezTo>
                  <a:cubicBezTo>
                    <a:pt x="47" y="150"/>
                    <a:pt x="48" y="144"/>
                    <a:pt x="48" y="138"/>
                  </a:cubicBezTo>
                  <a:cubicBezTo>
                    <a:pt x="48" y="137"/>
                    <a:pt x="48" y="135"/>
                    <a:pt x="48" y="133"/>
                  </a:cubicBezTo>
                  <a:cubicBezTo>
                    <a:pt x="49" y="129"/>
                    <a:pt x="49" y="125"/>
                    <a:pt x="49" y="121"/>
                  </a:cubicBezTo>
                  <a:cubicBezTo>
                    <a:pt x="49" y="119"/>
                    <a:pt x="49" y="118"/>
                    <a:pt x="48" y="117"/>
                  </a:cubicBezTo>
                  <a:cubicBezTo>
                    <a:pt x="47" y="116"/>
                    <a:pt x="47" y="115"/>
                    <a:pt x="48" y="114"/>
                  </a:cubicBezTo>
                  <a:cubicBezTo>
                    <a:pt x="50" y="113"/>
                    <a:pt x="50" y="112"/>
                    <a:pt x="50" y="111"/>
                  </a:cubicBezTo>
                  <a:cubicBezTo>
                    <a:pt x="50" y="108"/>
                    <a:pt x="50" y="106"/>
                    <a:pt x="50" y="104"/>
                  </a:cubicBezTo>
                  <a:cubicBezTo>
                    <a:pt x="50" y="103"/>
                    <a:pt x="50" y="102"/>
                    <a:pt x="50" y="101"/>
                  </a:cubicBezTo>
                  <a:cubicBezTo>
                    <a:pt x="50" y="101"/>
                    <a:pt x="50" y="100"/>
                    <a:pt x="50" y="100"/>
                  </a:cubicBezTo>
                  <a:cubicBezTo>
                    <a:pt x="48" y="102"/>
                    <a:pt x="46" y="103"/>
                    <a:pt x="45" y="105"/>
                  </a:cubicBezTo>
                  <a:cubicBezTo>
                    <a:pt x="43" y="107"/>
                    <a:pt x="42" y="110"/>
                    <a:pt x="40" y="112"/>
                  </a:cubicBezTo>
                  <a:cubicBezTo>
                    <a:pt x="39" y="114"/>
                    <a:pt x="38" y="116"/>
                    <a:pt x="37" y="118"/>
                  </a:cubicBezTo>
                  <a:cubicBezTo>
                    <a:pt x="37" y="118"/>
                    <a:pt x="37" y="118"/>
                    <a:pt x="37" y="118"/>
                  </a:cubicBezTo>
                  <a:cubicBezTo>
                    <a:pt x="33" y="122"/>
                    <a:pt x="29" y="126"/>
                    <a:pt x="24" y="130"/>
                  </a:cubicBezTo>
                  <a:cubicBezTo>
                    <a:pt x="23" y="131"/>
                    <a:pt x="23" y="133"/>
                    <a:pt x="22" y="134"/>
                  </a:cubicBezTo>
                  <a:cubicBezTo>
                    <a:pt x="21" y="134"/>
                    <a:pt x="20" y="135"/>
                    <a:pt x="19" y="135"/>
                  </a:cubicBezTo>
                  <a:cubicBezTo>
                    <a:pt x="19" y="137"/>
                    <a:pt x="17" y="138"/>
                    <a:pt x="15" y="139"/>
                  </a:cubicBezTo>
                  <a:cubicBezTo>
                    <a:pt x="14" y="140"/>
                    <a:pt x="12" y="140"/>
                    <a:pt x="11" y="140"/>
                  </a:cubicBezTo>
                  <a:cubicBezTo>
                    <a:pt x="8" y="142"/>
                    <a:pt x="2" y="140"/>
                    <a:pt x="1" y="1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4">
              <a:extLst>
                <a:ext uri="{FF2B5EF4-FFF2-40B4-BE49-F238E27FC236}">
                  <a16:creationId xmlns:a16="http://schemas.microsoft.com/office/drawing/2014/main" id="{64E6A219-4C9D-4A4D-9688-7372E057F163}"/>
                </a:ext>
              </a:extLst>
            </p:cNvPr>
            <p:cNvSpPr>
              <a:spLocks/>
            </p:cNvSpPr>
            <p:nvPr/>
          </p:nvSpPr>
          <p:spPr bwMode="auto">
            <a:xfrm>
              <a:off x="3657" y="3058"/>
              <a:ext cx="172" cy="111"/>
            </a:xfrm>
            <a:custGeom>
              <a:avLst/>
              <a:gdLst>
                <a:gd name="T0" fmla="*/ 3 w 145"/>
                <a:gd name="T1" fmla="*/ 81 h 93"/>
                <a:gd name="T2" fmla="*/ 30 w 145"/>
                <a:gd name="T3" fmla="*/ 79 h 93"/>
                <a:gd name="T4" fmla="*/ 66 w 145"/>
                <a:gd name="T5" fmla="*/ 70 h 93"/>
                <a:gd name="T6" fmla="*/ 62 w 145"/>
                <a:gd name="T7" fmla="*/ 58 h 93"/>
                <a:gd name="T8" fmla="*/ 64 w 145"/>
                <a:gd name="T9" fmla="*/ 46 h 93"/>
                <a:gd name="T10" fmla="*/ 60 w 145"/>
                <a:gd name="T11" fmla="*/ 42 h 93"/>
                <a:gd name="T12" fmla="*/ 50 w 145"/>
                <a:gd name="T13" fmla="*/ 47 h 93"/>
                <a:gd name="T14" fmla="*/ 39 w 145"/>
                <a:gd name="T15" fmla="*/ 47 h 93"/>
                <a:gd name="T16" fmla="*/ 34 w 145"/>
                <a:gd name="T17" fmla="*/ 41 h 93"/>
                <a:gd name="T18" fmla="*/ 39 w 145"/>
                <a:gd name="T19" fmla="*/ 37 h 93"/>
                <a:gd name="T20" fmla="*/ 65 w 145"/>
                <a:gd name="T21" fmla="*/ 25 h 93"/>
                <a:gd name="T22" fmla="*/ 68 w 145"/>
                <a:gd name="T23" fmla="*/ 15 h 93"/>
                <a:gd name="T24" fmla="*/ 63 w 145"/>
                <a:gd name="T25" fmla="*/ 5 h 93"/>
                <a:gd name="T26" fmla="*/ 66 w 145"/>
                <a:gd name="T27" fmla="*/ 1 h 93"/>
                <a:gd name="T28" fmla="*/ 79 w 145"/>
                <a:gd name="T29" fmla="*/ 8 h 93"/>
                <a:gd name="T30" fmla="*/ 83 w 145"/>
                <a:gd name="T31" fmla="*/ 17 h 93"/>
                <a:gd name="T32" fmla="*/ 93 w 145"/>
                <a:gd name="T33" fmla="*/ 18 h 93"/>
                <a:gd name="T34" fmla="*/ 105 w 145"/>
                <a:gd name="T35" fmla="*/ 24 h 93"/>
                <a:gd name="T36" fmla="*/ 89 w 145"/>
                <a:gd name="T37" fmla="*/ 29 h 93"/>
                <a:gd name="T38" fmla="*/ 81 w 145"/>
                <a:gd name="T39" fmla="*/ 33 h 93"/>
                <a:gd name="T40" fmla="*/ 77 w 145"/>
                <a:gd name="T41" fmla="*/ 49 h 93"/>
                <a:gd name="T42" fmla="*/ 74 w 145"/>
                <a:gd name="T43" fmla="*/ 63 h 93"/>
                <a:gd name="T44" fmla="*/ 95 w 145"/>
                <a:gd name="T45" fmla="*/ 64 h 93"/>
                <a:gd name="T46" fmla="*/ 112 w 145"/>
                <a:gd name="T47" fmla="*/ 62 h 93"/>
                <a:gd name="T48" fmla="*/ 119 w 145"/>
                <a:gd name="T49" fmla="*/ 63 h 93"/>
                <a:gd name="T50" fmla="*/ 132 w 145"/>
                <a:gd name="T51" fmla="*/ 64 h 93"/>
                <a:gd name="T52" fmla="*/ 143 w 145"/>
                <a:gd name="T53" fmla="*/ 69 h 93"/>
                <a:gd name="T54" fmla="*/ 142 w 145"/>
                <a:gd name="T55" fmla="*/ 76 h 93"/>
                <a:gd name="T56" fmla="*/ 129 w 145"/>
                <a:gd name="T57" fmla="*/ 74 h 93"/>
                <a:gd name="T58" fmla="*/ 110 w 145"/>
                <a:gd name="T59" fmla="*/ 72 h 93"/>
                <a:gd name="T60" fmla="*/ 78 w 145"/>
                <a:gd name="T61" fmla="*/ 76 h 93"/>
                <a:gd name="T62" fmla="*/ 55 w 145"/>
                <a:gd name="T63" fmla="*/ 82 h 93"/>
                <a:gd name="T64" fmla="*/ 29 w 145"/>
                <a:gd name="T65" fmla="*/ 91 h 93"/>
                <a:gd name="T66" fmla="*/ 2 w 145"/>
                <a:gd name="T67" fmla="*/ 8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 h="93">
                  <a:moveTo>
                    <a:pt x="0" y="81"/>
                  </a:moveTo>
                  <a:cubicBezTo>
                    <a:pt x="2" y="81"/>
                    <a:pt x="2" y="81"/>
                    <a:pt x="3" y="81"/>
                  </a:cubicBezTo>
                  <a:cubicBezTo>
                    <a:pt x="7" y="81"/>
                    <a:pt x="11" y="82"/>
                    <a:pt x="14" y="82"/>
                  </a:cubicBezTo>
                  <a:cubicBezTo>
                    <a:pt x="19" y="82"/>
                    <a:pt x="25" y="81"/>
                    <a:pt x="30" y="79"/>
                  </a:cubicBezTo>
                  <a:cubicBezTo>
                    <a:pt x="36" y="76"/>
                    <a:pt x="43" y="76"/>
                    <a:pt x="50" y="74"/>
                  </a:cubicBezTo>
                  <a:cubicBezTo>
                    <a:pt x="55" y="73"/>
                    <a:pt x="61" y="71"/>
                    <a:pt x="66" y="70"/>
                  </a:cubicBezTo>
                  <a:cubicBezTo>
                    <a:pt x="65" y="68"/>
                    <a:pt x="64" y="66"/>
                    <a:pt x="63" y="64"/>
                  </a:cubicBezTo>
                  <a:cubicBezTo>
                    <a:pt x="61" y="62"/>
                    <a:pt x="61" y="60"/>
                    <a:pt x="62" y="58"/>
                  </a:cubicBezTo>
                  <a:cubicBezTo>
                    <a:pt x="63" y="57"/>
                    <a:pt x="63" y="57"/>
                    <a:pt x="63" y="56"/>
                  </a:cubicBezTo>
                  <a:cubicBezTo>
                    <a:pt x="63" y="53"/>
                    <a:pt x="64" y="49"/>
                    <a:pt x="64" y="46"/>
                  </a:cubicBezTo>
                  <a:cubicBezTo>
                    <a:pt x="64" y="44"/>
                    <a:pt x="65" y="42"/>
                    <a:pt x="65" y="40"/>
                  </a:cubicBezTo>
                  <a:cubicBezTo>
                    <a:pt x="63" y="41"/>
                    <a:pt x="61" y="42"/>
                    <a:pt x="60" y="42"/>
                  </a:cubicBezTo>
                  <a:cubicBezTo>
                    <a:pt x="58" y="43"/>
                    <a:pt x="57" y="43"/>
                    <a:pt x="55" y="44"/>
                  </a:cubicBezTo>
                  <a:cubicBezTo>
                    <a:pt x="53" y="45"/>
                    <a:pt x="52" y="46"/>
                    <a:pt x="50" y="47"/>
                  </a:cubicBezTo>
                  <a:cubicBezTo>
                    <a:pt x="50" y="47"/>
                    <a:pt x="50" y="47"/>
                    <a:pt x="50" y="47"/>
                  </a:cubicBezTo>
                  <a:cubicBezTo>
                    <a:pt x="46" y="47"/>
                    <a:pt x="42" y="47"/>
                    <a:pt x="39" y="47"/>
                  </a:cubicBezTo>
                  <a:cubicBezTo>
                    <a:pt x="38" y="47"/>
                    <a:pt x="37" y="47"/>
                    <a:pt x="37" y="46"/>
                  </a:cubicBezTo>
                  <a:cubicBezTo>
                    <a:pt x="36" y="44"/>
                    <a:pt x="34" y="43"/>
                    <a:pt x="34" y="41"/>
                  </a:cubicBezTo>
                  <a:cubicBezTo>
                    <a:pt x="33" y="40"/>
                    <a:pt x="33" y="38"/>
                    <a:pt x="34" y="37"/>
                  </a:cubicBezTo>
                  <a:cubicBezTo>
                    <a:pt x="36" y="38"/>
                    <a:pt x="37" y="37"/>
                    <a:pt x="39" y="37"/>
                  </a:cubicBezTo>
                  <a:cubicBezTo>
                    <a:pt x="45" y="34"/>
                    <a:pt x="52" y="31"/>
                    <a:pt x="58" y="29"/>
                  </a:cubicBezTo>
                  <a:cubicBezTo>
                    <a:pt x="61" y="28"/>
                    <a:pt x="63" y="27"/>
                    <a:pt x="65" y="25"/>
                  </a:cubicBezTo>
                  <a:cubicBezTo>
                    <a:pt x="68" y="24"/>
                    <a:pt x="68" y="21"/>
                    <a:pt x="68" y="19"/>
                  </a:cubicBezTo>
                  <a:cubicBezTo>
                    <a:pt x="68" y="18"/>
                    <a:pt x="68" y="16"/>
                    <a:pt x="68" y="15"/>
                  </a:cubicBezTo>
                  <a:cubicBezTo>
                    <a:pt x="67" y="11"/>
                    <a:pt x="66" y="8"/>
                    <a:pt x="64" y="6"/>
                  </a:cubicBezTo>
                  <a:cubicBezTo>
                    <a:pt x="64" y="5"/>
                    <a:pt x="63" y="5"/>
                    <a:pt x="63" y="5"/>
                  </a:cubicBezTo>
                  <a:cubicBezTo>
                    <a:pt x="63" y="4"/>
                    <a:pt x="62" y="2"/>
                    <a:pt x="62" y="1"/>
                  </a:cubicBezTo>
                  <a:cubicBezTo>
                    <a:pt x="63" y="0"/>
                    <a:pt x="64" y="1"/>
                    <a:pt x="66" y="1"/>
                  </a:cubicBezTo>
                  <a:cubicBezTo>
                    <a:pt x="67" y="1"/>
                    <a:pt x="69" y="1"/>
                    <a:pt x="70" y="2"/>
                  </a:cubicBezTo>
                  <a:cubicBezTo>
                    <a:pt x="74" y="3"/>
                    <a:pt x="76" y="6"/>
                    <a:pt x="79" y="8"/>
                  </a:cubicBezTo>
                  <a:cubicBezTo>
                    <a:pt x="80" y="10"/>
                    <a:pt x="80" y="13"/>
                    <a:pt x="81" y="16"/>
                  </a:cubicBezTo>
                  <a:cubicBezTo>
                    <a:pt x="81" y="17"/>
                    <a:pt x="81" y="18"/>
                    <a:pt x="83" y="17"/>
                  </a:cubicBezTo>
                  <a:cubicBezTo>
                    <a:pt x="84" y="16"/>
                    <a:pt x="86" y="17"/>
                    <a:pt x="87" y="16"/>
                  </a:cubicBezTo>
                  <a:cubicBezTo>
                    <a:pt x="90" y="15"/>
                    <a:pt x="91" y="16"/>
                    <a:pt x="93" y="18"/>
                  </a:cubicBezTo>
                  <a:cubicBezTo>
                    <a:pt x="95" y="19"/>
                    <a:pt x="97" y="20"/>
                    <a:pt x="99" y="20"/>
                  </a:cubicBezTo>
                  <a:cubicBezTo>
                    <a:pt x="101" y="21"/>
                    <a:pt x="104" y="21"/>
                    <a:pt x="105" y="24"/>
                  </a:cubicBezTo>
                  <a:cubicBezTo>
                    <a:pt x="103" y="26"/>
                    <a:pt x="100" y="27"/>
                    <a:pt x="96" y="28"/>
                  </a:cubicBezTo>
                  <a:cubicBezTo>
                    <a:pt x="94" y="28"/>
                    <a:pt x="91" y="28"/>
                    <a:pt x="89" y="29"/>
                  </a:cubicBezTo>
                  <a:cubicBezTo>
                    <a:pt x="87" y="29"/>
                    <a:pt x="85" y="30"/>
                    <a:pt x="83" y="31"/>
                  </a:cubicBezTo>
                  <a:cubicBezTo>
                    <a:pt x="82" y="31"/>
                    <a:pt x="81" y="32"/>
                    <a:pt x="81" y="33"/>
                  </a:cubicBezTo>
                  <a:cubicBezTo>
                    <a:pt x="81" y="34"/>
                    <a:pt x="80" y="36"/>
                    <a:pt x="80" y="37"/>
                  </a:cubicBezTo>
                  <a:cubicBezTo>
                    <a:pt x="79" y="41"/>
                    <a:pt x="78" y="45"/>
                    <a:pt x="77" y="49"/>
                  </a:cubicBezTo>
                  <a:cubicBezTo>
                    <a:pt x="77" y="51"/>
                    <a:pt x="76" y="53"/>
                    <a:pt x="76" y="55"/>
                  </a:cubicBezTo>
                  <a:cubicBezTo>
                    <a:pt x="75" y="58"/>
                    <a:pt x="74" y="61"/>
                    <a:pt x="74" y="63"/>
                  </a:cubicBezTo>
                  <a:cubicBezTo>
                    <a:pt x="73" y="64"/>
                    <a:pt x="74" y="66"/>
                    <a:pt x="73" y="67"/>
                  </a:cubicBezTo>
                  <a:cubicBezTo>
                    <a:pt x="81" y="67"/>
                    <a:pt x="88" y="66"/>
                    <a:pt x="95" y="64"/>
                  </a:cubicBezTo>
                  <a:cubicBezTo>
                    <a:pt x="100" y="63"/>
                    <a:pt x="104" y="61"/>
                    <a:pt x="109" y="63"/>
                  </a:cubicBezTo>
                  <a:cubicBezTo>
                    <a:pt x="110" y="63"/>
                    <a:pt x="111" y="62"/>
                    <a:pt x="112" y="62"/>
                  </a:cubicBezTo>
                  <a:cubicBezTo>
                    <a:pt x="113" y="62"/>
                    <a:pt x="115" y="62"/>
                    <a:pt x="117" y="63"/>
                  </a:cubicBezTo>
                  <a:cubicBezTo>
                    <a:pt x="118" y="63"/>
                    <a:pt x="118" y="63"/>
                    <a:pt x="119" y="63"/>
                  </a:cubicBezTo>
                  <a:cubicBezTo>
                    <a:pt x="122" y="63"/>
                    <a:pt x="125" y="63"/>
                    <a:pt x="128" y="62"/>
                  </a:cubicBezTo>
                  <a:cubicBezTo>
                    <a:pt x="130" y="62"/>
                    <a:pt x="131" y="63"/>
                    <a:pt x="132" y="64"/>
                  </a:cubicBezTo>
                  <a:cubicBezTo>
                    <a:pt x="134" y="66"/>
                    <a:pt x="135" y="68"/>
                    <a:pt x="138" y="67"/>
                  </a:cubicBezTo>
                  <a:cubicBezTo>
                    <a:pt x="140" y="67"/>
                    <a:pt x="142" y="68"/>
                    <a:pt x="143" y="69"/>
                  </a:cubicBezTo>
                  <a:cubicBezTo>
                    <a:pt x="144" y="70"/>
                    <a:pt x="145" y="72"/>
                    <a:pt x="145" y="73"/>
                  </a:cubicBezTo>
                  <a:cubicBezTo>
                    <a:pt x="145" y="75"/>
                    <a:pt x="144" y="76"/>
                    <a:pt x="142" y="76"/>
                  </a:cubicBezTo>
                  <a:cubicBezTo>
                    <a:pt x="140" y="76"/>
                    <a:pt x="137" y="77"/>
                    <a:pt x="135" y="77"/>
                  </a:cubicBezTo>
                  <a:cubicBezTo>
                    <a:pt x="133" y="76"/>
                    <a:pt x="131" y="75"/>
                    <a:pt x="129" y="74"/>
                  </a:cubicBezTo>
                  <a:cubicBezTo>
                    <a:pt x="126" y="74"/>
                    <a:pt x="123" y="72"/>
                    <a:pt x="120" y="72"/>
                  </a:cubicBezTo>
                  <a:cubicBezTo>
                    <a:pt x="116" y="73"/>
                    <a:pt x="113" y="71"/>
                    <a:pt x="110" y="72"/>
                  </a:cubicBezTo>
                  <a:cubicBezTo>
                    <a:pt x="107" y="72"/>
                    <a:pt x="103" y="72"/>
                    <a:pt x="100" y="73"/>
                  </a:cubicBezTo>
                  <a:cubicBezTo>
                    <a:pt x="93" y="75"/>
                    <a:pt x="85" y="74"/>
                    <a:pt x="78" y="76"/>
                  </a:cubicBezTo>
                  <a:cubicBezTo>
                    <a:pt x="74" y="77"/>
                    <a:pt x="71" y="78"/>
                    <a:pt x="68" y="79"/>
                  </a:cubicBezTo>
                  <a:cubicBezTo>
                    <a:pt x="64" y="80"/>
                    <a:pt x="59" y="81"/>
                    <a:pt x="55" y="82"/>
                  </a:cubicBezTo>
                  <a:cubicBezTo>
                    <a:pt x="50" y="84"/>
                    <a:pt x="44" y="86"/>
                    <a:pt x="39" y="87"/>
                  </a:cubicBezTo>
                  <a:cubicBezTo>
                    <a:pt x="35" y="88"/>
                    <a:pt x="32" y="89"/>
                    <a:pt x="29" y="91"/>
                  </a:cubicBezTo>
                  <a:cubicBezTo>
                    <a:pt x="23" y="93"/>
                    <a:pt x="17" y="92"/>
                    <a:pt x="12" y="92"/>
                  </a:cubicBezTo>
                  <a:cubicBezTo>
                    <a:pt x="8" y="91"/>
                    <a:pt x="4" y="89"/>
                    <a:pt x="2" y="86"/>
                  </a:cubicBezTo>
                  <a:cubicBezTo>
                    <a:pt x="1" y="85"/>
                    <a:pt x="1" y="83"/>
                    <a:pt x="0" y="8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65">
              <a:extLst>
                <a:ext uri="{FF2B5EF4-FFF2-40B4-BE49-F238E27FC236}">
                  <a16:creationId xmlns:a16="http://schemas.microsoft.com/office/drawing/2014/main" id="{ACE8DFDB-3E09-4902-BF7F-7A389DCE253D}"/>
                </a:ext>
              </a:extLst>
            </p:cNvPr>
            <p:cNvSpPr>
              <a:spLocks/>
            </p:cNvSpPr>
            <p:nvPr/>
          </p:nvSpPr>
          <p:spPr bwMode="auto">
            <a:xfrm>
              <a:off x="3695" y="3015"/>
              <a:ext cx="92" cy="32"/>
            </a:xfrm>
            <a:custGeom>
              <a:avLst/>
              <a:gdLst>
                <a:gd name="T0" fmla="*/ 1 w 78"/>
                <a:gd name="T1" fmla="*/ 6 h 27"/>
                <a:gd name="T2" fmla="*/ 1 w 78"/>
                <a:gd name="T3" fmla="*/ 6 h 27"/>
                <a:gd name="T4" fmla="*/ 10 w 78"/>
                <a:gd name="T5" fmla="*/ 13 h 27"/>
                <a:gd name="T6" fmla="*/ 15 w 78"/>
                <a:gd name="T7" fmla="*/ 15 h 27"/>
                <a:gd name="T8" fmla="*/ 22 w 78"/>
                <a:gd name="T9" fmla="*/ 13 h 27"/>
                <a:gd name="T10" fmla="*/ 29 w 78"/>
                <a:gd name="T11" fmla="*/ 11 h 27"/>
                <a:gd name="T12" fmla="*/ 46 w 78"/>
                <a:gd name="T13" fmla="*/ 5 h 27"/>
                <a:gd name="T14" fmla="*/ 62 w 78"/>
                <a:gd name="T15" fmla="*/ 0 h 27"/>
                <a:gd name="T16" fmla="*/ 65 w 78"/>
                <a:gd name="T17" fmla="*/ 1 h 27"/>
                <a:gd name="T18" fmla="*/ 73 w 78"/>
                <a:gd name="T19" fmla="*/ 6 h 27"/>
                <a:gd name="T20" fmla="*/ 76 w 78"/>
                <a:gd name="T21" fmla="*/ 7 h 27"/>
                <a:gd name="T22" fmla="*/ 78 w 78"/>
                <a:gd name="T23" fmla="*/ 10 h 27"/>
                <a:gd name="T24" fmla="*/ 75 w 78"/>
                <a:gd name="T25" fmla="*/ 11 h 27"/>
                <a:gd name="T26" fmla="*/ 71 w 78"/>
                <a:gd name="T27" fmla="*/ 12 h 27"/>
                <a:gd name="T28" fmla="*/ 50 w 78"/>
                <a:gd name="T29" fmla="*/ 17 h 27"/>
                <a:gd name="T30" fmla="*/ 40 w 78"/>
                <a:gd name="T31" fmla="*/ 21 h 27"/>
                <a:gd name="T32" fmla="*/ 38 w 78"/>
                <a:gd name="T33" fmla="*/ 22 h 27"/>
                <a:gd name="T34" fmla="*/ 28 w 78"/>
                <a:gd name="T35" fmla="*/ 26 h 27"/>
                <a:gd name="T36" fmla="*/ 19 w 78"/>
                <a:gd name="T37" fmla="*/ 26 h 27"/>
                <a:gd name="T38" fmla="*/ 9 w 78"/>
                <a:gd name="T39" fmla="*/ 22 h 27"/>
                <a:gd name="T40" fmla="*/ 6 w 78"/>
                <a:gd name="T41" fmla="*/ 19 h 27"/>
                <a:gd name="T42" fmla="*/ 3 w 78"/>
                <a:gd name="T43" fmla="*/ 15 h 27"/>
                <a:gd name="T44" fmla="*/ 1 w 78"/>
                <a:gd name="T4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7">
                  <a:moveTo>
                    <a:pt x="1" y="6"/>
                  </a:moveTo>
                  <a:cubicBezTo>
                    <a:pt x="1" y="6"/>
                    <a:pt x="1" y="6"/>
                    <a:pt x="1" y="6"/>
                  </a:cubicBezTo>
                  <a:cubicBezTo>
                    <a:pt x="3" y="10"/>
                    <a:pt x="7" y="12"/>
                    <a:pt x="10" y="13"/>
                  </a:cubicBezTo>
                  <a:cubicBezTo>
                    <a:pt x="11" y="14"/>
                    <a:pt x="13" y="15"/>
                    <a:pt x="15" y="15"/>
                  </a:cubicBezTo>
                  <a:cubicBezTo>
                    <a:pt x="17" y="15"/>
                    <a:pt x="20" y="14"/>
                    <a:pt x="22" y="13"/>
                  </a:cubicBezTo>
                  <a:cubicBezTo>
                    <a:pt x="25" y="12"/>
                    <a:pt x="27" y="11"/>
                    <a:pt x="29" y="11"/>
                  </a:cubicBezTo>
                  <a:cubicBezTo>
                    <a:pt x="35" y="9"/>
                    <a:pt x="41" y="7"/>
                    <a:pt x="46" y="5"/>
                  </a:cubicBezTo>
                  <a:cubicBezTo>
                    <a:pt x="52" y="4"/>
                    <a:pt x="57" y="2"/>
                    <a:pt x="62" y="0"/>
                  </a:cubicBezTo>
                  <a:cubicBezTo>
                    <a:pt x="63" y="0"/>
                    <a:pt x="64" y="0"/>
                    <a:pt x="65" y="1"/>
                  </a:cubicBezTo>
                  <a:cubicBezTo>
                    <a:pt x="67" y="4"/>
                    <a:pt x="70" y="5"/>
                    <a:pt x="73" y="6"/>
                  </a:cubicBezTo>
                  <a:cubicBezTo>
                    <a:pt x="74" y="6"/>
                    <a:pt x="75" y="7"/>
                    <a:pt x="76" y="7"/>
                  </a:cubicBezTo>
                  <a:cubicBezTo>
                    <a:pt x="77" y="8"/>
                    <a:pt x="77" y="9"/>
                    <a:pt x="78" y="10"/>
                  </a:cubicBezTo>
                  <a:cubicBezTo>
                    <a:pt x="77" y="10"/>
                    <a:pt x="76" y="11"/>
                    <a:pt x="75" y="11"/>
                  </a:cubicBezTo>
                  <a:cubicBezTo>
                    <a:pt x="74" y="12"/>
                    <a:pt x="72" y="12"/>
                    <a:pt x="71" y="12"/>
                  </a:cubicBezTo>
                  <a:cubicBezTo>
                    <a:pt x="64" y="12"/>
                    <a:pt x="57" y="14"/>
                    <a:pt x="50" y="17"/>
                  </a:cubicBezTo>
                  <a:cubicBezTo>
                    <a:pt x="47" y="18"/>
                    <a:pt x="43" y="20"/>
                    <a:pt x="40" y="21"/>
                  </a:cubicBezTo>
                  <a:cubicBezTo>
                    <a:pt x="39" y="22"/>
                    <a:pt x="39" y="22"/>
                    <a:pt x="38" y="22"/>
                  </a:cubicBezTo>
                  <a:cubicBezTo>
                    <a:pt x="35" y="23"/>
                    <a:pt x="32" y="25"/>
                    <a:pt x="28" y="26"/>
                  </a:cubicBezTo>
                  <a:cubicBezTo>
                    <a:pt x="25" y="27"/>
                    <a:pt x="22" y="27"/>
                    <a:pt x="19" y="26"/>
                  </a:cubicBezTo>
                  <a:cubicBezTo>
                    <a:pt x="15" y="26"/>
                    <a:pt x="12" y="24"/>
                    <a:pt x="9" y="22"/>
                  </a:cubicBezTo>
                  <a:cubicBezTo>
                    <a:pt x="8" y="21"/>
                    <a:pt x="7" y="20"/>
                    <a:pt x="6" y="19"/>
                  </a:cubicBezTo>
                  <a:cubicBezTo>
                    <a:pt x="5" y="18"/>
                    <a:pt x="4" y="17"/>
                    <a:pt x="3" y="15"/>
                  </a:cubicBezTo>
                  <a:cubicBezTo>
                    <a:pt x="1" y="14"/>
                    <a:pt x="0" y="8"/>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6">
              <a:extLst>
                <a:ext uri="{FF2B5EF4-FFF2-40B4-BE49-F238E27FC236}">
                  <a16:creationId xmlns:a16="http://schemas.microsoft.com/office/drawing/2014/main" id="{52B094CF-1511-4949-9C33-F66E2A8C3CB4}"/>
                </a:ext>
              </a:extLst>
            </p:cNvPr>
            <p:cNvSpPr>
              <a:spLocks/>
            </p:cNvSpPr>
            <p:nvPr/>
          </p:nvSpPr>
          <p:spPr bwMode="auto">
            <a:xfrm>
              <a:off x="3881" y="3123"/>
              <a:ext cx="24" cy="66"/>
            </a:xfrm>
            <a:custGeom>
              <a:avLst/>
              <a:gdLst>
                <a:gd name="T0" fmla="*/ 9 w 20"/>
                <a:gd name="T1" fmla="*/ 22 h 55"/>
                <a:gd name="T2" fmla="*/ 16 w 20"/>
                <a:gd name="T3" fmla="*/ 0 h 55"/>
                <a:gd name="T4" fmla="*/ 16 w 20"/>
                <a:gd name="T5" fmla="*/ 0 h 55"/>
                <a:gd name="T6" fmla="*/ 17 w 20"/>
                <a:gd name="T7" fmla="*/ 6 h 55"/>
                <a:gd name="T8" fmla="*/ 19 w 20"/>
                <a:gd name="T9" fmla="*/ 18 h 55"/>
                <a:gd name="T10" fmla="*/ 19 w 20"/>
                <a:gd name="T11" fmla="*/ 24 h 55"/>
                <a:gd name="T12" fmla="*/ 19 w 20"/>
                <a:gd name="T13" fmla="*/ 34 h 55"/>
                <a:gd name="T14" fmla="*/ 17 w 20"/>
                <a:gd name="T15" fmla="*/ 46 h 55"/>
                <a:gd name="T16" fmla="*/ 16 w 20"/>
                <a:gd name="T17" fmla="*/ 51 h 55"/>
                <a:gd name="T18" fmla="*/ 14 w 20"/>
                <a:gd name="T19" fmla="*/ 54 h 55"/>
                <a:gd name="T20" fmla="*/ 12 w 20"/>
                <a:gd name="T21" fmla="*/ 55 h 55"/>
                <a:gd name="T22" fmla="*/ 7 w 20"/>
                <a:gd name="T23" fmla="*/ 54 h 55"/>
                <a:gd name="T24" fmla="*/ 4 w 20"/>
                <a:gd name="T25" fmla="*/ 52 h 55"/>
                <a:gd name="T26" fmla="*/ 2 w 20"/>
                <a:gd name="T27" fmla="*/ 50 h 55"/>
                <a:gd name="T28" fmla="*/ 1 w 20"/>
                <a:gd name="T29" fmla="*/ 40 h 55"/>
                <a:gd name="T30" fmla="*/ 1 w 20"/>
                <a:gd name="T31" fmla="*/ 30 h 55"/>
                <a:gd name="T32" fmla="*/ 3 w 20"/>
                <a:gd name="T33" fmla="*/ 8 h 55"/>
                <a:gd name="T34" fmla="*/ 4 w 20"/>
                <a:gd name="T35" fmla="*/ 6 h 55"/>
                <a:gd name="T36" fmla="*/ 5 w 20"/>
                <a:gd name="T37" fmla="*/ 6 h 55"/>
                <a:gd name="T38" fmla="*/ 8 w 20"/>
                <a:gd name="T39" fmla="*/ 22 h 55"/>
                <a:gd name="T40" fmla="*/ 9 w 20"/>
                <a:gd name="T41"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55">
                  <a:moveTo>
                    <a:pt x="9" y="22"/>
                  </a:moveTo>
                  <a:cubicBezTo>
                    <a:pt x="11" y="15"/>
                    <a:pt x="14" y="8"/>
                    <a:pt x="16" y="0"/>
                  </a:cubicBezTo>
                  <a:cubicBezTo>
                    <a:pt x="16" y="0"/>
                    <a:pt x="16" y="0"/>
                    <a:pt x="16" y="0"/>
                  </a:cubicBezTo>
                  <a:cubicBezTo>
                    <a:pt x="17" y="2"/>
                    <a:pt x="17" y="4"/>
                    <a:pt x="17" y="6"/>
                  </a:cubicBezTo>
                  <a:cubicBezTo>
                    <a:pt x="18" y="10"/>
                    <a:pt x="19" y="14"/>
                    <a:pt x="19" y="18"/>
                  </a:cubicBezTo>
                  <a:cubicBezTo>
                    <a:pt x="20" y="20"/>
                    <a:pt x="19" y="22"/>
                    <a:pt x="19" y="24"/>
                  </a:cubicBezTo>
                  <a:cubicBezTo>
                    <a:pt x="19" y="27"/>
                    <a:pt x="20" y="30"/>
                    <a:pt x="19" y="34"/>
                  </a:cubicBezTo>
                  <a:cubicBezTo>
                    <a:pt x="19" y="38"/>
                    <a:pt x="18" y="42"/>
                    <a:pt x="17" y="46"/>
                  </a:cubicBezTo>
                  <a:cubicBezTo>
                    <a:pt x="17" y="48"/>
                    <a:pt x="17" y="50"/>
                    <a:pt x="16" y="51"/>
                  </a:cubicBezTo>
                  <a:cubicBezTo>
                    <a:pt x="16" y="53"/>
                    <a:pt x="16" y="54"/>
                    <a:pt x="14" y="54"/>
                  </a:cubicBezTo>
                  <a:cubicBezTo>
                    <a:pt x="13" y="54"/>
                    <a:pt x="13" y="55"/>
                    <a:pt x="12" y="55"/>
                  </a:cubicBezTo>
                  <a:cubicBezTo>
                    <a:pt x="10" y="55"/>
                    <a:pt x="8" y="55"/>
                    <a:pt x="7" y="54"/>
                  </a:cubicBezTo>
                  <a:cubicBezTo>
                    <a:pt x="6" y="53"/>
                    <a:pt x="5" y="53"/>
                    <a:pt x="4" y="52"/>
                  </a:cubicBezTo>
                  <a:cubicBezTo>
                    <a:pt x="3" y="52"/>
                    <a:pt x="2" y="51"/>
                    <a:pt x="2" y="50"/>
                  </a:cubicBezTo>
                  <a:cubicBezTo>
                    <a:pt x="2" y="47"/>
                    <a:pt x="1" y="43"/>
                    <a:pt x="1" y="40"/>
                  </a:cubicBezTo>
                  <a:cubicBezTo>
                    <a:pt x="0" y="37"/>
                    <a:pt x="1" y="33"/>
                    <a:pt x="1" y="30"/>
                  </a:cubicBezTo>
                  <a:cubicBezTo>
                    <a:pt x="2" y="23"/>
                    <a:pt x="3" y="16"/>
                    <a:pt x="3" y="8"/>
                  </a:cubicBezTo>
                  <a:cubicBezTo>
                    <a:pt x="3" y="7"/>
                    <a:pt x="4" y="7"/>
                    <a:pt x="4" y="6"/>
                  </a:cubicBezTo>
                  <a:cubicBezTo>
                    <a:pt x="4" y="6"/>
                    <a:pt x="4" y="6"/>
                    <a:pt x="5" y="6"/>
                  </a:cubicBezTo>
                  <a:cubicBezTo>
                    <a:pt x="6" y="11"/>
                    <a:pt x="7" y="17"/>
                    <a:pt x="8" y="22"/>
                  </a:cubicBezTo>
                  <a:cubicBezTo>
                    <a:pt x="8" y="22"/>
                    <a:pt x="9" y="22"/>
                    <a:pt x="9"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67">
              <a:extLst>
                <a:ext uri="{FF2B5EF4-FFF2-40B4-BE49-F238E27FC236}">
                  <a16:creationId xmlns:a16="http://schemas.microsoft.com/office/drawing/2014/main" id="{593DB62F-6C0D-4345-85F6-CBB285CA9ECA}"/>
                </a:ext>
              </a:extLst>
            </p:cNvPr>
            <p:cNvSpPr>
              <a:spLocks/>
            </p:cNvSpPr>
            <p:nvPr/>
          </p:nvSpPr>
          <p:spPr bwMode="auto">
            <a:xfrm>
              <a:off x="3888" y="3017"/>
              <a:ext cx="38" cy="28"/>
            </a:xfrm>
            <a:custGeom>
              <a:avLst/>
              <a:gdLst>
                <a:gd name="T0" fmla="*/ 14 w 32"/>
                <a:gd name="T1" fmla="*/ 21 h 23"/>
                <a:gd name="T2" fmla="*/ 13 w 32"/>
                <a:gd name="T3" fmla="*/ 15 h 23"/>
                <a:gd name="T4" fmla="*/ 2 w 32"/>
                <a:gd name="T5" fmla="*/ 8 h 23"/>
                <a:gd name="T6" fmla="*/ 0 w 32"/>
                <a:gd name="T7" fmla="*/ 6 h 23"/>
                <a:gd name="T8" fmla="*/ 2 w 32"/>
                <a:gd name="T9" fmla="*/ 4 h 23"/>
                <a:gd name="T10" fmla="*/ 9 w 32"/>
                <a:gd name="T11" fmla="*/ 1 h 23"/>
                <a:gd name="T12" fmla="*/ 16 w 32"/>
                <a:gd name="T13" fmla="*/ 4 h 23"/>
                <a:gd name="T14" fmla="*/ 21 w 32"/>
                <a:gd name="T15" fmla="*/ 7 h 23"/>
                <a:gd name="T16" fmla="*/ 29 w 32"/>
                <a:gd name="T17" fmla="*/ 13 h 23"/>
                <a:gd name="T18" fmla="*/ 31 w 32"/>
                <a:gd name="T19" fmla="*/ 19 h 23"/>
                <a:gd name="T20" fmla="*/ 28 w 32"/>
                <a:gd name="T21" fmla="*/ 22 h 23"/>
                <a:gd name="T22" fmla="*/ 22 w 32"/>
                <a:gd name="T23" fmla="*/ 23 h 23"/>
                <a:gd name="T24" fmla="*/ 20 w 32"/>
                <a:gd name="T25" fmla="*/ 23 h 23"/>
                <a:gd name="T26" fmla="*/ 14 w 32"/>
                <a:gd name="T27"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3">
                  <a:moveTo>
                    <a:pt x="14" y="21"/>
                  </a:moveTo>
                  <a:cubicBezTo>
                    <a:pt x="14" y="20"/>
                    <a:pt x="13" y="18"/>
                    <a:pt x="13" y="15"/>
                  </a:cubicBezTo>
                  <a:cubicBezTo>
                    <a:pt x="10" y="13"/>
                    <a:pt x="7" y="9"/>
                    <a:pt x="2" y="8"/>
                  </a:cubicBezTo>
                  <a:cubicBezTo>
                    <a:pt x="1" y="8"/>
                    <a:pt x="1" y="6"/>
                    <a:pt x="0" y="6"/>
                  </a:cubicBezTo>
                  <a:cubicBezTo>
                    <a:pt x="1" y="5"/>
                    <a:pt x="1" y="4"/>
                    <a:pt x="2" y="4"/>
                  </a:cubicBezTo>
                  <a:cubicBezTo>
                    <a:pt x="4" y="3"/>
                    <a:pt x="7" y="2"/>
                    <a:pt x="9" y="1"/>
                  </a:cubicBezTo>
                  <a:cubicBezTo>
                    <a:pt x="12" y="0"/>
                    <a:pt x="14" y="2"/>
                    <a:pt x="16" y="4"/>
                  </a:cubicBezTo>
                  <a:cubicBezTo>
                    <a:pt x="18" y="6"/>
                    <a:pt x="19" y="7"/>
                    <a:pt x="21" y="7"/>
                  </a:cubicBezTo>
                  <a:cubicBezTo>
                    <a:pt x="25" y="7"/>
                    <a:pt x="27" y="10"/>
                    <a:pt x="29" y="13"/>
                  </a:cubicBezTo>
                  <a:cubicBezTo>
                    <a:pt x="30" y="14"/>
                    <a:pt x="32" y="16"/>
                    <a:pt x="31" y="19"/>
                  </a:cubicBezTo>
                  <a:cubicBezTo>
                    <a:pt x="31" y="20"/>
                    <a:pt x="31" y="22"/>
                    <a:pt x="28" y="22"/>
                  </a:cubicBezTo>
                  <a:cubicBezTo>
                    <a:pt x="26" y="21"/>
                    <a:pt x="24" y="23"/>
                    <a:pt x="22" y="23"/>
                  </a:cubicBezTo>
                  <a:cubicBezTo>
                    <a:pt x="21" y="23"/>
                    <a:pt x="21" y="23"/>
                    <a:pt x="20" y="23"/>
                  </a:cubicBezTo>
                  <a:cubicBezTo>
                    <a:pt x="18" y="22"/>
                    <a:pt x="16" y="22"/>
                    <a:pt x="14"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68">
              <a:extLst>
                <a:ext uri="{FF2B5EF4-FFF2-40B4-BE49-F238E27FC236}">
                  <a16:creationId xmlns:a16="http://schemas.microsoft.com/office/drawing/2014/main" id="{178CA205-A598-444C-A7CA-9F25CCB938D9}"/>
                </a:ext>
              </a:extLst>
            </p:cNvPr>
            <p:cNvSpPr>
              <a:spLocks/>
            </p:cNvSpPr>
            <p:nvPr/>
          </p:nvSpPr>
          <p:spPr bwMode="auto">
            <a:xfrm>
              <a:off x="3873" y="3083"/>
              <a:ext cx="29" cy="32"/>
            </a:xfrm>
            <a:custGeom>
              <a:avLst/>
              <a:gdLst>
                <a:gd name="T0" fmla="*/ 15 w 25"/>
                <a:gd name="T1" fmla="*/ 27 h 27"/>
                <a:gd name="T2" fmla="*/ 12 w 25"/>
                <a:gd name="T3" fmla="*/ 24 h 27"/>
                <a:gd name="T4" fmla="*/ 13 w 25"/>
                <a:gd name="T5" fmla="*/ 17 h 27"/>
                <a:gd name="T6" fmla="*/ 11 w 25"/>
                <a:gd name="T7" fmla="*/ 18 h 27"/>
                <a:gd name="T8" fmla="*/ 11 w 25"/>
                <a:gd name="T9" fmla="*/ 18 h 27"/>
                <a:gd name="T10" fmla="*/ 4 w 25"/>
                <a:gd name="T11" fmla="*/ 14 h 27"/>
                <a:gd name="T12" fmla="*/ 3 w 25"/>
                <a:gd name="T13" fmla="*/ 13 h 27"/>
                <a:gd name="T14" fmla="*/ 0 w 25"/>
                <a:gd name="T15" fmla="*/ 2 h 27"/>
                <a:gd name="T16" fmla="*/ 2 w 25"/>
                <a:gd name="T17" fmla="*/ 0 h 27"/>
                <a:gd name="T18" fmla="*/ 10 w 25"/>
                <a:gd name="T19" fmla="*/ 3 h 27"/>
                <a:gd name="T20" fmla="*/ 11 w 25"/>
                <a:gd name="T21" fmla="*/ 3 h 27"/>
                <a:gd name="T22" fmla="*/ 18 w 25"/>
                <a:gd name="T23" fmla="*/ 10 h 27"/>
                <a:gd name="T24" fmla="*/ 24 w 25"/>
                <a:gd name="T25" fmla="*/ 15 h 27"/>
                <a:gd name="T26" fmla="*/ 22 w 25"/>
                <a:gd name="T27" fmla="*/ 19 h 27"/>
                <a:gd name="T28" fmla="*/ 15 w 25"/>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7">
                  <a:moveTo>
                    <a:pt x="15" y="27"/>
                  </a:moveTo>
                  <a:cubicBezTo>
                    <a:pt x="12" y="27"/>
                    <a:pt x="11" y="26"/>
                    <a:pt x="12" y="24"/>
                  </a:cubicBezTo>
                  <a:cubicBezTo>
                    <a:pt x="13" y="22"/>
                    <a:pt x="13" y="19"/>
                    <a:pt x="13" y="17"/>
                  </a:cubicBezTo>
                  <a:cubicBezTo>
                    <a:pt x="12" y="17"/>
                    <a:pt x="11" y="18"/>
                    <a:pt x="11" y="18"/>
                  </a:cubicBezTo>
                  <a:cubicBezTo>
                    <a:pt x="11" y="18"/>
                    <a:pt x="11" y="18"/>
                    <a:pt x="11" y="18"/>
                  </a:cubicBezTo>
                  <a:cubicBezTo>
                    <a:pt x="9" y="16"/>
                    <a:pt x="6" y="15"/>
                    <a:pt x="4" y="14"/>
                  </a:cubicBezTo>
                  <a:cubicBezTo>
                    <a:pt x="4" y="14"/>
                    <a:pt x="3" y="14"/>
                    <a:pt x="3" y="13"/>
                  </a:cubicBezTo>
                  <a:cubicBezTo>
                    <a:pt x="1" y="9"/>
                    <a:pt x="0" y="6"/>
                    <a:pt x="0" y="2"/>
                  </a:cubicBezTo>
                  <a:cubicBezTo>
                    <a:pt x="1" y="1"/>
                    <a:pt x="1" y="0"/>
                    <a:pt x="2" y="0"/>
                  </a:cubicBezTo>
                  <a:cubicBezTo>
                    <a:pt x="5" y="1"/>
                    <a:pt x="8" y="2"/>
                    <a:pt x="10" y="3"/>
                  </a:cubicBezTo>
                  <a:cubicBezTo>
                    <a:pt x="11" y="3"/>
                    <a:pt x="11" y="3"/>
                    <a:pt x="11" y="3"/>
                  </a:cubicBezTo>
                  <a:cubicBezTo>
                    <a:pt x="13" y="6"/>
                    <a:pt x="15" y="9"/>
                    <a:pt x="18" y="10"/>
                  </a:cubicBezTo>
                  <a:cubicBezTo>
                    <a:pt x="20" y="11"/>
                    <a:pt x="22" y="13"/>
                    <a:pt x="24" y="15"/>
                  </a:cubicBezTo>
                  <a:cubicBezTo>
                    <a:pt x="25" y="17"/>
                    <a:pt x="23" y="18"/>
                    <a:pt x="22" y="19"/>
                  </a:cubicBezTo>
                  <a:cubicBezTo>
                    <a:pt x="19" y="22"/>
                    <a:pt x="16" y="24"/>
                    <a:pt x="15"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69">
              <a:extLst>
                <a:ext uri="{FF2B5EF4-FFF2-40B4-BE49-F238E27FC236}">
                  <a16:creationId xmlns:a16="http://schemas.microsoft.com/office/drawing/2014/main" id="{8795E7A2-77CF-4D36-B64E-ED45DBBCD017}"/>
                </a:ext>
              </a:extLst>
            </p:cNvPr>
            <p:cNvSpPr>
              <a:spLocks/>
            </p:cNvSpPr>
            <p:nvPr/>
          </p:nvSpPr>
          <p:spPr bwMode="auto">
            <a:xfrm>
              <a:off x="3967" y="3036"/>
              <a:ext cx="17" cy="34"/>
            </a:xfrm>
            <a:custGeom>
              <a:avLst/>
              <a:gdLst>
                <a:gd name="T0" fmla="*/ 1 w 14"/>
                <a:gd name="T1" fmla="*/ 0 h 28"/>
                <a:gd name="T2" fmla="*/ 7 w 14"/>
                <a:gd name="T3" fmla="*/ 4 h 28"/>
                <a:gd name="T4" fmla="*/ 13 w 14"/>
                <a:gd name="T5" fmla="*/ 13 h 28"/>
                <a:gd name="T6" fmla="*/ 13 w 14"/>
                <a:gd name="T7" fmla="*/ 22 h 28"/>
                <a:gd name="T8" fmla="*/ 9 w 14"/>
                <a:gd name="T9" fmla="*/ 27 h 28"/>
                <a:gd name="T10" fmla="*/ 6 w 14"/>
                <a:gd name="T11" fmla="*/ 27 h 28"/>
                <a:gd name="T12" fmla="*/ 0 w 14"/>
                <a:gd name="T13" fmla="*/ 18 h 28"/>
                <a:gd name="T14" fmla="*/ 1 w 14"/>
                <a:gd name="T15" fmla="*/ 13 h 28"/>
                <a:gd name="T16" fmla="*/ 1 w 14"/>
                <a:gd name="T17" fmla="*/ 6 h 28"/>
                <a:gd name="T18" fmla="*/ 1 w 14"/>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8">
                  <a:moveTo>
                    <a:pt x="1" y="0"/>
                  </a:moveTo>
                  <a:cubicBezTo>
                    <a:pt x="3" y="1"/>
                    <a:pt x="5" y="2"/>
                    <a:pt x="7" y="4"/>
                  </a:cubicBezTo>
                  <a:cubicBezTo>
                    <a:pt x="9" y="7"/>
                    <a:pt x="12" y="10"/>
                    <a:pt x="13" y="13"/>
                  </a:cubicBezTo>
                  <a:cubicBezTo>
                    <a:pt x="14" y="16"/>
                    <a:pt x="14" y="19"/>
                    <a:pt x="13" y="22"/>
                  </a:cubicBezTo>
                  <a:cubicBezTo>
                    <a:pt x="12" y="24"/>
                    <a:pt x="11" y="25"/>
                    <a:pt x="9" y="27"/>
                  </a:cubicBezTo>
                  <a:cubicBezTo>
                    <a:pt x="8" y="27"/>
                    <a:pt x="7" y="28"/>
                    <a:pt x="6" y="27"/>
                  </a:cubicBezTo>
                  <a:cubicBezTo>
                    <a:pt x="2" y="26"/>
                    <a:pt x="0" y="23"/>
                    <a:pt x="0" y="18"/>
                  </a:cubicBezTo>
                  <a:cubicBezTo>
                    <a:pt x="0" y="17"/>
                    <a:pt x="1" y="15"/>
                    <a:pt x="1" y="13"/>
                  </a:cubicBezTo>
                  <a:cubicBezTo>
                    <a:pt x="1" y="10"/>
                    <a:pt x="1" y="8"/>
                    <a:pt x="1" y="6"/>
                  </a:cubicBezTo>
                  <a:cubicBezTo>
                    <a:pt x="1" y="4"/>
                    <a:pt x="1" y="2"/>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800218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8B1B4EA-875F-4F0D-B251-66B3004B52FB}"/>
              </a:ext>
            </a:extLst>
          </p:cNvPr>
          <p:cNvPicPr>
            <a:picLocks noChangeAspect="1"/>
          </p:cNvPicPr>
          <p:nvPr/>
        </p:nvPicPr>
        <p:blipFill>
          <a:blip r:embed="rId2">
            <a:lum bright="70000" contrast="-70000"/>
          </a:blip>
          <a:stretch>
            <a:fillRect/>
          </a:stretch>
        </p:blipFill>
        <p:spPr>
          <a:xfrm>
            <a:off x="0" y="15628"/>
            <a:ext cx="7766617" cy="6858000"/>
          </a:xfrm>
          <a:prstGeom prst="rect">
            <a:avLst/>
          </a:prstGeom>
        </p:spPr>
      </p:pic>
      <p:sp>
        <p:nvSpPr>
          <p:cNvPr id="2" name="矩形 1">
            <a:extLst>
              <a:ext uri="{FF2B5EF4-FFF2-40B4-BE49-F238E27FC236}">
                <a16:creationId xmlns:a16="http://schemas.microsoft.com/office/drawing/2014/main" id="{71EDD8E0-98E4-4FF6-B5B1-B33CE7F7A75A}"/>
              </a:ext>
            </a:extLst>
          </p:cNvPr>
          <p:cNvSpPr/>
          <p:nvPr/>
        </p:nvSpPr>
        <p:spPr>
          <a:xfrm>
            <a:off x="-46200" y="2119512"/>
            <a:ext cx="7667007" cy="2785378"/>
          </a:xfrm>
          <a:prstGeom prst="rect">
            <a:avLst/>
          </a:prstGeom>
        </p:spPr>
        <p:txBody>
          <a:bodyPr wrap="square">
            <a:spAutoFit/>
          </a:bodyPr>
          <a:lstStyle/>
          <a:p>
            <a:pPr algn="r"/>
            <a:r>
              <a:rPr lang="en-US" altLang="zh-CN" sz="2500" b="1" dirty="0">
                <a:solidFill>
                  <a:schemeClr val="tx1">
                    <a:lumMod val="95000"/>
                    <a:lumOff val="5000"/>
                  </a:schemeClr>
                </a:solidFill>
                <a:latin typeface="Helvetica" panose="020B0604020202030204" pitchFamily="34" charset="0"/>
              </a:rPr>
              <a:t>You can see two or three miles at one glance,</a:t>
            </a:r>
          </a:p>
          <a:p>
            <a:pPr algn="r"/>
            <a:endParaRPr lang="en-US" altLang="zh-CN" sz="2500" b="1" dirty="0">
              <a:solidFill>
                <a:schemeClr val="tx1">
                  <a:lumMod val="95000"/>
                  <a:lumOff val="5000"/>
                </a:schemeClr>
              </a:solidFill>
              <a:latin typeface="Helvetica" panose="020B0604020202030204" pitchFamily="34" charset="0"/>
            </a:endParaRPr>
          </a:p>
          <a:p>
            <a:pPr algn="r"/>
            <a:r>
              <a:rPr lang="en-US" altLang="zh-CN" sz="2500" b="1" dirty="0">
                <a:solidFill>
                  <a:schemeClr val="tx1">
                    <a:lumMod val="95000"/>
                    <a:lumOff val="5000"/>
                  </a:schemeClr>
                </a:solidFill>
                <a:latin typeface="Helvetica" panose="020B0604020202030204" pitchFamily="34" charset="0"/>
              </a:rPr>
              <a:t>four or five houses with smoking chimneys.</a:t>
            </a:r>
          </a:p>
          <a:p>
            <a:pPr algn="r"/>
            <a:endParaRPr lang="en-US" altLang="zh-CN" sz="2500" b="1" dirty="0">
              <a:solidFill>
                <a:schemeClr val="tx1">
                  <a:lumMod val="95000"/>
                  <a:lumOff val="5000"/>
                </a:schemeClr>
              </a:solidFill>
              <a:latin typeface="Helvetica" panose="020B0604020202030204" pitchFamily="34" charset="0"/>
            </a:endParaRPr>
          </a:p>
          <a:p>
            <a:pPr algn="r"/>
            <a:r>
              <a:rPr lang="en-US" altLang="zh-CN" sz="2500" b="1" dirty="0">
                <a:solidFill>
                  <a:schemeClr val="tx1">
                    <a:lumMod val="95000"/>
                    <a:lumOff val="5000"/>
                  </a:schemeClr>
                </a:solidFill>
                <a:latin typeface="Helvetica" panose="020B0604020202030204" pitchFamily="34" charset="0"/>
              </a:rPr>
              <a:t>Six or seven pavilions, and eight,</a:t>
            </a:r>
          </a:p>
          <a:p>
            <a:pPr algn="r"/>
            <a:endParaRPr lang="en-US" altLang="zh-CN" sz="2500" b="1" dirty="0">
              <a:solidFill>
                <a:schemeClr val="tx1">
                  <a:lumMod val="95000"/>
                  <a:lumOff val="5000"/>
                </a:schemeClr>
              </a:solidFill>
              <a:latin typeface="Helvetica" panose="020B0604020202030204" pitchFamily="34" charset="0"/>
            </a:endParaRPr>
          </a:p>
          <a:p>
            <a:pPr algn="r"/>
            <a:r>
              <a:rPr lang="en-US" altLang="zh-CN" sz="2500" b="1" dirty="0">
                <a:solidFill>
                  <a:schemeClr val="tx1">
                    <a:lumMod val="95000"/>
                    <a:lumOff val="5000"/>
                  </a:schemeClr>
                </a:solidFill>
                <a:latin typeface="Helvetica" panose="020B0604020202030204" pitchFamily="34" charset="0"/>
              </a:rPr>
              <a:t>nine or ten flowers possibly.</a:t>
            </a:r>
            <a:endParaRPr lang="zh-CN" altLang="en-US" sz="2500" b="1" dirty="0">
              <a:solidFill>
                <a:schemeClr val="tx1">
                  <a:lumMod val="95000"/>
                  <a:lumOff val="5000"/>
                </a:schemeClr>
              </a:solidFill>
              <a:latin typeface="Helvetica" panose="020B0604020202030204" pitchFamily="34" charset="0"/>
            </a:endParaRPr>
          </a:p>
        </p:txBody>
      </p:sp>
      <p:sp>
        <p:nvSpPr>
          <p:cNvPr id="3" name="矩形 2">
            <a:extLst>
              <a:ext uri="{FF2B5EF4-FFF2-40B4-BE49-F238E27FC236}">
                <a16:creationId xmlns:a16="http://schemas.microsoft.com/office/drawing/2014/main" id="{E76D2180-5059-4688-8861-753455B99DC7}"/>
              </a:ext>
            </a:extLst>
          </p:cNvPr>
          <p:cNvSpPr/>
          <p:nvPr/>
        </p:nvSpPr>
        <p:spPr>
          <a:xfrm>
            <a:off x="3853875" y="896934"/>
            <a:ext cx="3647152" cy="646331"/>
          </a:xfrm>
          <a:prstGeom prst="rect">
            <a:avLst/>
          </a:prstGeom>
        </p:spPr>
        <p:txBody>
          <a:bodyPr wrap="none">
            <a:spAutoFit/>
          </a:bodyPr>
          <a:lstStyle/>
          <a:p>
            <a:pPr algn="r"/>
            <a:r>
              <a:rPr lang="en-US" altLang="zh-CN" sz="3600" b="1" i="1" dirty="0">
                <a:latin typeface="Helvetica" panose="020B0604020202030204" pitchFamily="34" charset="0"/>
                <a:cs typeface="Times New Roman" panose="02020603050405020304" pitchFamily="18" charset="0"/>
              </a:rPr>
              <a:t>Ode to a Village</a:t>
            </a:r>
            <a:endParaRPr lang="zh-CN" altLang="en-US" sz="3600" b="1" dirty="0">
              <a:latin typeface="Helvetica" panose="020B0604020202030204" pitchFamily="34" charset="0"/>
            </a:endParaRPr>
          </a:p>
        </p:txBody>
      </p:sp>
      <p:grpSp>
        <p:nvGrpSpPr>
          <p:cNvPr id="74" name="Group 4">
            <a:extLst>
              <a:ext uri="{FF2B5EF4-FFF2-40B4-BE49-F238E27FC236}">
                <a16:creationId xmlns:a16="http://schemas.microsoft.com/office/drawing/2014/main" id="{D2DA5421-2786-41A4-9C87-27A47F8CBB45}"/>
              </a:ext>
            </a:extLst>
          </p:cNvPr>
          <p:cNvGrpSpPr>
            <a:grpSpLocks noChangeAspect="1"/>
          </p:cNvGrpSpPr>
          <p:nvPr/>
        </p:nvGrpSpPr>
        <p:grpSpPr bwMode="auto">
          <a:xfrm>
            <a:off x="8422425" y="817696"/>
            <a:ext cx="2746316" cy="5382266"/>
            <a:chOff x="3305" y="1112"/>
            <a:chExt cx="1070" cy="2097"/>
          </a:xfrm>
        </p:grpSpPr>
        <p:sp>
          <p:nvSpPr>
            <p:cNvPr id="75" name="Freeform 5">
              <a:extLst>
                <a:ext uri="{FF2B5EF4-FFF2-40B4-BE49-F238E27FC236}">
                  <a16:creationId xmlns:a16="http://schemas.microsoft.com/office/drawing/2014/main" id="{BE5F67DE-6E70-44BA-8F2F-12D68BBF83EB}"/>
                </a:ext>
              </a:extLst>
            </p:cNvPr>
            <p:cNvSpPr>
              <a:spLocks/>
            </p:cNvSpPr>
            <p:nvPr/>
          </p:nvSpPr>
          <p:spPr bwMode="auto">
            <a:xfrm>
              <a:off x="3969" y="2465"/>
              <a:ext cx="210" cy="199"/>
            </a:xfrm>
            <a:custGeom>
              <a:avLst/>
              <a:gdLst>
                <a:gd name="T0" fmla="*/ 78 w 178"/>
                <a:gd name="T1" fmla="*/ 63 h 167"/>
                <a:gd name="T2" fmla="*/ 68 w 178"/>
                <a:gd name="T3" fmla="*/ 89 h 167"/>
                <a:gd name="T4" fmla="*/ 57 w 178"/>
                <a:gd name="T5" fmla="*/ 107 h 167"/>
                <a:gd name="T6" fmla="*/ 58 w 178"/>
                <a:gd name="T7" fmla="*/ 160 h 167"/>
                <a:gd name="T8" fmla="*/ 46 w 178"/>
                <a:gd name="T9" fmla="*/ 159 h 167"/>
                <a:gd name="T10" fmla="*/ 41 w 178"/>
                <a:gd name="T11" fmla="*/ 128 h 167"/>
                <a:gd name="T12" fmla="*/ 24 w 178"/>
                <a:gd name="T13" fmla="*/ 138 h 167"/>
                <a:gd name="T14" fmla="*/ 19 w 178"/>
                <a:gd name="T15" fmla="*/ 125 h 167"/>
                <a:gd name="T16" fmla="*/ 44 w 178"/>
                <a:gd name="T17" fmla="*/ 82 h 167"/>
                <a:gd name="T18" fmla="*/ 41 w 178"/>
                <a:gd name="T19" fmla="*/ 80 h 167"/>
                <a:gd name="T20" fmla="*/ 13 w 178"/>
                <a:gd name="T21" fmla="*/ 94 h 167"/>
                <a:gd name="T22" fmla="*/ 4 w 178"/>
                <a:gd name="T23" fmla="*/ 79 h 167"/>
                <a:gd name="T24" fmla="*/ 37 w 178"/>
                <a:gd name="T25" fmla="*/ 67 h 167"/>
                <a:gd name="T26" fmla="*/ 53 w 178"/>
                <a:gd name="T27" fmla="*/ 49 h 167"/>
                <a:gd name="T28" fmla="*/ 51 w 178"/>
                <a:gd name="T29" fmla="*/ 15 h 167"/>
                <a:gd name="T30" fmla="*/ 48 w 178"/>
                <a:gd name="T31" fmla="*/ 11 h 167"/>
                <a:gd name="T32" fmla="*/ 59 w 178"/>
                <a:gd name="T33" fmla="*/ 13 h 167"/>
                <a:gd name="T34" fmla="*/ 66 w 178"/>
                <a:gd name="T35" fmla="*/ 41 h 167"/>
                <a:gd name="T36" fmla="*/ 74 w 178"/>
                <a:gd name="T37" fmla="*/ 49 h 167"/>
                <a:gd name="T38" fmla="*/ 89 w 178"/>
                <a:gd name="T39" fmla="*/ 56 h 167"/>
                <a:gd name="T40" fmla="*/ 100 w 178"/>
                <a:gd name="T41" fmla="*/ 45 h 167"/>
                <a:gd name="T42" fmla="*/ 99 w 178"/>
                <a:gd name="T43" fmla="*/ 11 h 167"/>
                <a:gd name="T44" fmla="*/ 106 w 178"/>
                <a:gd name="T45" fmla="*/ 3 h 167"/>
                <a:gd name="T46" fmla="*/ 114 w 178"/>
                <a:gd name="T47" fmla="*/ 29 h 167"/>
                <a:gd name="T48" fmla="*/ 127 w 178"/>
                <a:gd name="T49" fmla="*/ 39 h 167"/>
                <a:gd name="T50" fmla="*/ 126 w 178"/>
                <a:gd name="T51" fmla="*/ 47 h 167"/>
                <a:gd name="T52" fmla="*/ 111 w 178"/>
                <a:gd name="T53" fmla="*/ 55 h 167"/>
                <a:gd name="T54" fmla="*/ 118 w 178"/>
                <a:gd name="T55" fmla="*/ 74 h 167"/>
                <a:gd name="T56" fmla="*/ 120 w 178"/>
                <a:gd name="T57" fmla="*/ 110 h 167"/>
                <a:gd name="T58" fmla="*/ 119 w 178"/>
                <a:gd name="T59" fmla="*/ 119 h 167"/>
                <a:gd name="T60" fmla="*/ 148 w 178"/>
                <a:gd name="T61" fmla="*/ 134 h 167"/>
                <a:gd name="T62" fmla="*/ 178 w 178"/>
                <a:gd name="T63" fmla="*/ 144 h 167"/>
                <a:gd name="T64" fmla="*/ 159 w 178"/>
                <a:gd name="T65" fmla="*/ 148 h 167"/>
                <a:gd name="T66" fmla="*/ 112 w 178"/>
                <a:gd name="T67" fmla="*/ 127 h 167"/>
                <a:gd name="T68" fmla="*/ 93 w 178"/>
                <a:gd name="T69" fmla="*/ 140 h 167"/>
                <a:gd name="T70" fmla="*/ 70 w 178"/>
                <a:gd name="T71" fmla="*/ 144 h 167"/>
                <a:gd name="T72" fmla="*/ 64 w 178"/>
                <a:gd name="T73" fmla="*/ 134 h 167"/>
                <a:gd name="T74" fmla="*/ 90 w 178"/>
                <a:gd name="T75" fmla="*/ 131 h 167"/>
                <a:gd name="T76" fmla="*/ 92 w 178"/>
                <a:gd name="T77" fmla="*/ 111 h 167"/>
                <a:gd name="T78" fmla="*/ 74 w 178"/>
                <a:gd name="T79" fmla="*/ 99 h 167"/>
                <a:gd name="T80" fmla="*/ 105 w 178"/>
                <a:gd name="T81" fmla="*/ 108 h 167"/>
                <a:gd name="T82" fmla="*/ 108 w 178"/>
                <a:gd name="T83" fmla="*/ 85 h 167"/>
                <a:gd name="T84" fmla="*/ 94 w 178"/>
                <a:gd name="T85" fmla="*/ 98 h 167"/>
                <a:gd name="T86" fmla="*/ 94 w 178"/>
                <a:gd name="T87" fmla="*/ 82 h 167"/>
                <a:gd name="T88" fmla="*/ 98 w 178"/>
                <a:gd name="T89" fmla="*/ 66 h 167"/>
                <a:gd name="T90" fmla="*/ 85 w 178"/>
                <a:gd name="T91" fmla="*/ 64 h 167"/>
                <a:gd name="T92" fmla="*/ 64 w 178"/>
                <a:gd name="T93" fmla="*/ 6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8" h="167">
                  <a:moveTo>
                    <a:pt x="60" y="83"/>
                  </a:moveTo>
                  <a:cubicBezTo>
                    <a:pt x="68" y="78"/>
                    <a:pt x="73" y="71"/>
                    <a:pt x="78" y="63"/>
                  </a:cubicBezTo>
                  <a:cubicBezTo>
                    <a:pt x="78" y="64"/>
                    <a:pt x="79" y="65"/>
                    <a:pt x="78" y="66"/>
                  </a:cubicBezTo>
                  <a:cubicBezTo>
                    <a:pt x="77" y="74"/>
                    <a:pt x="73" y="82"/>
                    <a:pt x="68" y="89"/>
                  </a:cubicBezTo>
                  <a:cubicBezTo>
                    <a:pt x="65" y="92"/>
                    <a:pt x="62" y="96"/>
                    <a:pt x="60" y="100"/>
                  </a:cubicBezTo>
                  <a:cubicBezTo>
                    <a:pt x="58" y="102"/>
                    <a:pt x="58" y="105"/>
                    <a:pt x="57" y="107"/>
                  </a:cubicBezTo>
                  <a:cubicBezTo>
                    <a:pt x="56" y="120"/>
                    <a:pt x="55" y="133"/>
                    <a:pt x="56" y="146"/>
                  </a:cubicBezTo>
                  <a:cubicBezTo>
                    <a:pt x="56" y="151"/>
                    <a:pt x="57" y="156"/>
                    <a:pt x="58" y="160"/>
                  </a:cubicBezTo>
                  <a:cubicBezTo>
                    <a:pt x="58" y="165"/>
                    <a:pt x="56" y="167"/>
                    <a:pt x="52" y="165"/>
                  </a:cubicBezTo>
                  <a:cubicBezTo>
                    <a:pt x="49" y="164"/>
                    <a:pt x="47" y="163"/>
                    <a:pt x="46" y="159"/>
                  </a:cubicBezTo>
                  <a:cubicBezTo>
                    <a:pt x="44" y="151"/>
                    <a:pt x="44" y="142"/>
                    <a:pt x="43" y="133"/>
                  </a:cubicBezTo>
                  <a:cubicBezTo>
                    <a:pt x="43" y="132"/>
                    <a:pt x="42" y="130"/>
                    <a:pt x="41" y="128"/>
                  </a:cubicBezTo>
                  <a:cubicBezTo>
                    <a:pt x="39" y="130"/>
                    <a:pt x="36" y="132"/>
                    <a:pt x="34" y="135"/>
                  </a:cubicBezTo>
                  <a:cubicBezTo>
                    <a:pt x="31" y="138"/>
                    <a:pt x="27" y="140"/>
                    <a:pt x="24" y="138"/>
                  </a:cubicBezTo>
                  <a:cubicBezTo>
                    <a:pt x="20" y="136"/>
                    <a:pt x="18" y="132"/>
                    <a:pt x="19" y="127"/>
                  </a:cubicBezTo>
                  <a:cubicBezTo>
                    <a:pt x="19" y="127"/>
                    <a:pt x="19" y="126"/>
                    <a:pt x="19" y="125"/>
                  </a:cubicBezTo>
                  <a:cubicBezTo>
                    <a:pt x="24" y="123"/>
                    <a:pt x="26" y="119"/>
                    <a:pt x="28" y="115"/>
                  </a:cubicBezTo>
                  <a:cubicBezTo>
                    <a:pt x="35" y="105"/>
                    <a:pt x="39" y="93"/>
                    <a:pt x="44" y="82"/>
                  </a:cubicBezTo>
                  <a:cubicBezTo>
                    <a:pt x="44" y="81"/>
                    <a:pt x="44" y="80"/>
                    <a:pt x="45" y="78"/>
                  </a:cubicBezTo>
                  <a:cubicBezTo>
                    <a:pt x="43" y="79"/>
                    <a:pt x="42" y="79"/>
                    <a:pt x="41" y="80"/>
                  </a:cubicBezTo>
                  <a:cubicBezTo>
                    <a:pt x="37" y="83"/>
                    <a:pt x="33" y="86"/>
                    <a:pt x="29" y="89"/>
                  </a:cubicBezTo>
                  <a:cubicBezTo>
                    <a:pt x="24" y="93"/>
                    <a:pt x="19" y="95"/>
                    <a:pt x="13" y="94"/>
                  </a:cubicBezTo>
                  <a:cubicBezTo>
                    <a:pt x="6" y="93"/>
                    <a:pt x="0" y="86"/>
                    <a:pt x="3" y="79"/>
                  </a:cubicBezTo>
                  <a:cubicBezTo>
                    <a:pt x="3" y="79"/>
                    <a:pt x="4" y="79"/>
                    <a:pt x="4" y="79"/>
                  </a:cubicBezTo>
                  <a:cubicBezTo>
                    <a:pt x="7" y="83"/>
                    <a:pt x="9" y="84"/>
                    <a:pt x="13" y="81"/>
                  </a:cubicBezTo>
                  <a:cubicBezTo>
                    <a:pt x="21" y="77"/>
                    <a:pt x="29" y="72"/>
                    <a:pt x="37" y="67"/>
                  </a:cubicBezTo>
                  <a:cubicBezTo>
                    <a:pt x="40" y="65"/>
                    <a:pt x="43" y="63"/>
                    <a:pt x="46" y="61"/>
                  </a:cubicBezTo>
                  <a:cubicBezTo>
                    <a:pt x="51" y="59"/>
                    <a:pt x="53" y="54"/>
                    <a:pt x="53" y="49"/>
                  </a:cubicBezTo>
                  <a:cubicBezTo>
                    <a:pt x="54" y="40"/>
                    <a:pt x="54" y="32"/>
                    <a:pt x="55" y="23"/>
                  </a:cubicBezTo>
                  <a:cubicBezTo>
                    <a:pt x="55" y="19"/>
                    <a:pt x="54" y="17"/>
                    <a:pt x="51" y="15"/>
                  </a:cubicBezTo>
                  <a:cubicBezTo>
                    <a:pt x="50" y="15"/>
                    <a:pt x="49" y="15"/>
                    <a:pt x="49" y="14"/>
                  </a:cubicBezTo>
                  <a:cubicBezTo>
                    <a:pt x="49" y="13"/>
                    <a:pt x="49" y="12"/>
                    <a:pt x="48" y="11"/>
                  </a:cubicBezTo>
                  <a:cubicBezTo>
                    <a:pt x="49" y="11"/>
                    <a:pt x="51" y="10"/>
                    <a:pt x="51" y="10"/>
                  </a:cubicBezTo>
                  <a:cubicBezTo>
                    <a:pt x="54" y="11"/>
                    <a:pt x="56" y="12"/>
                    <a:pt x="59" y="13"/>
                  </a:cubicBezTo>
                  <a:cubicBezTo>
                    <a:pt x="64" y="18"/>
                    <a:pt x="69" y="22"/>
                    <a:pt x="67" y="30"/>
                  </a:cubicBezTo>
                  <a:cubicBezTo>
                    <a:pt x="66" y="34"/>
                    <a:pt x="66" y="38"/>
                    <a:pt x="66" y="41"/>
                  </a:cubicBezTo>
                  <a:cubicBezTo>
                    <a:pt x="66" y="46"/>
                    <a:pt x="68" y="48"/>
                    <a:pt x="73" y="49"/>
                  </a:cubicBezTo>
                  <a:cubicBezTo>
                    <a:pt x="73" y="49"/>
                    <a:pt x="74" y="49"/>
                    <a:pt x="74" y="49"/>
                  </a:cubicBezTo>
                  <a:cubicBezTo>
                    <a:pt x="80" y="49"/>
                    <a:pt x="81" y="51"/>
                    <a:pt x="81" y="56"/>
                  </a:cubicBezTo>
                  <a:cubicBezTo>
                    <a:pt x="84" y="58"/>
                    <a:pt x="87" y="57"/>
                    <a:pt x="89" y="56"/>
                  </a:cubicBezTo>
                  <a:cubicBezTo>
                    <a:pt x="92" y="54"/>
                    <a:pt x="94" y="52"/>
                    <a:pt x="97" y="50"/>
                  </a:cubicBezTo>
                  <a:cubicBezTo>
                    <a:pt x="98" y="49"/>
                    <a:pt x="99" y="47"/>
                    <a:pt x="100" y="45"/>
                  </a:cubicBezTo>
                  <a:cubicBezTo>
                    <a:pt x="101" y="38"/>
                    <a:pt x="102" y="31"/>
                    <a:pt x="102" y="23"/>
                  </a:cubicBezTo>
                  <a:cubicBezTo>
                    <a:pt x="102" y="19"/>
                    <a:pt x="100" y="15"/>
                    <a:pt x="99" y="11"/>
                  </a:cubicBezTo>
                  <a:cubicBezTo>
                    <a:pt x="98" y="8"/>
                    <a:pt x="96" y="6"/>
                    <a:pt x="98" y="3"/>
                  </a:cubicBezTo>
                  <a:cubicBezTo>
                    <a:pt x="101" y="0"/>
                    <a:pt x="104" y="2"/>
                    <a:pt x="106" y="3"/>
                  </a:cubicBezTo>
                  <a:cubicBezTo>
                    <a:pt x="110" y="3"/>
                    <a:pt x="114" y="7"/>
                    <a:pt x="114" y="12"/>
                  </a:cubicBezTo>
                  <a:cubicBezTo>
                    <a:pt x="114" y="17"/>
                    <a:pt x="114" y="23"/>
                    <a:pt x="114" y="29"/>
                  </a:cubicBezTo>
                  <a:cubicBezTo>
                    <a:pt x="114" y="34"/>
                    <a:pt x="115" y="36"/>
                    <a:pt x="120" y="38"/>
                  </a:cubicBezTo>
                  <a:cubicBezTo>
                    <a:pt x="122" y="38"/>
                    <a:pt x="125" y="39"/>
                    <a:pt x="127" y="39"/>
                  </a:cubicBezTo>
                  <a:cubicBezTo>
                    <a:pt x="129" y="40"/>
                    <a:pt x="130" y="42"/>
                    <a:pt x="130" y="44"/>
                  </a:cubicBezTo>
                  <a:cubicBezTo>
                    <a:pt x="129" y="46"/>
                    <a:pt x="128" y="47"/>
                    <a:pt x="126" y="47"/>
                  </a:cubicBezTo>
                  <a:cubicBezTo>
                    <a:pt x="124" y="47"/>
                    <a:pt x="121" y="47"/>
                    <a:pt x="119" y="48"/>
                  </a:cubicBezTo>
                  <a:cubicBezTo>
                    <a:pt x="116" y="50"/>
                    <a:pt x="112" y="51"/>
                    <a:pt x="111" y="55"/>
                  </a:cubicBezTo>
                  <a:cubicBezTo>
                    <a:pt x="109" y="60"/>
                    <a:pt x="107" y="65"/>
                    <a:pt x="109" y="71"/>
                  </a:cubicBezTo>
                  <a:cubicBezTo>
                    <a:pt x="112" y="72"/>
                    <a:pt x="115" y="73"/>
                    <a:pt x="118" y="74"/>
                  </a:cubicBezTo>
                  <a:cubicBezTo>
                    <a:pt x="122" y="75"/>
                    <a:pt x="124" y="78"/>
                    <a:pt x="124" y="82"/>
                  </a:cubicBezTo>
                  <a:cubicBezTo>
                    <a:pt x="126" y="92"/>
                    <a:pt x="124" y="101"/>
                    <a:pt x="120" y="110"/>
                  </a:cubicBezTo>
                  <a:cubicBezTo>
                    <a:pt x="120" y="112"/>
                    <a:pt x="119" y="113"/>
                    <a:pt x="118" y="114"/>
                  </a:cubicBezTo>
                  <a:cubicBezTo>
                    <a:pt x="117" y="116"/>
                    <a:pt x="117" y="117"/>
                    <a:pt x="119" y="119"/>
                  </a:cubicBezTo>
                  <a:cubicBezTo>
                    <a:pt x="126" y="123"/>
                    <a:pt x="132" y="127"/>
                    <a:pt x="139" y="131"/>
                  </a:cubicBezTo>
                  <a:cubicBezTo>
                    <a:pt x="142" y="132"/>
                    <a:pt x="145" y="133"/>
                    <a:pt x="148" y="134"/>
                  </a:cubicBezTo>
                  <a:cubicBezTo>
                    <a:pt x="157" y="137"/>
                    <a:pt x="166" y="139"/>
                    <a:pt x="175" y="142"/>
                  </a:cubicBezTo>
                  <a:cubicBezTo>
                    <a:pt x="176" y="143"/>
                    <a:pt x="177" y="143"/>
                    <a:pt x="178" y="144"/>
                  </a:cubicBezTo>
                  <a:cubicBezTo>
                    <a:pt x="177" y="146"/>
                    <a:pt x="176" y="148"/>
                    <a:pt x="175" y="150"/>
                  </a:cubicBezTo>
                  <a:cubicBezTo>
                    <a:pt x="169" y="149"/>
                    <a:pt x="164" y="149"/>
                    <a:pt x="159" y="148"/>
                  </a:cubicBezTo>
                  <a:cubicBezTo>
                    <a:pt x="147" y="147"/>
                    <a:pt x="136" y="143"/>
                    <a:pt x="126" y="136"/>
                  </a:cubicBezTo>
                  <a:cubicBezTo>
                    <a:pt x="122" y="133"/>
                    <a:pt x="117" y="131"/>
                    <a:pt x="112" y="127"/>
                  </a:cubicBezTo>
                  <a:cubicBezTo>
                    <a:pt x="110" y="125"/>
                    <a:pt x="108" y="125"/>
                    <a:pt x="106" y="129"/>
                  </a:cubicBezTo>
                  <a:cubicBezTo>
                    <a:pt x="103" y="134"/>
                    <a:pt x="97" y="137"/>
                    <a:pt x="93" y="140"/>
                  </a:cubicBezTo>
                  <a:cubicBezTo>
                    <a:pt x="93" y="141"/>
                    <a:pt x="93" y="141"/>
                    <a:pt x="93" y="141"/>
                  </a:cubicBezTo>
                  <a:cubicBezTo>
                    <a:pt x="85" y="143"/>
                    <a:pt x="78" y="147"/>
                    <a:pt x="70" y="144"/>
                  </a:cubicBezTo>
                  <a:cubicBezTo>
                    <a:pt x="64" y="143"/>
                    <a:pt x="62" y="140"/>
                    <a:pt x="61" y="132"/>
                  </a:cubicBezTo>
                  <a:cubicBezTo>
                    <a:pt x="62" y="133"/>
                    <a:pt x="63" y="133"/>
                    <a:pt x="64" y="134"/>
                  </a:cubicBezTo>
                  <a:cubicBezTo>
                    <a:pt x="66" y="136"/>
                    <a:pt x="68" y="137"/>
                    <a:pt x="71" y="138"/>
                  </a:cubicBezTo>
                  <a:cubicBezTo>
                    <a:pt x="78" y="138"/>
                    <a:pt x="84" y="136"/>
                    <a:pt x="90" y="131"/>
                  </a:cubicBezTo>
                  <a:cubicBezTo>
                    <a:pt x="93" y="128"/>
                    <a:pt x="97" y="123"/>
                    <a:pt x="100" y="119"/>
                  </a:cubicBezTo>
                  <a:cubicBezTo>
                    <a:pt x="98" y="115"/>
                    <a:pt x="95" y="113"/>
                    <a:pt x="92" y="111"/>
                  </a:cubicBezTo>
                  <a:cubicBezTo>
                    <a:pt x="89" y="109"/>
                    <a:pt x="85" y="106"/>
                    <a:pt x="82" y="104"/>
                  </a:cubicBezTo>
                  <a:cubicBezTo>
                    <a:pt x="79" y="102"/>
                    <a:pt x="76" y="100"/>
                    <a:pt x="74" y="99"/>
                  </a:cubicBezTo>
                  <a:cubicBezTo>
                    <a:pt x="70" y="96"/>
                    <a:pt x="69" y="93"/>
                    <a:pt x="70" y="89"/>
                  </a:cubicBezTo>
                  <a:cubicBezTo>
                    <a:pt x="82" y="95"/>
                    <a:pt x="94" y="101"/>
                    <a:pt x="105" y="108"/>
                  </a:cubicBezTo>
                  <a:cubicBezTo>
                    <a:pt x="111" y="103"/>
                    <a:pt x="114" y="90"/>
                    <a:pt x="111" y="83"/>
                  </a:cubicBezTo>
                  <a:cubicBezTo>
                    <a:pt x="110" y="84"/>
                    <a:pt x="109" y="84"/>
                    <a:pt x="108" y="85"/>
                  </a:cubicBezTo>
                  <a:cubicBezTo>
                    <a:pt x="106" y="87"/>
                    <a:pt x="105" y="90"/>
                    <a:pt x="103" y="92"/>
                  </a:cubicBezTo>
                  <a:cubicBezTo>
                    <a:pt x="101" y="96"/>
                    <a:pt x="98" y="98"/>
                    <a:pt x="94" y="98"/>
                  </a:cubicBezTo>
                  <a:cubicBezTo>
                    <a:pt x="89" y="97"/>
                    <a:pt x="87" y="93"/>
                    <a:pt x="89" y="89"/>
                  </a:cubicBezTo>
                  <a:cubicBezTo>
                    <a:pt x="91" y="86"/>
                    <a:pt x="93" y="84"/>
                    <a:pt x="94" y="82"/>
                  </a:cubicBezTo>
                  <a:cubicBezTo>
                    <a:pt x="95" y="81"/>
                    <a:pt x="96" y="80"/>
                    <a:pt x="96" y="79"/>
                  </a:cubicBezTo>
                  <a:cubicBezTo>
                    <a:pt x="97" y="75"/>
                    <a:pt x="98" y="71"/>
                    <a:pt x="98" y="66"/>
                  </a:cubicBezTo>
                  <a:cubicBezTo>
                    <a:pt x="96" y="66"/>
                    <a:pt x="94" y="66"/>
                    <a:pt x="92" y="66"/>
                  </a:cubicBezTo>
                  <a:cubicBezTo>
                    <a:pt x="89" y="67"/>
                    <a:pt x="87" y="66"/>
                    <a:pt x="85" y="64"/>
                  </a:cubicBezTo>
                  <a:cubicBezTo>
                    <a:pt x="83" y="63"/>
                    <a:pt x="81" y="61"/>
                    <a:pt x="79" y="60"/>
                  </a:cubicBezTo>
                  <a:cubicBezTo>
                    <a:pt x="73" y="56"/>
                    <a:pt x="66" y="59"/>
                    <a:pt x="64" y="65"/>
                  </a:cubicBezTo>
                  <a:cubicBezTo>
                    <a:pt x="62" y="71"/>
                    <a:pt x="62" y="76"/>
                    <a:pt x="60" y="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6">
              <a:extLst>
                <a:ext uri="{FF2B5EF4-FFF2-40B4-BE49-F238E27FC236}">
                  <a16:creationId xmlns:a16="http://schemas.microsoft.com/office/drawing/2014/main" id="{48E164E8-823B-48E4-938C-3D1B27AB7CFF}"/>
                </a:ext>
              </a:extLst>
            </p:cNvPr>
            <p:cNvSpPr>
              <a:spLocks/>
            </p:cNvSpPr>
            <p:nvPr/>
          </p:nvSpPr>
          <p:spPr bwMode="auto">
            <a:xfrm>
              <a:off x="3587" y="1618"/>
              <a:ext cx="150" cy="186"/>
            </a:xfrm>
            <a:custGeom>
              <a:avLst/>
              <a:gdLst>
                <a:gd name="T0" fmla="*/ 73 w 127"/>
                <a:gd name="T1" fmla="*/ 131 h 156"/>
                <a:gd name="T2" fmla="*/ 87 w 127"/>
                <a:gd name="T3" fmla="*/ 107 h 156"/>
                <a:gd name="T4" fmla="*/ 102 w 127"/>
                <a:gd name="T5" fmla="*/ 113 h 156"/>
                <a:gd name="T6" fmla="*/ 116 w 127"/>
                <a:gd name="T7" fmla="*/ 136 h 156"/>
                <a:gd name="T8" fmla="*/ 105 w 127"/>
                <a:gd name="T9" fmla="*/ 146 h 156"/>
                <a:gd name="T10" fmla="*/ 98 w 127"/>
                <a:gd name="T11" fmla="*/ 132 h 156"/>
                <a:gd name="T12" fmla="*/ 46 w 127"/>
                <a:gd name="T13" fmla="*/ 155 h 156"/>
                <a:gd name="T14" fmla="*/ 28 w 127"/>
                <a:gd name="T15" fmla="*/ 147 h 156"/>
                <a:gd name="T16" fmla="*/ 48 w 127"/>
                <a:gd name="T17" fmla="*/ 121 h 156"/>
                <a:gd name="T18" fmla="*/ 54 w 127"/>
                <a:gd name="T19" fmla="*/ 108 h 156"/>
                <a:gd name="T20" fmla="*/ 26 w 127"/>
                <a:gd name="T21" fmla="*/ 120 h 156"/>
                <a:gd name="T22" fmla="*/ 2 w 127"/>
                <a:gd name="T23" fmla="*/ 108 h 156"/>
                <a:gd name="T24" fmla="*/ 14 w 127"/>
                <a:gd name="T25" fmla="*/ 110 h 156"/>
                <a:gd name="T26" fmla="*/ 54 w 127"/>
                <a:gd name="T27" fmla="*/ 95 h 156"/>
                <a:gd name="T28" fmla="*/ 63 w 127"/>
                <a:gd name="T29" fmla="*/ 74 h 156"/>
                <a:gd name="T30" fmla="*/ 57 w 127"/>
                <a:gd name="T31" fmla="*/ 71 h 156"/>
                <a:gd name="T32" fmla="*/ 39 w 127"/>
                <a:gd name="T33" fmla="*/ 58 h 156"/>
                <a:gd name="T34" fmla="*/ 62 w 127"/>
                <a:gd name="T35" fmla="*/ 51 h 156"/>
                <a:gd name="T36" fmla="*/ 65 w 127"/>
                <a:gd name="T37" fmla="*/ 21 h 156"/>
                <a:gd name="T38" fmla="*/ 61 w 127"/>
                <a:gd name="T39" fmla="*/ 9 h 156"/>
                <a:gd name="T40" fmla="*/ 67 w 127"/>
                <a:gd name="T41" fmla="*/ 3 h 156"/>
                <a:gd name="T42" fmla="*/ 78 w 127"/>
                <a:gd name="T43" fmla="*/ 13 h 156"/>
                <a:gd name="T44" fmla="*/ 83 w 127"/>
                <a:gd name="T45" fmla="*/ 36 h 156"/>
                <a:gd name="T46" fmla="*/ 101 w 127"/>
                <a:gd name="T47" fmla="*/ 46 h 156"/>
                <a:gd name="T48" fmla="*/ 78 w 127"/>
                <a:gd name="T49" fmla="*/ 61 h 156"/>
                <a:gd name="T50" fmla="*/ 75 w 127"/>
                <a:gd name="T51" fmla="*/ 70 h 156"/>
                <a:gd name="T52" fmla="*/ 72 w 127"/>
                <a:gd name="T53" fmla="*/ 87 h 156"/>
                <a:gd name="T54" fmla="*/ 108 w 127"/>
                <a:gd name="T55" fmla="*/ 77 h 156"/>
                <a:gd name="T56" fmla="*/ 126 w 127"/>
                <a:gd name="T57" fmla="*/ 85 h 156"/>
                <a:gd name="T58" fmla="*/ 116 w 127"/>
                <a:gd name="T59" fmla="*/ 89 h 156"/>
                <a:gd name="T60" fmla="*/ 74 w 127"/>
                <a:gd name="T61" fmla="*/ 101 h 156"/>
                <a:gd name="T62" fmla="*/ 65 w 127"/>
                <a:gd name="T63" fmla="*/ 118 h 156"/>
                <a:gd name="T64" fmla="*/ 51 w 127"/>
                <a:gd name="T65" fmla="*/ 1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56">
                  <a:moveTo>
                    <a:pt x="50" y="138"/>
                  </a:moveTo>
                  <a:cubicBezTo>
                    <a:pt x="58" y="136"/>
                    <a:pt x="65" y="134"/>
                    <a:pt x="73" y="131"/>
                  </a:cubicBezTo>
                  <a:cubicBezTo>
                    <a:pt x="80" y="129"/>
                    <a:pt x="88" y="128"/>
                    <a:pt x="95" y="126"/>
                  </a:cubicBezTo>
                  <a:cubicBezTo>
                    <a:pt x="94" y="119"/>
                    <a:pt x="88" y="114"/>
                    <a:pt x="87" y="107"/>
                  </a:cubicBezTo>
                  <a:cubicBezTo>
                    <a:pt x="88" y="107"/>
                    <a:pt x="88" y="107"/>
                    <a:pt x="88" y="107"/>
                  </a:cubicBezTo>
                  <a:cubicBezTo>
                    <a:pt x="93" y="108"/>
                    <a:pt x="98" y="109"/>
                    <a:pt x="102" y="113"/>
                  </a:cubicBezTo>
                  <a:cubicBezTo>
                    <a:pt x="105" y="116"/>
                    <a:pt x="107" y="119"/>
                    <a:pt x="110" y="122"/>
                  </a:cubicBezTo>
                  <a:cubicBezTo>
                    <a:pt x="114" y="126"/>
                    <a:pt x="114" y="132"/>
                    <a:pt x="116" y="136"/>
                  </a:cubicBezTo>
                  <a:cubicBezTo>
                    <a:pt x="117" y="139"/>
                    <a:pt x="117" y="142"/>
                    <a:pt x="115" y="145"/>
                  </a:cubicBezTo>
                  <a:cubicBezTo>
                    <a:pt x="112" y="149"/>
                    <a:pt x="107" y="150"/>
                    <a:pt x="105" y="146"/>
                  </a:cubicBezTo>
                  <a:cubicBezTo>
                    <a:pt x="103" y="143"/>
                    <a:pt x="100" y="140"/>
                    <a:pt x="100" y="135"/>
                  </a:cubicBezTo>
                  <a:cubicBezTo>
                    <a:pt x="100" y="134"/>
                    <a:pt x="99" y="133"/>
                    <a:pt x="98" y="132"/>
                  </a:cubicBezTo>
                  <a:cubicBezTo>
                    <a:pt x="91" y="138"/>
                    <a:pt x="82" y="141"/>
                    <a:pt x="74" y="145"/>
                  </a:cubicBezTo>
                  <a:cubicBezTo>
                    <a:pt x="65" y="149"/>
                    <a:pt x="56" y="153"/>
                    <a:pt x="46" y="155"/>
                  </a:cubicBezTo>
                  <a:cubicBezTo>
                    <a:pt x="41" y="156"/>
                    <a:pt x="37" y="156"/>
                    <a:pt x="33" y="156"/>
                  </a:cubicBezTo>
                  <a:cubicBezTo>
                    <a:pt x="29" y="156"/>
                    <a:pt x="26" y="150"/>
                    <a:pt x="28" y="147"/>
                  </a:cubicBezTo>
                  <a:cubicBezTo>
                    <a:pt x="30" y="143"/>
                    <a:pt x="32" y="139"/>
                    <a:pt x="35" y="137"/>
                  </a:cubicBezTo>
                  <a:cubicBezTo>
                    <a:pt x="40" y="132"/>
                    <a:pt x="44" y="126"/>
                    <a:pt x="48" y="121"/>
                  </a:cubicBezTo>
                  <a:cubicBezTo>
                    <a:pt x="52" y="117"/>
                    <a:pt x="55" y="112"/>
                    <a:pt x="58" y="107"/>
                  </a:cubicBezTo>
                  <a:cubicBezTo>
                    <a:pt x="56" y="106"/>
                    <a:pt x="55" y="107"/>
                    <a:pt x="54" y="108"/>
                  </a:cubicBezTo>
                  <a:cubicBezTo>
                    <a:pt x="49" y="110"/>
                    <a:pt x="44" y="113"/>
                    <a:pt x="38" y="115"/>
                  </a:cubicBezTo>
                  <a:cubicBezTo>
                    <a:pt x="34" y="116"/>
                    <a:pt x="30" y="119"/>
                    <a:pt x="26" y="120"/>
                  </a:cubicBezTo>
                  <a:cubicBezTo>
                    <a:pt x="21" y="121"/>
                    <a:pt x="16" y="122"/>
                    <a:pt x="11" y="122"/>
                  </a:cubicBezTo>
                  <a:cubicBezTo>
                    <a:pt x="4" y="122"/>
                    <a:pt x="0" y="114"/>
                    <a:pt x="2" y="108"/>
                  </a:cubicBezTo>
                  <a:cubicBezTo>
                    <a:pt x="2" y="108"/>
                    <a:pt x="3" y="108"/>
                    <a:pt x="3" y="108"/>
                  </a:cubicBezTo>
                  <a:cubicBezTo>
                    <a:pt x="6" y="110"/>
                    <a:pt x="10" y="111"/>
                    <a:pt x="14" y="110"/>
                  </a:cubicBezTo>
                  <a:cubicBezTo>
                    <a:pt x="20" y="108"/>
                    <a:pt x="26" y="106"/>
                    <a:pt x="32" y="104"/>
                  </a:cubicBezTo>
                  <a:cubicBezTo>
                    <a:pt x="39" y="101"/>
                    <a:pt x="47" y="98"/>
                    <a:pt x="54" y="95"/>
                  </a:cubicBezTo>
                  <a:cubicBezTo>
                    <a:pt x="58" y="93"/>
                    <a:pt x="60" y="91"/>
                    <a:pt x="61" y="87"/>
                  </a:cubicBezTo>
                  <a:cubicBezTo>
                    <a:pt x="61" y="83"/>
                    <a:pt x="62" y="78"/>
                    <a:pt x="63" y="74"/>
                  </a:cubicBezTo>
                  <a:cubicBezTo>
                    <a:pt x="63" y="73"/>
                    <a:pt x="63" y="72"/>
                    <a:pt x="63" y="70"/>
                  </a:cubicBezTo>
                  <a:cubicBezTo>
                    <a:pt x="61" y="70"/>
                    <a:pt x="59" y="70"/>
                    <a:pt x="57" y="71"/>
                  </a:cubicBezTo>
                  <a:cubicBezTo>
                    <a:pt x="52" y="75"/>
                    <a:pt x="49" y="72"/>
                    <a:pt x="45" y="69"/>
                  </a:cubicBezTo>
                  <a:cubicBezTo>
                    <a:pt x="41" y="66"/>
                    <a:pt x="39" y="63"/>
                    <a:pt x="39" y="58"/>
                  </a:cubicBezTo>
                  <a:cubicBezTo>
                    <a:pt x="40" y="57"/>
                    <a:pt x="42" y="57"/>
                    <a:pt x="44" y="57"/>
                  </a:cubicBezTo>
                  <a:cubicBezTo>
                    <a:pt x="50" y="57"/>
                    <a:pt x="56" y="53"/>
                    <a:pt x="62" y="51"/>
                  </a:cubicBezTo>
                  <a:cubicBezTo>
                    <a:pt x="64" y="50"/>
                    <a:pt x="64" y="49"/>
                    <a:pt x="64" y="47"/>
                  </a:cubicBezTo>
                  <a:cubicBezTo>
                    <a:pt x="64" y="38"/>
                    <a:pt x="64" y="30"/>
                    <a:pt x="65" y="21"/>
                  </a:cubicBezTo>
                  <a:cubicBezTo>
                    <a:pt x="65" y="19"/>
                    <a:pt x="64" y="17"/>
                    <a:pt x="64" y="15"/>
                  </a:cubicBezTo>
                  <a:cubicBezTo>
                    <a:pt x="64" y="12"/>
                    <a:pt x="64" y="10"/>
                    <a:pt x="61" y="9"/>
                  </a:cubicBezTo>
                  <a:cubicBezTo>
                    <a:pt x="60" y="8"/>
                    <a:pt x="58" y="6"/>
                    <a:pt x="57" y="4"/>
                  </a:cubicBezTo>
                  <a:cubicBezTo>
                    <a:pt x="61" y="0"/>
                    <a:pt x="63" y="0"/>
                    <a:pt x="67" y="3"/>
                  </a:cubicBezTo>
                  <a:cubicBezTo>
                    <a:pt x="69" y="3"/>
                    <a:pt x="70" y="4"/>
                    <a:pt x="71" y="4"/>
                  </a:cubicBezTo>
                  <a:cubicBezTo>
                    <a:pt x="75" y="6"/>
                    <a:pt x="78" y="8"/>
                    <a:pt x="78" y="13"/>
                  </a:cubicBezTo>
                  <a:cubicBezTo>
                    <a:pt x="78" y="18"/>
                    <a:pt x="79" y="24"/>
                    <a:pt x="78" y="29"/>
                  </a:cubicBezTo>
                  <a:cubicBezTo>
                    <a:pt x="78" y="34"/>
                    <a:pt x="78" y="34"/>
                    <a:pt x="83" y="36"/>
                  </a:cubicBezTo>
                  <a:cubicBezTo>
                    <a:pt x="88" y="38"/>
                    <a:pt x="94" y="40"/>
                    <a:pt x="99" y="43"/>
                  </a:cubicBezTo>
                  <a:cubicBezTo>
                    <a:pt x="101" y="43"/>
                    <a:pt x="102" y="44"/>
                    <a:pt x="101" y="46"/>
                  </a:cubicBezTo>
                  <a:cubicBezTo>
                    <a:pt x="100" y="48"/>
                    <a:pt x="99" y="49"/>
                    <a:pt x="98" y="50"/>
                  </a:cubicBezTo>
                  <a:cubicBezTo>
                    <a:pt x="91" y="54"/>
                    <a:pt x="85" y="58"/>
                    <a:pt x="78" y="61"/>
                  </a:cubicBezTo>
                  <a:cubicBezTo>
                    <a:pt x="76" y="62"/>
                    <a:pt x="76" y="63"/>
                    <a:pt x="75" y="65"/>
                  </a:cubicBezTo>
                  <a:cubicBezTo>
                    <a:pt x="75" y="67"/>
                    <a:pt x="75" y="68"/>
                    <a:pt x="75" y="70"/>
                  </a:cubicBezTo>
                  <a:cubicBezTo>
                    <a:pt x="74" y="74"/>
                    <a:pt x="74" y="79"/>
                    <a:pt x="72" y="83"/>
                  </a:cubicBezTo>
                  <a:cubicBezTo>
                    <a:pt x="72" y="84"/>
                    <a:pt x="72" y="85"/>
                    <a:pt x="72" y="87"/>
                  </a:cubicBezTo>
                  <a:cubicBezTo>
                    <a:pt x="73" y="87"/>
                    <a:pt x="74" y="87"/>
                    <a:pt x="75" y="86"/>
                  </a:cubicBezTo>
                  <a:cubicBezTo>
                    <a:pt x="86" y="82"/>
                    <a:pt x="97" y="80"/>
                    <a:pt x="108" y="77"/>
                  </a:cubicBezTo>
                  <a:cubicBezTo>
                    <a:pt x="114" y="76"/>
                    <a:pt x="119" y="79"/>
                    <a:pt x="124" y="80"/>
                  </a:cubicBezTo>
                  <a:cubicBezTo>
                    <a:pt x="126" y="81"/>
                    <a:pt x="127" y="83"/>
                    <a:pt x="126" y="85"/>
                  </a:cubicBezTo>
                  <a:cubicBezTo>
                    <a:pt x="126" y="86"/>
                    <a:pt x="125" y="87"/>
                    <a:pt x="124" y="88"/>
                  </a:cubicBezTo>
                  <a:cubicBezTo>
                    <a:pt x="121" y="88"/>
                    <a:pt x="119" y="89"/>
                    <a:pt x="116" y="89"/>
                  </a:cubicBezTo>
                  <a:cubicBezTo>
                    <a:pt x="106" y="88"/>
                    <a:pt x="96" y="92"/>
                    <a:pt x="86" y="94"/>
                  </a:cubicBezTo>
                  <a:cubicBezTo>
                    <a:pt x="81" y="95"/>
                    <a:pt x="77" y="98"/>
                    <a:pt x="74" y="101"/>
                  </a:cubicBezTo>
                  <a:cubicBezTo>
                    <a:pt x="73" y="102"/>
                    <a:pt x="72" y="103"/>
                    <a:pt x="72" y="104"/>
                  </a:cubicBezTo>
                  <a:cubicBezTo>
                    <a:pt x="71" y="109"/>
                    <a:pt x="69" y="114"/>
                    <a:pt x="65" y="118"/>
                  </a:cubicBezTo>
                  <a:cubicBezTo>
                    <a:pt x="62" y="122"/>
                    <a:pt x="59" y="126"/>
                    <a:pt x="55" y="130"/>
                  </a:cubicBezTo>
                  <a:cubicBezTo>
                    <a:pt x="54" y="132"/>
                    <a:pt x="52" y="133"/>
                    <a:pt x="51" y="135"/>
                  </a:cubicBezTo>
                  <a:cubicBezTo>
                    <a:pt x="50" y="136"/>
                    <a:pt x="50" y="137"/>
                    <a:pt x="50" y="1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7">
              <a:extLst>
                <a:ext uri="{FF2B5EF4-FFF2-40B4-BE49-F238E27FC236}">
                  <a16:creationId xmlns:a16="http://schemas.microsoft.com/office/drawing/2014/main" id="{F13B0DC5-AF93-4C06-966C-9FE768ACCC9A}"/>
                </a:ext>
              </a:extLst>
            </p:cNvPr>
            <p:cNvSpPr>
              <a:spLocks noEditPoints="1"/>
            </p:cNvSpPr>
            <p:nvPr/>
          </p:nvSpPr>
          <p:spPr bwMode="auto">
            <a:xfrm>
              <a:off x="4234" y="1876"/>
              <a:ext cx="128" cy="230"/>
            </a:xfrm>
            <a:custGeom>
              <a:avLst/>
              <a:gdLst>
                <a:gd name="T0" fmla="*/ 15 w 108"/>
                <a:gd name="T1" fmla="*/ 100 h 193"/>
                <a:gd name="T2" fmla="*/ 18 w 108"/>
                <a:gd name="T3" fmla="*/ 86 h 193"/>
                <a:gd name="T4" fmla="*/ 60 w 108"/>
                <a:gd name="T5" fmla="*/ 60 h 193"/>
                <a:gd name="T6" fmla="*/ 93 w 108"/>
                <a:gd name="T7" fmla="*/ 30 h 193"/>
                <a:gd name="T8" fmla="*/ 58 w 108"/>
                <a:gd name="T9" fmla="*/ 35 h 193"/>
                <a:gd name="T10" fmla="*/ 20 w 108"/>
                <a:gd name="T11" fmla="*/ 49 h 193"/>
                <a:gd name="T12" fmla="*/ 12 w 108"/>
                <a:gd name="T13" fmla="*/ 41 h 193"/>
                <a:gd name="T14" fmla="*/ 41 w 108"/>
                <a:gd name="T15" fmla="*/ 22 h 193"/>
                <a:gd name="T16" fmla="*/ 37 w 108"/>
                <a:gd name="T17" fmla="*/ 2 h 193"/>
                <a:gd name="T18" fmla="*/ 56 w 108"/>
                <a:gd name="T19" fmla="*/ 9 h 193"/>
                <a:gd name="T20" fmla="*/ 57 w 108"/>
                <a:gd name="T21" fmla="*/ 25 h 193"/>
                <a:gd name="T22" fmla="*/ 86 w 108"/>
                <a:gd name="T23" fmla="*/ 21 h 193"/>
                <a:gd name="T24" fmla="*/ 107 w 108"/>
                <a:gd name="T25" fmla="*/ 37 h 193"/>
                <a:gd name="T26" fmla="*/ 90 w 108"/>
                <a:gd name="T27" fmla="*/ 52 h 193"/>
                <a:gd name="T28" fmla="*/ 51 w 108"/>
                <a:gd name="T29" fmla="*/ 69 h 193"/>
                <a:gd name="T30" fmla="*/ 48 w 108"/>
                <a:gd name="T31" fmla="*/ 72 h 193"/>
                <a:gd name="T32" fmla="*/ 52 w 108"/>
                <a:gd name="T33" fmla="*/ 75 h 193"/>
                <a:gd name="T34" fmla="*/ 50 w 108"/>
                <a:gd name="T35" fmla="*/ 89 h 193"/>
                <a:gd name="T36" fmla="*/ 37 w 108"/>
                <a:gd name="T37" fmla="*/ 108 h 193"/>
                <a:gd name="T38" fmla="*/ 45 w 108"/>
                <a:gd name="T39" fmla="*/ 113 h 193"/>
                <a:gd name="T40" fmla="*/ 70 w 108"/>
                <a:gd name="T41" fmla="*/ 100 h 193"/>
                <a:gd name="T42" fmla="*/ 82 w 108"/>
                <a:gd name="T43" fmla="*/ 111 h 193"/>
                <a:gd name="T44" fmla="*/ 59 w 108"/>
                <a:gd name="T45" fmla="*/ 128 h 193"/>
                <a:gd name="T46" fmla="*/ 70 w 108"/>
                <a:gd name="T47" fmla="*/ 131 h 193"/>
                <a:gd name="T48" fmla="*/ 91 w 108"/>
                <a:gd name="T49" fmla="*/ 141 h 193"/>
                <a:gd name="T50" fmla="*/ 91 w 108"/>
                <a:gd name="T51" fmla="*/ 153 h 193"/>
                <a:gd name="T52" fmla="*/ 73 w 108"/>
                <a:gd name="T53" fmla="*/ 143 h 193"/>
                <a:gd name="T54" fmla="*/ 61 w 108"/>
                <a:gd name="T55" fmla="*/ 133 h 193"/>
                <a:gd name="T56" fmla="*/ 58 w 108"/>
                <a:gd name="T57" fmla="*/ 160 h 193"/>
                <a:gd name="T58" fmla="*/ 43 w 108"/>
                <a:gd name="T59" fmla="*/ 185 h 193"/>
                <a:gd name="T60" fmla="*/ 13 w 108"/>
                <a:gd name="T61" fmla="*/ 174 h 193"/>
                <a:gd name="T62" fmla="*/ 5 w 108"/>
                <a:gd name="T63" fmla="*/ 142 h 193"/>
                <a:gd name="T64" fmla="*/ 6 w 108"/>
                <a:gd name="T65" fmla="*/ 123 h 193"/>
                <a:gd name="T66" fmla="*/ 12 w 108"/>
                <a:gd name="T67" fmla="*/ 155 h 193"/>
                <a:gd name="T68" fmla="*/ 33 w 108"/>
                <a:gd name="T69" fmla="*/ 173 h 193"/>
                <a:gd name="T70" fmla="*/ 44 w 108"/>
                <a:gd name="T71" fmla="*/ 154 h 193"/>
                <a:gd name="T72" fmla="*/ 47 w 108"/>
                <a:gd name="T73" fmla="*/ 132 h 193"/>
                <a:gd name="T74" fmla="*/ 40 w 108"/>
                <a:gd name="T75" fmla="*/ 138 h 193"/>
                <a:gd name="T76" fmla="*/ 36 w 108"/>
                <a:gd name="T77" fmla="*/ 153 h 193"/>
                <a:gd name="T78" fmla="*/ 31 w 108"/>
                <a:gd name="T79" fmla="*/ 162 h 193"/>
                <a:gd name="T80" fmla="*/ 25 w 108"/>
                <a:gd name="T81" fmla="*/ 147 h 193"/>
                <a:gd name="T82" fmla="*/ 20 w 108"/>
                <a:gd name="T83" fmla="*/ 148 h 193"/>
                <a:gd name="T84" fmla="*/ 32 w 108"/>
                <a:gd name="T85" fmla="*/ 128 h 193"/>
                <a:gd name="T86" fmla="*/ 32 w 108"/>
                <a:gd name="T87" fmla="*/ 120 h 193"/>
                <a:gd name="T88" fmla="*/ 8 w 108"/>
                <a:gd name="T89" fmla="*/ 144 h 193"/>
                <a:gd name="T90" fmla="*/ 14 w 108"/>
                <a:gd name="T91" fmla="*/ 136 h 193"/>
                <a:gd name="T92" fmla="*/ 60 w 108"/>
                <a:gd name="T93" fmla="*/ 114 h 193"/>
                <a:gd name="T94" fmla="*/ 60 w 108"/>
                <a:gd name="T95" fmla="*/ 11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 h="193">
                  <a:moveTo>
                    <a:pt x="25" y="101"/>
                  </a:moveTo>
                  <a:cubicBezTo>
                    <a:pt x="21" y="102"/>
                    <a:pt x="18" y="102"/>
                    <a:pt x="15" y="100"/>
                  </a:cubicBezTo>
                  <a:cubicBezTo>
                    <a:pt x="12" y="97"/>
                    <a:pt x="12" y="94"/>
                    <a:pt x="13" y="91"/>
                  </a:cubicBezTo>
                  <a:cubicBezTo>
                    <a:pt x="13" y="89"/>
                    <a:pt x="16" y="87"/>
                    <a:pt x="18" y="86"/>
                  </a:cubicBezTo>
                  <a:cubicBezTo>
                    <a:pt x="24" y="86"/>
                    <a:pt x="29" y="82"/>
                    <a:pt x="33" y="79"/>
                  </a:cubicBezTo>
                  <a:cubicBezTo>
                    <a:pt x="42" y="73"/>
                    <a:pt x="51" y="66"/>
                    <a:pt x="60" y="60"/>
                  </a:cubicBezTo>
                  <a:cubicBezTo>
                    <a:pt x="70" y="52"/>
                    <a:pt x="80" y="44"/>
                    <a:pt x="89" y="35"/>
                  </a:cubicBezTo>
                  <a:cubicBezTo>
                    <a:pt x="91" y="34"/>
                    <a:pt x="92" y="32"/>
                    <a:pt x="93" y="30"/>
                  </a:cubicBezTo>
                  <a:cubicBezTo>
                    <a:pt x="91" y="29"/>
                    <a:pt x="90" y="29"/>
                    <a:pt x="89" y="29"/>
                  </a:cubicBezTo>
                  <a:cubicBezTo>
                    <a:pt x="78" y="31"/>
                    <a:pt x="68" y="33"/>
                    <a:pt x="58" y="35"/>
                  </a:cubicBezTo>
                  <a:cubicBezTo>
                    <a:pt x="52" y="37"/>
                    <a:pt x="45" y="39"/>
                    <a:pt x="40" y="43"/>
                  </a:cubicBezTo>
                  <a:cubicBezTo>
                    <a:pt x="34" y="48"/>
                    <a:pt x="27" y="49"/>
                    <a:pt x="20" y="49"/>
                  </a:cubicBezTo>
                  <a:cubicBezTo>
                    <a:pt x="19" y="49"/>
                    <a:pt x="17" y="49"/>
                    <a:pt x="17" y="48"/>
                  </a:cubicBezTo>
                  <a:cubicBezTo>
                    <a:pt x="15" y="46"/>
                    <a:pt x="14" y="43"/>
                    <a:pt x="12" y="41"/>
                  </a:cubicBezTo>
                  <a:cubicBezTo>
                    <a:pt x="22" y="38"/>
                    <a:pt x="31" y="35"/>
                    <a:pt x="39" y="33"/>
                  </a:cubicBezTo>
                  <a:cubicBezTo>
                    <a:pt x="40" y="29"/>
                    <a:pt x="40" y="26"/>
                    <a:pt x="41" y="22"/>
                  </a:cubicBezTo>
                  <a:cubicBezTo>
                    <a:pt x="43" y="18"/>
                    <a:pt x="41" y="14"/>
                    <a:pt x="39" y="9"/>
                  </a:cubicBezTo>
                  <a:cubicBezTo>
                    <a:pt x="39" y="7"/>
                    <a:pt x="38" y="4"/>
                    <a:pt x="37" y="2"/>
                  </a:cubicBezTo>
                  <a:cubicBezTo>
                    <a:pt x="39" y="0"/>
                    <a:pt x="42" y="0"/>
                    <a:pt x="44" y="1"/>
                  </a:cubicBezTo>
                  <a:cubicBezTo>
                    <a:pt x="48" y="4"/>
                    <a:pt x="52" y="6"/>
                    <a:pt x="56" y="9"/>
                  </a:cubicBezTo>
                  <a:cubicBezTo>
                    <a:pt x="59" y="11"/>
                    <a:pt x="62" y="15"/>
                    <a:pt x="60" y="20"/>
                  </a:cubicBezTo>
                  <a:cubicBezTo>
                    <a:pt x="60" y="22"/>
                    <a:pt x="58" y="23"/>
                    <a:pt x="57" y="25"/>
                  </a:cubicBezTo>
                  <a:cubicBezTo>
                    <a:pt x="65" y="24"/>
                    <a:pt x="73" y="23"/>
                    <a:pt x="80" y="21"/>
                  </a:cubicBezTo>
                  <a:cubicBezTo>
                    <a:pt x="82" y="21"/>
                    <a:pt x="84" y="21"/>
                    <a:pt x="86" y="21"/>
                  </a:cubicBezTo>
                  <a:cubicBezTo>
                    <a:pt x="96" y="20"/>
                    <a:pt x="101" y="25"/>
                    <a:pt x="107" y="31"/>
                  </a:cubicBezTo>
                  <a:cubicBezTo>
                    <a:pt x="108" y="33"/>
                    <a:pt x="108" y="35"/>
                    <a:pt x="107" y="37"/>
                  </a:cubicBezTo>
                  <a:cubicBezTo>
                    <a:pt x="106" y="39"/>
                    <a:pt x="105" y="40"/>
                    <a:pt x="104" y="41"/>
                  </a:cubicBezTo>
                  <a:cubicBezTo>
                    <a:pt x="99" y="45"/>
                    <a:pt x="95" y="49"/>
                    <a:pt x="90" y="52"/>
                  </a:cubicBezTo>
                  <a:cubicBezTo>
                    <a:pt x="84" y="55"/>
                    <a:pt x="77" y="57"/>
                    <a:pt x="71" y="60"/>
                  </a:cubicBezTo>
                  <a:cubicBezTo>
                    <a:pt x="64" y="63"/>
                    <a:pt x="58" y="66"/>
                    <a:pt x="51" y="69"/>
                  </a:cubicBezTo>
                  <a:cubicBezTo>
                    <a:pt x="50" y="69"/>
                    <a:pt x="50" y="70"/>
                    <a:pt x="49" y="70"/>
                  </a:cubicBezTo>
                  <a:cubicBezTo>
                    <a:pt x="49" y="71"/>
                    <a:pt x="48" y="72"/>
                    <a:pt x="48" y="72"/>
                  </a:cubicBezTo>
                  <a:cubicBezTo>
                    <a:pt x="48" y="73"/>
                    <a:pt x="49" y="74"/>
                    <a:pt x="50" y="74"/>
                  </a:cubicBezTo>
                  <a:cubicBezTo>
                    <a:pt x="51" y="75"/>
                    <a:pt x="52" y="75"/>
                    <a:pt x="52" y="75"/>
                  </a:cubicBezTo>
                  <a:cubicBezTo>
                    <a:pt x="56" y="77"/>
                    <a:pt x="57" y="80"/>
                    <a:pt x="55" y="83"/>
                  </a:cubicBezTo>
                  <a:cubicBezTo>
                    <a:pt x="53" y="85"/>
                    <a:pt x="52" y="87"/>
                    <a:pt x="50" y="89"/>
                  </a:cubicBezTo>
                  <a:cubicBezTo>
                    <a:pt x="44" y="93"/>
                    <a:pt x="41" y="100"/>
                    <a:pt x="37" y="106"/>
                  </a:cubicBezTo>
                  <a:cubicBezTo>
                    <a:pt x="37" y="106"/>
                    <a:pt x="37" y="107"/>
                    <a:pt x="37" y="108"/>
                  </a:cubicBezTo>
                  <a:cubicBezTo>
                    <a:pt x="38" y="109"/>
                    <a:pt x="39" y="109"/>
                    <a:pt x="41" y="110"/>
                  </a:cubicBezTo>
                  <a:cubicBezTo>
                    <a:pt x="42" y="111"/>
                    <a:pt x="43" y="112"/>
                    <a:pt x="45" y="113"/>
                  </a:cubicBezTo>
                  <a:cubicBezTo>
                    <a:pt x="50" y="117"/>
                    <a:pt x="50" y="117"/>
                    <a:pt x="55" y="113"/>
                  </a:cubicBezTo>
                  <a:cubicBezTo>
                    <a:pt x="60" y="108"/>
                    <a:pt x="65" y="104"/>
                    <a:pt x="70" y="100"/>
                  </a:cubicBezTo>
                  <a:cubicBezTo>
                    <a:pt x="74" y="96"/>
                    <a:pt x="82" y="98"/>
                    <a:pt x="84" y="103"/>
                  </a:cubicBezTo>
                  <a:cubicBezTo>
                    <a:pt x="86" y="106"/>
                    <a:pt x="84" y="109"/>
                    <a:pt x="82" y="111"/>
                  </a:cubicBezTo>
                  <a:cubicBezTo>
                    <a:pt x="76" y="117"/>
                    <a:pt x="70" y="123"/>
                    <a:pt x="61" y="125"/>
                  </a:cubicBezTo>
                  <a:cubicBezTo>
                    <a:pt x="60" y="126"/>
                    <a:pt x="58" y="126"/>
                    <a:pt x="59" y="128"/>
                  </a:cubicBezTo>
                  <a:cubicBezTo>
                    <a:pt x="59" y="129"/>
                    <a:pt x="61" y="130"/>
                    <a:pt x="62" y="130"/>
                  </a:cubicBezTo>
                  <a:cubicBezTo>
                    <a:pt x="65" y="130"/>
                    <a:pt x="67" y="131"/>
                    <a:pt x="70" y="131"/>
                  </a:cubicBezTo>
                  <a:cubicBezTo>
                    <a:pt x="74" y="131"/>
                    <a:pt x="78" y="132"/>
                    <a:pt x="81" y="135"/>
                  </a:cubicBezTo>
                  <a:cubicBezTo>
                    <a:pt x="84" y="137"/>
                    <a:pt x="88" y="138"/>
                    <a:pt x="91" y="141"/>
                  </a:cubicBezTo>
                  <a:cubicBezTo>
                    <a:pt x="93" y="144"/>
                    <a:pt x="93" y="148"/>
                    <a:pt x="93" y="151"/>
                  </a:cubicBezTo>
                  <a:cubicBezTo>
                    <a:pt x="93" y="152"/>
                    <a:pt x="91" y="153"/>
                    <a:pt x="91" y="153"/>
                  </a:cubicBezTo>
                  <a:cubicBezTo>
                    <a:pt x="89" y="153"/>
                    <a:pt x="87" y="153"/>
                    <a:pt x="85" y="153"/>
                  </a:cubicBezTo>
                  <a:cubicBezTo>
                    <a:pt x="80" y="151"/>
                    <a:pt x="75" y="148"/>
                    <a:pt x="73" y="143"/>
                  </a:cubicBezTo>
                  <a:cubicBezTo>
                    <a:pt x="73" y="143"/>
                    <a:pt x="72" y="142"/>
                    <a:pt x="72" y="142"/>
                  </a:cubicBezTo>
                  <a:cubicBezTo>
                    <a:pt x="69" y="139"/>
                    <a:pt x="65" y="136"/>
                    <a:pt x="61" y="133"/>
                  </a:cubicBezTo>
                  <a:cubicBezTo>
                    <a:pt x="58" y="135"/>
                    <a:pt x="59" y="138"/>
                    <a:pt x="59" y="140"/>
                  </a:cubicBezTo>
                  <a:cubicBezTo>
                    <a:pt x="60" y="147"/>
                    <a:pt x="60" y="154"/>
                    <a:pt x="58" y="160"/>
                  </a:cubicBezTo>
                  <a:cubicBezTo>
                    <a:pt x="57" y="163"/>
                    <a:pt x="55" y="165"/>
                    <a:pt x="54" y="168"/>
                  </a:cubicBezTo>
                  <a:cubicBezTo>
                    <a:pt x="51" y="174"/>
                    <a:pt x="47" y="179"/>
                    <a:pt x="43" y="185"/>
                  </a:cubicBezTo>
                  <a:cubicBezTo>
                    <a:pt x="37" y="193"/>
                    <a:pt x="27" y="193"/>
                    <a:pt x="20" y="187"/>
                  </a:cubicBezTo>
                  <a:cubicBezTo>
                    <a:pt x="17" y="183"/>
                    <a:pt x="14" y="179"/>
                    <a:pt x="13" y="174"/>
                  </a:cubicBezTo>
                  <a:cubicBezTo>
                    <a:pt x="11" y="167"/>
                    <a:pt x="9" y="160"/>
                    <a:pt x="7" y="152"/>
                  </a:cubicBezTo>
                  <a:cubicBezTo>
                    <a:pt x="6" y="149"/>
                    <a:pt x="6" y="146"/>
                    <a:pt x="5" y="142"/>
                  </a:cubicBezTo>
                  <a:cubicBezTo>
                    <a:pt x="5" y="141"/>
                    <a:pt x="5" y="139"/>
                    <a:pt x="4" y="138"/>
                  </a:cubicBezTo>
                  <a:cubicBezTo>
                    <a:pt x="0" y="134"/>
                    <a:pt x="1" y="126"/>
                    <a:pt x="6" y="123"/>
                  </a:cubicBezTo>
                  <a:cubicBezTo>
                    <a:pt x="12" y="119"/>
                    <a:pt x="21" y="109"/>
                    <a:pt x="25" y="101"/>
                  </a:cubicBezTo>
                  <a:close/>
                  <a:moveTo>
                    <a:pt x="12" y="155"/>
                  </a:moveTo>
                  <a:cubicBezTo>
                    <a:pt x="14" y="161"/>
                    <a:pt x="16" y="166"/>
                    <a:pt x="19" y="171"/>
                  </a:cubicBezTo>
                  <a:cubicBezTo>
                    <a:pt x="23" y="177"/>
                    <a:pt x="28" y="178"/>
                    <a:pt x="33" y="173"/>
                  </a:cubicBezTo>
                  <a:cubicBezTo>
                    <a:pt x="38" y="169"/>
                    <a:pt x="41" y="164"/>
                    <a:pt x="43" y="158"/>
                  </a:cubicBezTo>
                  <a:cubicBezTo>
                    <a:pt x="43" y="157"/>
                    <a:pt x="44" y="155"/>
                    <a:pt x="44" y="154"/>
                  </a:cubicBezTo>
                  <a:cubicBezTo>
                    <a:pt x="47" y="147"/>
                    <a:pt x="47" y="140"/>
                    <a:pt x="47" y="133"/>
                  </a:cubicBezTo>
                  <a:cubicBezTo>
                    <a:pt x="47" y="133"/>
                    <a:pt x="47" y="132"/>
                    <a:pt x="47" y="132"/>
                  </a:cubicBezTo>
                  <a:cubicBezTo>
                    <a:pt x="46" y="129"/>
                    <a:pt x="44" y="129"/>
                    <a:pt x="43" y="131"/>
                  </a:cubicBezTo>
                  <a:cubicBezTo>
                    <a:pt x="41" y="133"/>
                    <a:pt x="40" y="136"/>
                    <a:pt x="40" y="138"/>
                  </a:cubicBezTo>
                  <a:cubicBezTo>
                    <a:pt x="39" y="140"/>
                    <a:pt x="39" y="142"/>
                    <a:pt x="38" y="144"/>
                  </a:cubicBezTo>
                  <a:cubicBezTo>
                    <a:pt x="38" y="147"/>
                    <a:pt x="37" y="150"/>
                    <a:pt x="36" y="153"/>
                  </a:cubicBezTo>
                  <a:cubicBezTo>
                    <a:pt x="35" y="154"/>
                    <a:pt x="35" y="156"/>
                    <a:pt x="35" y="157"/>
                  </a:cubicBezTo>
                  <a:cubicBezTo>
                    <a:pt x="34" y="159"/>
                    <a:pt x="33" y="161"/>
                    <a:pt x="31" y="162"/>
                  </a:cubicBezTo>
                  <a:cubicBezTo>
                    <a:pt x="28" y="162"/>
                    <a:pt x="26" y="160"/>
                    <a:pt x="25" y="158"/>
                  </a:cubicBezTo>
                  <a:cubicBezTo>
                    <a:pt x="23" y="154"/>
                    <a:pt x="24" y="151"/>
                    <a:pt x="25" y="147"/>
                  </a:cubicBezTo>
                  <a:cubicBezTo>
                    <a:pt x="26" y="144"/>
                    <a:pt x="27" y="142"/>
                    <a:pt x="26" y="138"/>
                  </a:cubicBezTo>
                  <a:cubicBezTo>
                    <a:pt x="24" y="142"/>
                    <a:pt x="22" y="145"/>
                    <a:pt x="20" y="148"/>
                  </a:cubicBezTo>
                  <a:cubicBezTo>
                    <a:pt x="19" y="152"/>
                    <a:pt x="17" y="155"/>
                    <a:pt x="12" y="155"/>
                  </a:cubicBezTo>
                  <a:close/>
                  <a:moveTo>
                    <a:pt x="32" y="128"/>
                  </a:moveTo>
                  <a:cubicBezTo>
                    <a:pt x="37" y="129"/>
                    <a:pt x="40" y="127"/>
                    <a:pt x="42" y="122"/>
                  </a:cubicBezTo>
                  <a:cubicBezTo>
                    <a:pt x="39" y="119"/>
                    <a:pt x="36" y="118"/>
                    <a:pt x="32" y="120"/>
                  </a:cubicBezTo>
                  <a:cubicBezTo>
                    <a:pt x="32" y="123"/>
                    <a:pt x="32" y="126"/>
                    <a:pt x="32" y="128"/>
                  </a:cubicBezTo>
                  <a:close/>
                  <a:moveTo>
                    <a:pt x="8" y="144"/>
                  </a:moveTo>
                  <a:cubicBezTo>
                    <a:pt x="9" y="144"/>
                    <a:pt x="9" y="144"/>
                    <a:pt x="9" y="144"/>
                  </a:cubicBezTo>
                  <a:cubicBezTo>
                    <a:pt x="11" y="142"/>
                    <a:pt x="12" y="139"/>
                    <a:pt x="14" y="136"/>
                  </a:cubicBezTo>
                  <a:cubicBezTo>
                    <a:pt x="10" y="137"/>
                    <a:pt x="9" y="140"/>
                    <a:pt x="8" y="144"/>
                  </a:cubicBezTo>
                  <a:close/>
                  <a:moveTo>
                    <a:pt x="60" y="114"/>
                  </a:moveTo>
                  <a:cubicBezTo>
                    <a:pt x="57" y="115"/>
                    <a:pt x="55" y="116"/>
                    <a:pt x="54" y="120"/>
                  </a:cubicBezTo>
                  <a:cubicBezTo>
                    <a:pt x="56" y="118"/>
                    <a:pt x="58" y="116"/>
                    <a:pt x="60" y="1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8">
              <a:extLst>
                <a:ext uri="{FF2B5EF4-FFF2-40B4-BE49-F238E27FC236}">
                  <a16:creationId xmlns:a16="http://schemas.microsoft.com/office/drawing/2014/main" id="{CFC72AA9-284F-465F-A138-4C9B7CEFBBA5}"/>
                </a:ext>
              </a:extLst>
            </p:cNvPr>
            <p:cNvSpPr>
              <a:spLocks noEditPoints="1"/>
            </p:cNvSpPr>
            <p:nvPr/>
          </p:nvSpPr>
          <p:spPr bwMode="auto">
            <a:xfrm>
              <a:off x="4235" y="1626"/>
              <a:ext cx="117" cy="178"/>
            </a:xfrm>
            <a:custGeom>
              <a:avLst/>
              <a:gdLst>
                <a:gd name="T0" fmla="*/ 33 w 99"/>
                <a:gd name="T1" fmla="*/ 84 h 149"/>
                <a:gd name="T2" fmla="*/ 9 w 99"/>
                <a:gd name="T3" fmla="*/ 82 h 149"/>
                <a:gd name="T4" fmla="*/ 7 w 99"/>
                <a:gd name="T5" fmla="*/ 36 h 149"/>
                <a:gd name="T6" fmla="*/ 12 w 99"/>
                <a:gd name="T7" fmla="*/ 25 h 149"/>
                <a:gd name="T8" fmla="*/ 18 w 99"/>
                <a:gd name="T9" fmla="*/ 65 h 149"/>
                <a:gd name="T10" fmla="*/ 22 w 99"/>
                <a:gd name="T11" fmla="*/ 76 h 149"/>
                <a:gd name="T12" fmla="*/ 41 w 99"/>
                <a:gd name="T13" fmla="*/ 53 h 149"/>
                <a:gd name="T14" fmla="*/ 33 w 99"/>
                <a:gd name="T15" fmla="*/ 51 h 149"/>
                <a:gd name="T16" fmla="*/ 25 w 99"/>
                <a:gd name="T17" fmla="*/ 43 h 149"/>
                <a:gd name="T18" fmla="*/ 42 w 99"/>
                <a:gd name="T19" fmla="*/ 24 h 149"/>
                <a:gd name="T20" fmla="*/ 23 w 99"/>
                <a:gd name="T21" fmla="*/ 14 h 149"/>
                <a:gd name="T22" fmla="*/ 66 w 99"/>
                <a:gd name="T23" fmla="*/ 2 h 149"/>
                <a:gd name="T24" fmla="*/ 85 w 99"/>
                <a:gd name="T25" fmla="*/ 1 h 149"/>
                <a:gd name="T26" fmla="*/ 97 w 99"/>
                <a:gd name="T27" fmla="*/ 18 h 149"/>
                <a:gd name="T28" fmla="*/ 63 w 99"/>
                <a:gd name="T29" fmla="*/ 56 h 149"/>
                <a:gd name="T30" fmla="*/ 67 w 99"/>
                <a:gd name="T31" fmla="*/ 61 h 149"/>
                <a:gd name="T32" fmla="*/ 65 w 99"/>
                <a:gd name="T33" fmla="*/ 71 h 149"/>
                <a:gd name="T34" fmla="*/ 49 w 99"/>
                <a:gd name="T35" fmla="*/ 79 h 149"/>
                <a:gd name="T36" fmla="*/ 58 w 99"/>
                <a:gd name="T37" fmla="*/ 93 h 149"/>
                <a:gd name="T38" fmla="*/ 51 w 99"/>
                <a:gd name="T39" fmla="*/ 118 h 149"/>
                <a:gd name="T40" fmla="*/ 51 w 99"/>
                <a:gd name="T41" fmla="*/ 123 h 149"/>
                <a:gd name="T42" fmla="*/ 82 w 99"/>
                <a:gd name="T43" fmla="*/ 127 h 149"/>
                <a:gd name="T44" fmla="*/ 89 w 99"/>
                <a:gd name="T45" fmla="*/ 134 h 149"/>
                <a:gd name="T46" fmla="*/ 79 w 99"/>
                <a:gd name="T47" fmla="*/ 138 h 149"/>
                <a:gd name="T48" fmla="*/ 27 w 99"/>
                <a:gd name="T49" fmla="*/ 143 h 149"/>
                <a:gd name="T50" fmla="*/ 6 w 99"/>
                <a:gd name="T51" fmla="*/ 148 h 149"/>
                <a:gd name="T52" fmla="*/ 8 w 99"/>
                <a:gd name="T53" fmla="*/ 135 h 149"/>
                <a:gd name="T54" fmla="*/ 31 w 99"/>
                <a:gd name="T55" fmla="*/ 115 h 149"/>
                <a:gd name="T56" fmla="*/ 15 w 99"/>
                <a:gd name="T57" fmla="*/ 120 h 149"/>
                <a:gd name="T58" fmla="*/ 7 w 99"/>
                <a:gd name="T59" fmla="*/ 109 h 149"/>
                <a:gd name="T60" fmla="*/ 32 w 99"/>
                <a:gd name="T61" fmla="*/ 98 h 149"/>
                <a:gd name="T62" fmla="*/ 37 w 99"/>
                <a:gd name="T63" fmla="*/ 82 h 149"/>
                <a:gd name="T64" fmla="*/ 49 w 99"/>
                <a:gd name="T65" fmla="*/ 17 h 149"/>
                <a:gd name="T66" fmla="*/ 56 w 99"/>
                <a:gd name="T67" fmla="*/ 29 h 149"/>
                <a:gd name="T68" fmla="*/ 63 w 99"/>
                <a:gd name="T69" fmla="*/ 38 h 149"/>
                <a:gd name="T70" fmla="*/ 57 w 99"/>
                <a:gd name="T71" fmla="*/ 42 h 149"/>
                <a:gd name="T72" fmla="*/ 56 w 99"/>
                <a:gd name="T73" fmla="*/ 53 h 149"/>
                <a:gd name="T74" fmla="*/ 80 w 99"/>
                <a:gd name="T75"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149">
                  <a:moveTo>
                    <a:pt x="36" y="81"/>
                  </a:moveTo>
                  <a:cubicBezTo>
                    <a:pt x="35" y="82"/>
                    <a:pt x="34" y="83"/>
                    <a:pt x="33" y="84"/>
                  </a:cubicBezTo>
                  <a:cubicBezTo>
                    <a:pt x="27" y="89"/>
                    <a:pt x="20" y="88"/>
                    <a:pt x="13" y="87"/>
                  </a:cubicBezTo>
                  <a:cubicBezTo>
                    <a:pt x="11" y="86"/>
                    <a:pt x="9" y="84"/>
                    <a:pt x="9" y="82"/>
                  </a:cubicBezTo>
                  <a:cubicBezTo>
                    <a:pt x="8" y="78"/>
                    <a:pt x="7" y="74"/>
                    <a:pt x="7" y="70"/>
                  </a:cubicBezTo>
                  <a:cubicBezTo>
                    <a:pt x="9" y="59"/>
                    <a:pt x="7" y="47"/>
                    <a:pt x="7" y="36"/>
                  </a:cubicBezTo>
                  <a:cubicBezTo>
                    <a:pt x="6" y="32"/>
                    <a:pt x="5" y="27"/>
                    <a:pt x="1" y="25"/>
                  </a:cubicBezTo>
                  <a:cubicBezTo>
                    <a:pt x="4" y="21"/>
                    <a:pt x="8" y="21"/>
                    <a:pt x="12" y="25"/>
                  </a:cubicBezTo>
                  <a:cubicBezTo>
                    <a:pt x="15" y="27"/>
                    <a:pt x="17" y="30"/>
                    <a:pt x="17" y="34"/>
                  </a:cubicBezTo>
                  <a:cubicBezTo>
                    <a:pt x="18" y="44"/>
                    <a:pt x="19" y="55"/>
                    <a:pt x="18" y="65"/>
                  </a:cubicBezTo>
                  <a:cubicBezTo>
                    <a:pt x="18" y="69"/>
                    <a:pt x="18" y="72"/>
                    <a:pt x="19" y="76"/>
                  </a:cubicBezTo>
                  <a:cubicBezTo>
                    <a:pt x="20" y="76"/>
                    <a:pt x="21" y="76"/>
                    <a:pt x="22" y="76"/>
                  </a:cubicBezTo>
                  <a:cubicBezTo>
                    <a:pt x="26" y="73"/>
                    <a:pt x="31" y="71"/>
                    <a:pt x="35" y="68"/>
                  </a:cubicBezTo>
                  <a:cubicBezTo>
                    <a:pt x="41" y="65"/>
                    <a:pt x="43" y="60"/>
                    <a:pt x="41" y="53"/>
                  </a:cubicBezTo>
                  <a:cubicBezTo>
                    <a:pt x="40" y="53"/>
                    <a:pt x="38" y="54"/>
                    <a:pt x="37" y="54"/>
                  </a:cubicBezTo>
                  <a:cubicBezTo>
                    <a:pt x="37" y="52"/>
                    <a:pt x="36" y="51"/>
                    <a:pt x="33" y="51"/>
                  </a:cubicBezTo>
                  <a:cubicBezTo>
                    <a:pt x="32" y="51"/>
                    <a:pt x="30" y="49"/>
                    <a:pt x="29" y="49"/>
                  </a:cubicBezTo>
                  <a:cubicBezTo>
                    <a:pt x="26" y="48"/>
                    <a:pt x="25" y="47"/>
                    <a:pt x="25" y="43"/>
                  </a:cubicBezTo>
                  <a:cubicBezTo>
                    <a:pt x="30" y="41"/>
                    <a:pt x="34" y="38"/>
                    <a:pt x="39" y="35"/>
                  </a:cubicBezTo>
                  <a:cubicBezTo>
                    <a:pt x="44" y="32"/>
                    <a:pt x="45" y="29"/>
                    <a:pt x="42" y="24"/>
                  </a:cubicBezTo>
                  <a:cubicBezTo>
                    <a:pt x="42" y="23"/>
                    <a:pt x="41" y="22"/>
                    <a:pt x="41" y="21"/>
                  </a:cubicBezTo>
                  <a:cubicBezTo>
                    <a:pt x="30" y="23"/>
                    <a:pt x="27" y="21"/>
                    <a:pt x="23" y="14"/>
                  </a:cubicBezTo>
                  <a:cubicBezTo>
                    <a:pt x="29" y="15"/>
                    <a:pt x="34" y="13"/>
                    <a:pt x="39" y="11"/>
                  </a:cubicBezTo>
                  <a:cubicBezTo>
                    <a:pt x="47" y="6"/>
                    <a:pt x="56" y="3"/>
                    <a:pt x="66" y="2"/>
                  </a:cubicBezTo>
                  <a:cubicBezTo>
                    <a:pt x="71" y="1"/>
                    <a:pt x="77" y="0"/>
                    <a:pt x="83" y="1"/>
                  </a:cubicBezTo>
                  <a:cubicBezTo>
                    <a:pt x="83" y="1"/>
                    <a:pt x="85" y="1"/>
                    <a:pt x="85" y="1"/>
                  </a:cubicBezTo>
                  <a:cubicBezTo>
                    <a:pt x="89" y="5"/>
                    <a:pt x="93" y="8"/>
                    <a:pt x="97" y="12"/>
                  </a:cubicBezTo>
                  <a:cubicBezTo>
                    <a:pt x="99" y="13"/>
                    <a:pt x="99" y="16"/>
                    <a:pt x="97" y="18"/>
                  </a:cubicBezTo>
                  <a:cubicBezTo>
                    <a:pt x="91" y="30"/>
                    <a:pt x="83" y="42"/>
                    <a:pt x="73" y="51"/>
                  </a:cubicBezTo>
                  <a:cubicBezTo>
                    <a:pt x="70" y="54"/>
                    <a:pt x="67" y="56"/>
                    <a:pt x="63" y="56"/>
                  </a:cubicBezTo>
                  <a:cubicBezTo>
                    <a:pt x="62" y="56"/>
                    <a:pt x="61" y="57"/>
                    <a:pt x="59" y="57"/>
                  </a:cubicBezTo>
                  <a:cubicBezTo>
                    <a:pt x="63" y="59"/>
                    <a:pt x="65" y="60"/>
                    <a:pt x="67" y="61"/>
                  </a:cubicBezTo>
                  <a:cubicBezTo>
                    <a:pt x="71" y="63"/>
                    <a:pt x="72" y="65"/>
                    <a:pt x="72" y="67"/>
                  </a:cubicBezTo>
                  <a:cubicBezTo>
                    <a:pt x="71" y="69"/>
                    <a:pt x="68" y="71"/>
                    <a:pt x="65" y="71"/>
                  </a:cubicBezTo>
                  <a:cubicBezTo>
                    <a:pt x="64" y="71"/>
                    <a:pt x="62" y="71"/>
                    <a:pt x="61" y="70"/>
                  </a:cubicBezTo>
                  <a:cubicBezTo>
                    <a:pt x="54" y="69"/>
                    <a:pt x="50" y="72"/>
                    <a:pt x="49" y="79"/>
                  </a:cubicBezTo>
                  <a:cubicBezTo>
                    <a:pt x="49" y="82"/>
                    <a:pt x="48" y="85"/>
                    <a:pt x="48" y="88"/>
                  </a:cubicBezTo>
                  <a:cubicBezTo>
                    <a:pt x="52" y="89"/>
                    <a:pt x="55" y="91"/>
                    <a:pt x="58" y="93"/>
                  </a:cubicBezTo>
                  <a:cubicBezTo>
                    <a:pt x="63" y="96"/>
                    <a:pt x="63" y="97"/>
                    <a:pt x="61" y="102"/>
                  </a:cubicBezTo>
                  <a:cubicBezTo>
                    <a:pt x="58" y="108"/>
                    <a:pt x="55" y="113"/>
                    <a:pt x="51" y="118"/>
                  </a:cubicBezTo>
                  <a:cubicBezTo>
                    <a:pt x="50" y="119"/>
                    <a:pt x="49" y="121"/>
                    <a:pt x="47" y="123"/>
                  </a:cubicBezTo>
                  <a:cubicBezTo>
                    <a:pt x="49" y="123"/>
                    <a:pt x="50" y="123"/>
                    <a:pt x="51" y="123"/>
                  </a:cubicBezTo>
                  <a:cubicBezTo>
                    <a:pt x="58" y="123"/>
                    <a:pt x="65" y="123"/>
                    <a:pt x="72" y="123"/>
                  </a:cubicBezTo>
                  <a:cubicBezTo>
                    <a:pt x="76" y="123"/>
                    <a:pt x="79" y="124"/>
                    <a:pt x="82" y="127"/>
                  </a:cubicBezTo>
                  <a:cubicBezTo>
                    <a:pt x="84" y="128"/>
                    <a:pt x="86" y="129"/>
                    <a:pt x="87" y="130"/>
                  </a:cubicBezTo>
                  <a:cubicBezTo>
                    <a:pt x="88" y="131"/>
                    <a:pt x="89" y="133"/>
                    <a:pt x="89" y="134"/>
                  </a:cubicBezTo>
                  <a:cubicBezTo>
                    <a:pt x="89" y="136"/>
                    <a:pt x="87" y="137"/>
                    <a:pt x="86" y="137"/>
                  </a:cubicBezTo>
                  <a:cubicBezTo>
                    <a:pt x="84" y="138"/>
                    <a:pt x="81" y="138"/>
                    <a:pt x="79" y="138"/>
                  </a:cubicBezTo>
                  <a:cubicBezTo>
                    <a:pt x="70" y="137"/>
                    <a:pt x="61" y="136"/>
                    <a:pt x="52" y="137"/>
                  </a:cubicBezTo>
                  <a:cubicBezTo>
                    <a:pt x="43" y="139"/>
                    <a:pt x="35" y="141"/>
                    <a:pt x="27" y="143"/>
                  </a:cubicBezTo>
                  <a:cubicBezTo>
                    <a:pt x="22" y="144"/>
                    <a:pt x="18" y="146"/>
                    <a:pt x="14" y="147"/>
                  </a:cubicBezTo>
                  <a:cubicBezTo>
                    <a:pt x="12" y="149"/>
                    <a:pt x="9" y="149"/>
                    <a:pt x="6" y="148"/>
                  </a:cubicBezTo>
                  <a:cubicBezTo>
                    <a:pt x="2" y="146"/>
                    <a:pt x="0" y="141"/>
                    <a:pt x="4" y="138"/>
                  </a:cubicBezTo>
                  <a:cubicBezTo>
                    <a:pt x="5" y="137"/>
                    <a:pt x="7" y="136"/>
                    <a:pt x="8" y="135"/>
                  </a:cubicBezTo>
                  <a:cubicBezTo>
                    <a:pt x="16" y="132"/>
                    <a:pt x="23" y="126"/>
                    <a:pt x="30" y="120"/>
                  </a:cubicBezTo>
                  <a:cubicBezTo>
                    <a:pt x="31" y="119"/>
                    <a:pt x="32" y="118"/>
                    <a:pt x="31" y="115"/>
                  </a:cubicBezTo>
                  <a:cubicBezTo>
                    <a:pt x="30" y="116"/>
                    <a:pt x="28" y="116"/>
                    <a:pt x="27" y="116"/>
                  </a:cubicBezTo>
                  <a:cubicBezTo>
                    <a:pt x="23" y="117"/>
                    <a:pt x="19" y="119"/>
                    <a:pt x="15" y="120"/>
                  </a:cubicBezTo>
                  <a:cubicBezTo>
                    <a:pt x="12" y="120"/>
                    <a:pt x="9" y="117"/>
                    <a:pt x="8" y="114"/>
                  </a:cubicBezTo>
                  <a:cubicBezTo>
                    <a:pt x="7" y="112"/>
                    <a:pt x="7" y="111"/>
                    <a:pt x="7" y="109"/>
                  </a:cubicBezTo>
                  <a:cubicBezTo>
                    <a:pt x="11" y="108"/>
                    <a:pt x="14" y="107"/>
                    <a:pt x="18" y="105"/>
                  </a:cubicBezTo>
                  <a:cubicBezTo>
                    <a:pt x="23" y="103"/>
                    <a:pt x="27" y="101"/>
                    <a:pt x="32" y="98"/>
                  </a:cubicBezTo>
                  <a:cubicBezTo>
                    <a:pt x="35" y="97"/>
                    <a:pt x="36" y="95"/>
                    <a:pt x="36" y="92"/>
                  </a:cubicBezTo>
                  <a:cubicBezTo>
                    <a:pt x="37" y="89"/>
                    <a:pt x="37" y="86"/>
                    <a:pt x="37" y="82"/>
                  </a:cubicBezTo>
                  <a:cubicBezTo>
                    <a:pt x="37" y="82"/>
                    <a:pt x="37" y="82"/>
                    <a:pt x="36" y="81"/>
                  </a:cubicBezTo>
                  <a:close/>
                  <a:moveTo>
                    <a:pt x="49" y="17"/>
                  </a:moveTo>
                  <a:cubicBezTo>
                    <a:pt x="50" y="18"/>
                    <a:pt x="50" y="18"/>
                    <a:pt x="50" y="18"/>
                  </a:cubicBezTo>
                  <a:cubicBezTo>
                    <a:pt x="54" y="21"/>
                    <a:pt x="57" y="24"/>
                    <a:pt x="56" y="29"/>
                  </a:cubicBezTo>
                  <a:cubicBezTo>
                    <a:pt x="56" y="32"/>
                    <a:pt x="58" y="33"/>
                    <a:pt x="60" y="34"/>
                  </a:cubicBezTo>
                  <a:cubicBezTo>
                    <a:pt x="61" y="35"/>
                    <a:pt x="63" y="37"/>
                    <a:pt x="63" y="38"/>
                  </a:cubicBezTo>
                  <a:cubicBezTo>
                    <a:pt x="63" y="40"/>
                    <a:pt x="61" y="41"/>
                    <a:pt x="59" y="42"/>
                  </a:cubicBezTo>
                  <a:cubicBezTo>
                    <a:pt x="59" y="42"/>
                    <a:pt x="58" y="42"/>
                    <a:pt x="57" y="42"/>
                  </a:cubicBezTo>
                  <a:cubicBezTo>
                    <a:pt x="55" y="44"/>
                    <a:pt x="54" y="46"/>
                    <a:pt x="54" y="49"/>
                  </a:cubicBezTo>
                  <a:cubicBezTo>
                    <a:pt x="54" y="50"/>
                    <a:pt x="54" y="52"/>
                    <a:pt x="56" y="53"/>
                  </a:cubicBezTo>
                  <a:cubicBezTo>
                    <a:pt x="67" y="43"/>
                    <a:pt x="72" y="30"/>
                    <a:pt x="79" y="18"/>
                  </a:cubicBezTo>
                  <a:cubicBezTo>
                    <a:pt x="80" y="16"/>
                    <a:pt x="80" y="15"/>
                    <a:pt x="80" y="12"/>
                  </a:cubicBezTo>
                  <a:cubicBezTo>
                    <a:pt x="69" y="11"/>
                    <a:pt x="59" y="12"/>
                    <a:pt x="49"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9">
              <a:extLst>
                <a:ext uri="{FF2B5EF4-FFF2-40B4-BE49-F238E27FC236}">
                  <a16:creationId xmlns:a16="http://schemas.microsoft.com/office/drawing/2014/main" id="{576F9DDA-2C26-4AB5-B864-CC97E72DC1D5}"/>
                </a:ext>
              </a:extLst>
            </p:cNvPr>
            <p:cNvSpPr>
              <a:spLocks noEditPoints="1"/>
            </p:cNvSpPr>
            <p:nvPr/>
          </p:nvSpPr>
          <p:spPr bwMode="auto">
            <a:xfrm>
              <a:off x="3415" y="1924"/>
              <a:ext cx="97" cy="156"/>
            </a:xfrm>
            <a:custGeom>
              <a:avLst/>
              <a:gdLst>
                <a:gd name="T0" fmla="*/ 16 w 82"/>
                <a:gd name="T1" fmla="*/ 50 h 131"/>
                <a:gd name="T2" fmla="*/ 28 w 82"/>
                <a:gd name="T3" fmla="*/ 35 h 131"/>
                <a:gd name="T4" fmla="*/ 27 w 82"/>
                <a:gd name="T5" fmla="*/ 26 h 131"/>
                <a:gd name="T6" fmla="*/ 38 w 82"/>
                <a:gd name="T7" fmla="*/ 32 h 131"/>
                <a:gd name="T8" fmla="*/ 54 w 82"/>
                <a:gd name="T9" fmla="*/ 38 h 131"/>
                <a:gd name="T10" fmla="*/ 53 w 82"/>
                <a:gd name="T11" fmla="*/ 44 h 131"/>
                <a:gd name="T12" fmla="*/ 37 w 82"/>
                <a:gd name="T13" fmla="*/ 56 h 131"/>
                <a:gd name="T14" fmla="*/ 50 w 82"/>
                <a:gd name="T15" fmla="*/ 64 h 131"/>
                <a:gd name="T16" fmla="*/ 36 w 82"/>
                <a:gd name="T17" fmla="*/ 64 h 131"/>
                <a:gd name="T18" fmla="*/ 14 w 82"/>
                <a:gd name="T19" fmla="*/ 85 h 131"/>
                <a:gd name="T20" fmla="*/ 24 w 82"/>
                <a:gd name="T21" fmla="*/ 92 h 131"/>
                <a:gd name="T22" fmla="*/ 50 w 82"/>
                <a:gd name="T23" fmla="*/ 89 h 131"/>
                <a:gd name="T24" fmla="*/ 58 w 82"/>
                <a:gd name="T25" fmla="*/ 98 h 131"/>
                <a:gd name="T26" fmla="*/ 68 w 82"/>
                <a:gd name="T27" fmla="*/ 89 h 131"/>
                <a:gd name="T28" fmla="*/ 64 w 82"/>
                <a:gd name="T29" fmla="*/ 36 h 131"/>
                <a:gd name="T30" fmla="*/ 61 w 82"/>
                <a:gd name="T31" fmla="*/ 16 h 131"/>
                <a:gd name="T32" fmla="*/ 34 w 82"/>
                <a:gd name="T33" fmla="*/ 19 h 131"/>
                <a:gd name="T34" fmla="*/ 18 w 82"/>
                <a:gd name="T35" fmla="*/ 22 h 131"/>
                <a:gd name="T36" fmla="*/ 25 w 82"/>
                <a:gd name="T37" fmla="*/ 10 h 131"/>
                <a:gd name="T38" fmla="*/ 43 w 82"/>
                <a:gd name="T39" fmla="*/ 2 h 131"/>
                <a:gd name="T40" fmla="*/ 72 w 82"/>
                <a:gd name="T41" fmla="*/ 11 h 131"/>
                <a:gd name="T42" fmla="*/ 77 w 82"/>
                <a:gd name="T43" fmla="*/ 30 h 131"/>
                <a:gd name="T44" fmla="*/ 81 w 82"/>
                <a:gd name="T45" fmla="*/ 79 h 131"/>
                <a:gd name="T46" fmla="*/ 81 w 82"/>
                <a:gd name="T47" fmla="*/ 114 h 131"/>
                <a:gd name="T48" fmla="*/ 73 w 82"/>
                <a:gd name="T49" fmla="*/ 131 h 131"/>
                <a:gd name="T50" fmla="*/ 58 w 82"/>
                <a:gd name="T51" fmla="*/ 102 h 131"/>
                <a:gd name="T52" fmla="*/ 37 w 82"/>
                <a:gd name="T53" fmla="*/ 101 h 131"/>
                <a:gd name="T54" fmla="*/ 2 w 82"/>
                <a:gd name="T55" fmla="*/ 98 h 131"/>
                <a:gd name="T56" fmla="*/ 2 w 82"/>
                <a:gd name="T57" fmla="*/ 85 h 131"/>
                <a:gd name="T58" fmla="*/ 2 w 82"/>
                <a:gd name="T59" fmla="*/ 41 h 131"/>
                <a:gd name="T60" fmla="*/ 14 w 82"/>
                <a:gd name="T61" fmla="*/ 82 h 131"/>
                <a:gd name="T62" fmla="*/ 25 w 82"/>
                <a:gd name="T63" fmla="*/ 60 h 131"/>
                <a:gd name="T64" fmla="*/ 14 w 82"/>
                <a:gd name="T6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131">
                  <a:moveTo>
                    <a:pt x="1" y="37"/>
                  </a:moveTo>
                  <a:cubicBezTo>
                    <a:pt x="7" y="39"/>
                    <a:pt x="14" y="44"/>
                    <a:pt x="16" y="50"/>
                  </a:cubicBezTo>
                  <a:cubicBezTo>
                    <a:pt x="21" y="51"/>
                    <a:pt x="25" y="49"/>
                    <a:pt x="27" y="46"/>
                  </a:cubicBezTo>
                  <a:cubicBezTo>
                    <a:pt x="29" y="43"/>
                    <a:pt x="30" y="38"/>
                    <a:pt x="28" y="35"/>
                  </a:cubicBezTo>
                  <a:cubicBezTo>
                    <a:pt x="27" y="34"/>
                    <a:pt x="26" y="33"/>
                    <a:pt x="26" y="32"/>
                  </a:cubicBezTo>
                  <a:cubicBezTo>
                    <a:pt x="24" y="29"/>
                    <a:pt x="25" y="27"/>
                    <a:pt x="27" y="26"/>
                  </a:cubicBezTo>
                  <a:cubicBezTo>
                    <a:pt x="31" y="24"/>
                    <a:pt x="37" y="27"/>
                    <a:pt x="38" y="30"/>
                  </a:cubicBezTo>
                  <a:cubicBezTo>
                    <a:pt x="38" y="31"/>
                    <a:pt x="38" y="31"/>
                    <a:pt x="38" y="32"/>
                  </a:cubicBezTo>
                  <a:cubicBezTo>
                    <a:pt x="39" y="36"/>
                    <a:pt x="39" y="36"/>
                    <a:pt x="43" y="36"/>
                  </a:cubicBezTo>
                  <a:cubicBezTo>
                    <a:pt x="47" y="36"/>
                    <a:pt x="51" y="35"/>
                    <a:pt x="54" y="38"/>
                  </a:cubicBezTo>
                  <a:cubicBezTo>
                    <a:pt x="55" y="39"/>
                    <a:pt x="56" y="40"/>
                    <a:pt x="57" y="42"/>
                  </a:cubicBezTo>
                  <a:cubicBezTo>
                    <a:pt x="55" y="43"/>
                    <a:pt x="54" y="43"/>
                    <a:pt x="53" y="44"/>
                  </a:cubicBezTo>
                  <a:cubicBezTo>
                    <a:pt x="48" y="46"/>
                    <a:pt x="44" y="48"/>
                    <a:pt x="39" y="50"/>
                  </a:cubicBezTo>
                  <a:cubicBezTo>
                    <a:pt x="38" y="51"/>
                    <a:pt x="37" y="54"/>
                    <a:pt x="37" y="56"/>
                  </a:cubicBezTo>
                  <a:cubicBezTo>
                    <a:pt x="36" y="57"/>
                    <a:pt x="37" y="59"/>
                    <a:pt x="37" y="60"/>
                  </a:cubicBezTo>
                  <a:cubicBezTo>
                    <a:pt x="41" y="61"/>
                    <a:pt x="46" y="62"/>
                    <a:pt x="50" y="64"/>
                  </a:cubicBezTo>
                  <a:cubicBezTo>
                    <a:pt x="54" y="66"/>
                    <a:pt x="58" y="68"/>
                    <a:pt x="60" y="74"/>
                  </a:cubicBezTo>
                  <a:cubicBezTo>
                    <a:pt x="49" y="77"/>
                    <a:pt x="43" y="70"/>
                    <a:pt x="36" y="64"/>
                  </a:cubicBezTo>
                  <a:cubicBezTo>
                    <a:pt x="33" y="69"/>
                    <a:pt x="31" y="73"/>
                    <a:pt x="29" y="77"/>
                  </a:cubicBezTo>
                  <a:cubicBezTo>
                    <a:pt x="26" y="83"/>
                    <a:pt x="21" y="85"/>
                    <a:pt x="14" y="85"/>
                  </a:cubicBezTo>
                  <a:cubicBezTo>
                    <a:pt x="14" y="88"/>
                    <a:pt x="14" y="91"/>
                    <a:pt x="13" y="95"/>
                  </a:cubicBezTo>
                  <a:cubicBezTo>
                    <a:pt x="17" y="94"/>
                    <a:pt x="21" y="94"/>
                    <a:pt x="24" y="92"/>
                  </a:cubicBezTo>
                  <a:cubicBezTo>
                    <a:pt x="30" y="90"/>
                    <a:pt x="36" y="90"/>
                    <a:pt x="42" y="89"/>
                  </a:cubicBezTo>
                  <a:cubicBezTo>
                    <a:pt x="45" y="88"/>
                    <a:pt x="47" y="89"/>
                    <a:pt x="50" y="89"/>
                  </a:cubicBezTo>
                  <a:cubicBezTo>
                    <a:pt x="54" y="88"/>
                    <a:pt x="56" y="91"/>
                    <a:pt x="58" y="94"/>
                  </a:cubicBezTo>
                  <a:cubicBezTo>
                    <a:pt x="59" y="95"/>
                    <a:pt x="58" y="97"/>
                    <a:pt x="58" y="98"/>
                  </a:cubicBezTo>
                  <a:cubicBezTo>
                    <a:pt x="61" y="102"/>
                    <a:pt x="64" y="106"/>
                    <a:pt x="67" y="110"/>
                  </a:cubicBezTo>
                  <a:cubicBezTo>
                    <a:pt x="70" y="103"/>
                    <a:pt x="68" y="96"/>
                    <a:pt x="68" y="89"/>
                  </a:cubicBezTo>
                  <a:cubicBezTo>
                    <a:pt x="68" y="78"/>
                    <a:pt x="67" y="67"/>
                    <a:pt x="66" y="56"/>
                  </a:cubicBezTo>
                  <a:cubicBezTo>
                    <a:pt x="66" y="50"/>
                    <a:pt x="65" y="43"/>
                    <a:pt x="64" y="36"/>
                  </a:cubicBezTo>
                  <a:cubicBezTo>
                    <a:pt x="63" y="32"/>
                    <a:pt x="63" y="29"/>
                    <a:pt x="63" y="25"/>
                  </a:cubicBezTo>
                  <a:cubicBezTo>
                    <a:pt x="63" y="22"/>
                    <a:pt x="62" y="19"/>
                    <a:pt x="61" y="16"/>
                  </a:cubicBezTo>
                  <a:cubicBezTo>
                    <a:pt x="60" y="12"/>
                    <a:pt x="56" y="10"/>
                    <a:pt x="52" y="11"/>
                  </a:cubicBezTo>
                  <a:cubicBezTo>
                    <a:pt x="46" y="12"/>
                    <a:pt x="40" y="15"/>
                    <a:pt x="34" y="19"/>
                  </a:cubicBezTo>
                  <a:cubicBezTo>
                    <a:pt x="31" y="22"/>
                    <a:pt x="27" y="21"/>
                    <a:pt x="23" y="23"/>
                  </a:cubicBezTo>
                  <a:cubicBezTo>
                    <a:pt x="21" y="23"/>
                    <a:pt x="19" y="23"/>
                    <a:pt x="18" y="22"/>
                  </a:cubicBezTo>
                  <a:cubicBezTo>
                    <a:pt x="15" y="20"/>
                    <a:pt x="13" y="17"/>
                    <a:pt x="12" y="13"/>
                  </a:cubicBezTo>
                  <a:cubicBezTo>
                    <a:pt x="17" y="12"/>
                    <a:pt x="21" y="11"/>
                    <a:pt x="25" y="10"/>
                  </a:cubicBezTo>
                  <a:cubicBezTo>
                    <a:pt x="27" y="10"/>
                    <a:pt x="28" y="9"/>
                    <a:pt x="30" y="8"/>
                  </a:cubicBezTo>
                  <a:cubicBezTo>
                    <a:pt x="34" y="6"/>
                    <a:pt x="38" y="4"/>
                    <a:pt x="43" y="2"/>
                  </a:cubicBezTo>
                  <a:cubicBezTo>
                    <a:pt x="47" y="0"/>
                    <a:pt x="52" y="1"/>
                    <a:pt x="57" y="2"/>
                  </a:cubicBezTo>
                  <a:cubicBezTo>
                    <a:pt x="63" y="4"/>
                    <a:pt x="67" y="8"/>
                    <a:pt x="72" y="11"/>
                  </a:cubicBezTo>
                  <a:cubicBezTo>
                    <a:pt x="73" y="11"/>
                    <a:pt x="74" y="13"/>
                    <a:pt x="74" y="14"/>
                  </a:cubicBezTo>
                  <a:cubicBezTo>
                    <a:pt x="76" y="19"/>
                    <a:pt x="77" y="25"/>
                    <a:pt x="77" y="30"/>
                  </a:cubicBezTo>
                  <a:cubicBezTo>
                    <a:pt x="78" y="39"/>
                    <a:pt x="79" y="48"/>
                    <a:pt x="79" y="57"/>
                  </a:cubicBezTo>
                  <a:cubicBezTo>
                    <a:pt x="80" y="64"/>
                    <a:pt x="80" y="72"/>
                    <a:pt x="81" y="79"/>
                  </a:cubicBezTo>
                  <a:cubicBezTo>
                    <a:pt x="81" y="82"/>
                    <a:pt x="82" y="85"/>
                    <a:pt x="81" y="89"/>
                  </a:cubicBezTo>
                  <a:cubicBezTo>
                    <a:pt x="81" y="97"/>
                    <a:pt x="82" y="106"/>
                    <a:pt x="81" y="114"/>
                  </a:cubicBezTo>
                  <a:cubicBezTo>
                    <a:pt x="81" y="119"/>
                    <a:pt x="79" y="123"/>
                    <a:pt x="78" y="128"/>
                  </a:cubicBezTo>
                  <a:cubicBezTo>
                    <a:pt x="77" y="130"/>
                    <a:pt x="75" y="131"/>
                    <a:pt x="73" y="131"/>
                  </a:cubicBezTo>
                  <a:cubicBezTo>
                    <a:pt x="69" y="130"/>
                    <a:pt x="66" y="128"/>
                    <a:pt x="65" y="124"/>
                  </a:cubicBezTo>
                  <a:cubicBezTo>
                    <a:pt x="63" y="116"/>
                    <a:pt x="60" y="109"/>
                    <a:pt x="58" y="102"/>
                  </a:cubicBezTo>
                  <a:cubicBezTo>
                    <a:pt x="57" y="99"/>
                    <a:pt x="55" y="98"/>
                    <a:pt x="52" y="98"/>
                  </a:cubicBezTo>
                  <a:cubicBezTo>
                    <a:pt x="47" y="99"/>
                    <a:pt x="42" y="99"/>
                    <a:pt x="37" y="101"/>
                  </a:cubicBezTo>
                  <a:cubicBezTo>
                    <a:pt x="28" y="103"/>
                    <a:pt x="20" y="106"/>
                    <a:pt x="12" y="108"/>
                  </a:cubicBezTo>
                  <a:cubicBezTo>
                    <a:pt x="6" y="110"/>
                    <a:pt x="0" y="104"/>
                    <a:pt x="2" y="98"/>
                  </a:cubicBezTo>
                  <a:cubicBezTo>
                    <a:pt x="3" y="95"/>
                    <a:pt x="3" y="92"/>
                    <a:pt x="2" y="88"/>
                  </a:cubicBezTo>
                  <a:cubicBezTo>
                    <a:pt x="2" y="87"/>
                    <a:pt x="2" y="86"/>
                    <a:pt x="2" y="85"/>
                  </a:cubicBezTo>
                  <a:cubicBezTo>
                    <a:pt x="5" y="75"/>
                    <a:pt x="4" y="65"/>
                    <a:pt x="4" y="55"/>
                  </a:cubicBezTo>
                  <a:cubicBezTo>
                    <a:pt x="4" y="50"/>
                    <a:pt x="2" y="46"/>
                    <a:pt x="2" y="41"/>
                  </a:cubicBezTo>
                  <a:cubicBezTo>
                    <a:pt x="2" y="40"/>
                    <a:pt x="2" y="38"/>
                    <a:pt x="1" y="37"/>
                  </a:cubicBezTo>
                  <a:close/>
                  <a:moveTo>
                    <a:pt x="14" y="82"/>
                  </a:moveTo>
                  <a:cubicBezTo>
                    <a:pt x="14" y="82"/>
                    <a:pt x="15" y="82"/>
                    <a:pt x="15" y="82"/>
                  </a:cubicBezTo>
                  <a:cubicBezTo>
                    <a:pt x="21" y="76"/>
                    <a:pt x="24" y="68"/>
                    <a:pt x="25" y="60"/>
                  </a:cubicBezTo>
                  <a:cubicBezTo>
                    <a:pt x="22" y="59"/>
                    <a:pt x="18" y="58"/>
                    <a:pt x="15" y="57"/>
                  </a:cubicBezTo>
                  <a:cubicBezTo>
                    <a:pt x="14" y="65"/>
                    <a:pt x="14" y="73"/>
                    <a:pt x="1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10">
              <a:extLst>
                <a:ext uri="{FF2B5EF4-FFF2-40B4-BE49-F238E27FC236}">
                  <a16:creationId xmlns:a16="http://schemas.microsoft.com/office/drawing/2014/main" id="{FBAE067F-FC60-4C5D-BEC3-6C357B49189E}"/>
                </a:ext>
              </a:extLst>
            </p:cNvPr>
            <p:cNvSpPr>
              <a:spLocks noEditPoints="1"/>
            </p:cNvSpPr>
            <p:nvPr/>
          </p:nvSpPr>
          <p:spPr bwMode="auto">
            <a:xfrm>
              <a:off x="3995" y="1926"/>
              <a:ext cx="174" cy="140"/>
            </a:xfrm>
            <a:custGeom>
              <a:avLst/>
              <a:gdLst>
                <a:gd name="T0" fmla="*/ 85 w 147"/>
                <a:gd name="T1" fmla="*/ 41 h 117"/>
                <a:gd name="T2" fmla="*/ 103 w 147"/>
                <a:gd name="T3" fmla="*/ 48 h 117"/>
                <a:gd name="T4" fmla="*/ 105 w 147"/>
                <a:gd name="T5" fmla="*/ 61 h 117"/>
                <a:gd name="T6" fmla="*/ 95 w 147"/>
                <a:gd name="T7" fmla="*/ 84 h 117"/>
                <a:gd name="T8" fmla="*/ 105 w 147"/>
                <a:gd name="T9" fmla="*/ 89 h 117"/>
                <a:gd name="T10" fmla="*/ 132 w 147"/>
                <a:gd name="T11" fmla="*/ 87 h 117"/>
                <a:gd name="T12" fmla="*/ 143 w 147"/>
                <a:gd name="T13" fmla="*/ 91 h 117"/>
                <a:gd name="T14" fmla="*/ 142 w 147"/>
                <a:gd name="T15" fmla="*/ 101 h 117"/>
                <a:gd name="T16" fmla="*/ 122 w 147"/>
                <a:gd name="T17" fmla="*/ 100 h 117"/>
                <a:gd name="T18" fmla="*/ 81 w 147"/>
                <a:gd name="T19" fmla="*/ 101 h 117"/>
                <a:gd name="T20" fmla="*/ 48 w 147"/>
                <a:gd name="T21" fmla="*/ 107 h 117"/>
                <a:gd name="T22" fmla="*/ 12 w 147"/>
                <a:gd name="T23" fmla="*/ 116 h 117"/>
                <a:gd name="T24" fmla="*/ 39 w 147"/>
                <a:gd name="T25" fmla="*/ 96 h 117"/>
                <a:gd name="T26" fmla="*/ 45 w 147"/>
                <a:gd name="T27" fmla="*/ 90 h 117"/>
                <a:gd name="T28" fmla="*/ 56 w 147"/>
                <a:gd name="T29" fmla="*/ 70 h 117"/>
                <a:gd name="T30" fmla="*/ 44 w 147"/>
                <a:gd name="T31" fmla="*/ 73 h 117"/>
                <a:gd name="T32" fmla="*/ 39 w 147"/>
                <a:gd name="T33" fmla="*/ 58 h 117"/>
                <a:gd name="T34" fmla="*/ 60 w 147"/>
                <a:gd name="T35" fmla="*/ 52 h 117"/>
                <a:gd name="T36" fmla="*/ 68 w 147"/>
                <a:gd name="T37" fmla="*/ 29 h 117"/>
                <a:gd name="T38" fmla="*/ 63 w 147"/>
                <a:gd name="T39" fmla="*/ 28 h 117"/>
                <a:gd name="T40" fmla="*/ 41 w 147"/>
                <a:gd name="T41" fmla="*/ 23 h 117"/>
                <a:gd name="T42" fmla="*/ 44 w 147"/>
                <a:gd name="T43" fmla="*/ 15 h 117"/>
                <a:gd name="T44" fmla="*/ 67 w 147"/>
                <a:gd name="T45" fmla="*/ 12 h 117"/>
                <a:gd name="T46" fmla="*/ 94 w 147"/>
                <a:gd name="T47" fmla="*/ 1 h 117"/>
                <a:gd name="T48" fmla="*/ 107 w 147"/>
                <a:gd name="T49" fmla="*/ 8 h 117"/>
                <a:gd name="T50" fmla="*/ 87 w 147"/>
                <a:gd name="T51" fmla="*/ 17 h 117"/>
                <a:gd name="T52" fmla="*/ 82 w 147"/>
                <a:gd name="T53" fmla="*/ 21 h 117"/>
                <a:gd name="T54" fmla="*/ 76 w 147"/>
                <a:gd name="T55" fmla="*/ 43 h 117"/>
                <a:gd name="T56" fmla="*/ 57 w 147"/>
                <a:gd name="T57" fmla="*/ 93 h 117"/>
                <a:gd name="T58" fmla="*/ 75 w 147"/>
                <a:gd name="T59" fmla="*/ 87 h 117"/>
                <a:gd name="T60" fmla="*/ 90 w 147"/>
                <a:gd name="T61" fmla="*/ 57 h 117"/>
                <a:gd name="T62" fmla="*/ 71 w 147"/>
                <a:gd name="T63" fmla="*/ 62 h 117"/>
                <a:gd name="T64" fmla="*/ 58 w 147"/>
                <a:gd name="T65" fmla="*/ 8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 h="117">
                  <a:moveTo>
                    <a:pt x="77" y="43"/>
                  </a:moveTo>
                  <a:cubicBezTo>
                    <a:pt x="80" y="43"/>
                    <a:pt x="83" y="42"/>
                    <a:pt x="85" y="41"/>
                  </a:cubicBezTo>
                  <a:cubicBezTo>
                    <a:pt x="88" y="40"/>
                    <a:pt x="90" y="40"/>
                    <a:pt x="92" y="41"/>
                  </a:cubicBezTo>
                  <a:cubicBezTo>
                    <a:pt x="96" y="43"/>
                    <a:pt x="100" y="44"/>
                    <a:pt x="103" y="48"/>
                  </a:cubicBezTo>
                  <a:cubicBezTo>
                    <a:pt x="105" y="49"/>
                    <a:pt x="105" y="51"/>
                    <a:pt x="105" y="53"/>
                  </a:cubicBezTo>
                  <a:cubicBezTo>
                    <a:pt x="105" y="56"/>
                    <a:pt x="105" y="59"/>
                    <a:pt x="105" y="61"/>
                  </a:cubicBezTo>
                  <a:cubicBezTo>
                    <a:pt x="105" y="62"/>
                    <a:pt x="105" y="63"/>
                    <a:pt x="105" y="64"/>
                  </a:cubicBezTo>
                  <a:cubicBezTo>
                    <a:pt x="102" y="71"/>
                    <a:pt x="100" y="78"/>
                    <a:pt x="95" y="84"/>
                  </a:cubicBezTo>
                  <a:cubicBezTo>
                    <a:pt x="93" y="85"/>
                    <a:pt x="92" y="87"/>
                    <a:pt x="90" y="90"/>
                  </a:cubicBezTo>
                  <a:cubicBezTo>
                    <a:pt x="96" y="90"/>
                    <a:pt x="100" y="89"/>
                    <a:pt x="105" y="89"/>
                  </a:cubicBezTo>
                  <a:cubicBezTo>
                    <a:pt x="112" y="88"/>
                    <a:pt x="120" y="87"/>
                    <a:pt x="127" y="86"/>
                  </a:cubicBezTo>
                  <a:cubicBezTo>
                    <a:pt x="129" y="86"/>
                    <a:pt x="130" y="87"/>
                    <a:pt x="132" y="87"/>
                  </a:cubicBezTo>
                  <a:cubicBezTo>
                    <a:pt x="134" y="88"/>
                    <a:pt x="137" y="89"/>
                    <a:pt x="139" y="90"/>
                  </a:cubicBezTo>
                  <a:cubicBezTo>
                    <a:pt x="140" y="90"/>
                    <a:pt x="142" y="91"/>
                    <a:pt x="143" y="91"/>
                  </a:cubicBezTo>
                  <a:cubicBezTo>
                    <a:pt x="145" y="92"/>
                    <a:pt x="147" y="95"/>
                    <a:pt x="146" y="97"/>
                  </a:cubicBezTo>
                  <a:cubicBezTo>
                    <a:pt x="146" y="100"/>
                    <a:pt x="144" y="101"/>
                    <a:pt x="142" y="101"/>
                  </a:cubicBezTo>
                  <a:cubicBezTo>
                    <a:pt x="140" y="101"/>
                    <a:pt x="138" y="102"/>
                    <a:pt x="137" y="101"/>
                  </a:cubicBezTo>
                  <a:cubicBezTo>
                    <a:pt x="132" y="100"/>
                    <a:pt x="127" y="100"/>
                    <a:pt x="122" y="100"/>
                  </a:cubicBezTo>
                  <a:cubicBezTo>
                    <a:pt x="113" y="99"/>
                    <a:pt x="105" y="99"/>
                    <a:pt x="96" y="98"/>
                  </a:cubicBezTo>
                  <a:cubicBezTo>
                    <a:pt x="91" y="98"/>
                    <a:pt x="86" y="99"/>
                    <a:pt x="81" y="101"/>
                  </a:cubicBezTo>
                  <a:cubicBezTo>
                    <a:pt x="76" y="102"/>
                    <a:pt x="71" y="102"/>
                    <a:pt x="67" y="103"/>
                  </a:cubicBezTo>
                  <a:cubicBezTo>
                    <a:pt x="61" y="104"/>
                    <a:pt x="54" y="105"/>
                    <a:pt x="48" y="107"/>
                  </a:cubicBezTo>
                  <a:cubicBezTo>
                    <a:pt x="39" y="109"/>
                    <a:pt x="29" y="112"/>
                    <a:pt x="20" y="114"/>
                  </a:cubicBezTo>
                  <a:cubicBezTo>
                    <a:pt x="17" y="115"/>
                    <a:pt x="15" y="116"/>
                    <a:pt x="12" y="116"/>
                  </a:cubicBezTo>
                  <a:cubicBezTo>
                    <a:pt x="5" y="117"/>
                    <a:pt x="0" y="111"/>
                    <a:pt x="2" y="103"/>
                  </a:cubicBezTo>
                  <a:cubicBezTo>
                    <a:pt x="15" y="105"/>
                    <a:pt x="27" y="99"/>
                    <a:pt x="39" y="96"/>
                  </a:cubicBezTo>
                  <a:cubicBezTo>
                    <a:pt x="40" y="96"/>
                    <a:pt x="41" y="96"/>
                    <a:pt x="41" y="96"/>
                  </a:cubicBezTo>
                  <a:cubicBezTo>
                    <a:pt x="46" y="95"/>
                    <a:pt x="46" y="95"/>
                    <a:pt x="45" y="90"/>
                  </a:cubicBezTo>
                  <a:cubicBezTo>
                    <a:pt x="49" y="89"/>
                    <a:pt x="50" y="86"/>
                    <a:pt x="51" y="83"/>
                  </a:cubicBezTo>
                  <a:cubicBezTo>
                    <a:pt x="52" y="79"/>
                    <a:pt x="54" y="75"/>
                    <a:pt x="56" y="70"/>
                  </a:cubicBezTo>
                  <a:cubicBezTo>
                    <a:pt x="54" y="71"/>
                    <a:pt x="53" y="72"/>
                    <a:pt x="51" y="72"/>
                  </a:cubicBezTo>
                  <a:cubicBezTo>
                    <a:pt x="49" y="72"/>
                    <a:pt x="46" y="73"/>
                    <a:pt x="44" y="73"/>
                  </a:cubicBezTo>
                  <a:cubicBezTo>
                    <a:pt x="41" y="73"/>
                    <a:pt x="38" y="70"/>
                    <a:pt x="38" y="66"/>
                  </a:cubicBezTo>
                  <a:cubicBezTo>
                    <a:pt x="37" y="64"/>
                    <a:pt x="37" y="61"/>
                    <a:pt x="39" y="58"/>
                  </a:cubicBezTo>
                  <a:cubicBezTo>
                    <a:pt x="43" y="61"/>
                    <a:pt x="47" y="59"/>
                    <a:pt x="51" y="57"/>
                  </a:cubicBezTo>
                  <a:cubicBezTo>
                    <a:pt x="54" y="56"/>
                    <a:pt x="57" y="54"/>
                    <a:pt x="60" y="52"/>
                  </a:cubicBezTo>
                  <a:cubicBezTo>
                    <a:pt x="61" y="52"/>
                    <a:pt x="62" y="51"/>
                    <a:pt x="62" y="50"/>
                  </a:cubicBezTo>
                  <a:cubicBezTo>
                    <a:pt x="64" y="43"/>
                    <a:pt x="66" y="36"/>
                    <a:pt x="68" y="29"/>
                  </a:cubicBezTo>
                  <a:cubicBezTo>
                    <a:pt x="68" y="29"/>
                    <a:pt x="68" y="28"/>
                    <a:pt x="68" y="28"/>
                  </a:cubicBezTo>
                  <a:cubicBezTo>
                    <a:pt x="66" y="26"/>
                    <a:pt x="65" y="28"/>
                    <a:pt x="63" y="28"/>
                  </a:cubicBezTo>
                  <a:cubicBezTo>
                    <a:pt x="59" y="30"/>
                    <a:pt x="56" y="31"/>
                    <a:pt x="52" y="30"/>
                  </a:cubicBezTo>
                  <a:cubicBezTo>
                    <a:pt x="47" y="30"/>
                    <a:pt x="43" y="27"/>
                    <a:pt x="41" y="23"/>
                  </a:cubicBezTo>
                  <a:cubicBezTo>
                    <a:pt x="40" y="19"/>
                    <a:pt x="41" y="16"/>
                    <a:pt x="42" y="11"/>
                  </a:cubicBezTo>
                  <a:cubicBezTo>
                    <a:pt x="43" y="13"/>
                    <a:pt x="44" y="14"/>
                    <a:pt x="44" y="15"/>
                  </a:cubicBezTo>
                  <a:cubicBezTo>
                    <a:pt x="46" y="18"/>
                    <a:pt x="47" y="18"/>
                    <a:pt x="50" y="18"/>
                  </a:cubicBezTo>
                  <a:cubicBezTo>
                    <a:pt x="57" y="18"/>
                    <a:pt x="62" y="15"/>
                    <a:pt x="67" y="12"/>
                  </a:cubicBezTo>
                  <a:cubicBezTo>
                    <a:pt x="75" y="8"/>
                    <a:pt x="83" y="5"/>
                    <a:pt x="90" y="1"/>
                  </a:cubicBezTo>
                  <a:cubicBezTo>
                    <a:pt x="91" y="1"/>
                    <a:pt x="93" y="0"/>
                    <a:pt x="94" y="1"/>
                  </a:cubicBezTo>
                  <a:cubicBezTo>
                    <a:pt x="97" y="2"/>
                    <a:pt x="100" y="3"/>
                    <a:pt x="103" y="4"/>
                  </a:cubicBezTo>
                  <a:cubicBezTo>
                    <a:pt x="105" y="5"/>
                    <a:pt x="108" y="6"/>
                    <a:pt x="107" y="8"/>
                  </a:cubicBezTo>
                  <a:cubicBezTo>
                    <a:pt x="106" y="10"/>
                    <a:pt x="104" y="13"/>
                    <a:pt x="103" y="13"/>
                  </a:cubicBezTo>
                  <a:cubicBezTo>
                    <a:pt x="97" y="12"/>
                    <a:pt x="92" y="16"/>
                    <a:pt x="87" y="17"/>
                  </a:cubicBezTo>
                  <a:cubicBezTo>
                    <a:pt x="86" y="18"/>
                    <a:pt x="84" y="18"/>
                    <a:pt x="84" y="18"/>
                  </a:cubicBezTo>
                  <a:cubicBezTo>
                    <a:pt x="83" y="19"/>
                    <a:pt x="82" y="20"/>
                    <a:pt x="82" y="21"/>
                  </a:cubicBezTo>
                  <a:cubicBezTo>
                    <a:pt x="84" y="24"/>
                    <a:pt x="82" y="27"/>
                    <a:pt x="81" y="29"/>
                  </a:cubicBezTo>
                  <a:cubicBezTo>
                    <a:pt x="80" y="34"/>
                    <a:pt x="78" y="38"/>
                    <a:pt x="76" y="43"/>
                  </a:cubicBezTo>
                  <a:cubicBezTo>
                    <a:pt x="77" y="43"/>
                    <a:pt x="77" y="43"/>
                    <a:pt x="77" y="43"/>
                  </a:cubicBezTo>
                  <a:close/>
                  <a:moveTo>
                    <a:pt x="57" y="93"/>
                  </a:moveTo>
                  <a:cubicBezTo>
                    <a:pt x="61" y="92"/>
                    <a:pt x="64" y="92"/>
                    <a:pt x="67" y="91"/>
                  </a:cubicBezTo>
                  <a:cubicBezTo>
                    <a:pt x="70" y="91"/>
                    <a:pt x="73" y="90"/>
                    <a:pt x="75" y="87"/>
                  </a:cubicBezTo>
                  <a:cubicBezTo>
                    <a:pt x="77" y="84"/>
                    <a:pt x="79" y="80"/>
                    <a:pt x="82" y="77"/>
                  </a:cubicBezTo>
                  <a:cubicBezTo>
                    <a:pt x="86" y="71"/>
                    <a:pt x="89" y="64"/>
                    <a:pt x="90" y="57"/>
                  </a:cubicBezTo>
                  <a:cubicBezTo>
                    <a:pt x="91" y="55"/>
                    <a:pt x="90" y="53"/>
                    <a:pt x="88" y="52"/>
                  </a:cubicBezTo>
                  <a:cubicBezTo>
                    <a:pt x="82" y="54"/>
                    <a:pt x="76" y="58"/>
                    <a:pt x="71" y="62"/>
                  </a:cubicBezTo>
                  <a:cubicBezTo>
                    <a:pt x="70" y="62"/>
                    <a:pt x="70" y="63"/>
                    <a:pt x="70" y="64"/>
                  </a:cubicBezTo>
                  <a:cubicBezTo>
                    <a:pt x="64" y="71"/>
                    <a:pt x="62" y="79"/>
                    <a:pt x="58" y="87"/>
                  </a:cubicBezTo>
                  <a:cubicBezTo>
                    <a:pt x="58" y="88"/>
                    <a:pt x="58" y="90"/>
                    <a:pt x="57"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11">
              <a:extLst>
                <a:ext uri="{FF2B5EF4-FFF2-40B4-BE49-F238E27FC236}">
                  <a16:creationId xmlns:a16="http://schemas.microsoft.com/office/drawing/2014/main" id="{6C440887-9918-4027-942F-79B90CC720A6}"/>
                </a:ext>
              </a:extLst>
            </p:cNvPr>
            <p:cNvSpPr>
              <a:spLocks/>
            </p:cNvSpPr>
            <p:nvPr/>
          </p:nvSpPr>
          <p:spPr bwMode="auto">
            <a:xfrm>
              <a:off x="3573" y="2506"/>
              <a:ext cx="161" cy="139"/>
            </a:xfrm>
            <a:custGeom>
              <a:avLst/>
              <a:gdLst>
                <a:gd name="T0" fmla="*/ 46 w 136"/>
                <a:gd name="T1" fmla="*/ 27 h 117"/>
                <a:gd name="T2" fmla="*/ 54 w 136"/>
                <a:gd name="T3" fmla="*/ 20 h 117"/>
                <a:gd name="T4" fmla="*/ 60 w 136"/>
                <a:gd name="T5" fmla="*/ 18 h 117"/>
                <a:gd name="T6" fmla="*/ 65 w 136"/>
                <a:gd name="T7" fmla="*/ 19 h 117"/>
                <a:gd name="T8" fmla="*/ 72 w 136"/>
                <a:gd name="T9" fmla="*/ 27 h 117"/>
                <a:gd name="T10" fmla="*/ 71 w 136"/>
                <a:gd name="T11" fmla="*/ 31 h 117"/>
                <a:gd name="T12" fmla="*/ 64 w 136"/>
                <a:gd name="T13" fmla="*/ 47 h 117"/>
                <a:gd name="T14" fmla="*/ 62 w 136"/>
                <a:gd name="T15" fmla="*/ 60 h 117"/>
                <a:gd name="T16" fmla="*/ 60 w 136"/>
                <a:gd name="T17" fmla="*/ 82 h 117"/>
                <a:gd name="T18" fmla="*/ 69 w 136"/>
                <a:gd name="T19" fmla="*/ 92 h 117"/>
                <a:gd name="T20" fmla="*/ 88 w 136"/>
                <a:gd name="T21" fmla="*/ 91 h 117"/>
                <a:gd name="T22" fmla="*/ 110 w 136"/>
                <a:gd name="T23" fmla="*/ 85 h 117"/>
                <a:gd name="T24" fmla="*/ 119 w 136"/>
                <a:gd name="T25" fmla="*/ 74 h 117"/>
                <a:gd name="T26" fmla="*/ 121 w 136"/>
                <a:gd name="T27" fmla="*/ 53 h 117"/>
                <a:gd name="T28" fmla="*/ 121 w 136"/>
                <a:gd name="T29" fmla="*/ 46 h 117"/>
                <a:gd name="T30" fmla="*/ 122 w 136"/>
                <a:gd name="T31" fmla="*/ 46 h 117"/>
                <a:gd name="T32" fmla="*/ 124 w 136"/>
                <a:gd name="T33" fmla="*/ 48 h 117"/>
                <a:gd name="T34" fmla="*/ 127 w 136"/>
                <a:gd name="T35" fmla="*/ 53 h 117"/>
                <a:gd name="T36" fmla="*/ 134 w 136"/>
                <a:gd name="T37" fmla="*/ 65 h 117"/>
                <a:gd name="T38" fmla="*/ 135 w 136"/>
                <a:gd name="T39" fmla="*/ 84 h 117"/>
                <a:gd name="T40" fmla="*/ 126 w 136"/>
                <a:gd name="T41" fmla="*/ 96 h 117"/>
                <a:gd name="T42" fmla="*/ 100 w 136"/>
                <a:gd name="T43" fmla="*/ 103 h 117"/>
                <a:gd name="T44" fmla="*/ 99 w 136"/>
                <a:gd name="T45" fmla="*/ 103 h 117"/>
                <a:gd name="T46" fmla="*/ 58 w 136"/>
                <a:gd name="T47" fmla="*/ 100 h 117"/>
                <a:gd name="T48" fmla="*/ 49 w 136"/>
                <a:gd name="T49" fmla="*/ 87 h 117"/>
                <a:gd name="T50" fmla="*/ 50 w 136"/>
                <a:gd name="T51" fmla="*/ 44 h 117"/>
                <a:gd name="T52" fmla="*/ 50 w 136"/>
                <a:gd name="T53" fmla="*/ 40 h 117"/>
                <a:gd name="T54" fmla="*/ 42 w 136"/>
                <a:gd name="T55" fmla="*/ 48 h 117"/>
                <a:gd name="T56" fmla="*/ 39 w 136"/>
                <a:gd name="T57" fmla="*/ 56 h 117"/>
                <a:gd name="T58" fmla="*/ 29 w 136"/>
                <a:gd name="T59" fmla="*/ 95 h 117"/>
                <a:gd name="T60" fmla="*/ 23 w 136"/>
                <a:gd name="T61" fmla="*/ 112 h 117"/>
                <a:gd name="T62" fmla="*/ 15 w 136"/>
                <a:gd name="T63" fmla="*/ 117 h 117"/>
                <a:gd name="T64" fmla="*/ 11 w 136"/>
                <a:gd name="T65" fmla="*/ 116 h 117"/>
                <a:gd name="T66" fmla="*/ 7 w 136"/>
                <a:gd name="T67" fmla="*/ 105 h 117"/>
                <a:gd name="T68" fmla="*/ 8 w 136"/>
                <a:gd name="T69" fmla="*/ 104 h 117"/>
                <a:gd name="T70" fmla="*/ 13 w 136"/>
                <a:gd name="T71" fmla="*/ 110 h 117"/>
                <a:gd name="T72" fmla="*/ 19 w 136"/>
                <a:gd name="T73" fmla="*/ 101 h 117"/>
                <a:gd name="T74" fmla="*/ 26 w 136"/>
                <a:gd name="T75" fmla="*/ 74 h 117"/>
                <a:gd name="T76" fmla="*/ 30 w 136"/>
                <a:gd name="T77" fmla="*/ 57 h 117"/>
                <a:gd name="T78" fmla="*/ 15 w 136"/>
                <a:gd name="T79" fmla="*/ 64 h 117"/>
                <a:gd name="T80" fmla="*/ 2 w 136"/>
                <a:gd name="T81" fmla="*/ 51 h 117"/>
                <a:gd name="T82" fmla="*/ 3 w 136"/>
                <a:gd name="T83" fmla="*/ 49 h 117"/>
                <a:gd name="T84" fmla="*/ 11 w 136"/>
                <a:gd name="T85" fmla="*/ 51 h 117"/>
                <a:gd name="T86" fmla="*/ 30 w 136"/>
                <a:gd name="T87" fmla="*/ 39 h 117"/>
                <a:gd name="T88" fmla="*/ 33 w 136"/>
                <a:gd name="T89" fmla="*/ 34 h 117"/>
                <a:gd name="T90" fmla="*/ 34 w 136"/>
                <a:gd name="T91" fmla="*/ 15 h 117"/>
                <a:gd name="T92" fmla="*/ 22 w 136"/>
                <a:gd name="T93" fmla="*/ 6 h 117"/>
                <a:gd name="T94" fmla="*/ 22 w 136"/>
                <a:gd name="T95" fmla="*/ 0 h 117"/>
                <a:gd name="T96" fmla="*/ 24 w 136"/>
                <a:gd name="T97" fmla="*/ 2 h 117"/>
                <a:gd name="T98" fmla="*/ 32 w 136"/>
                <a:gd name="T99" fmla="*/ 4 h 117"/>
                <a:gd name="T100" fmla="*/ 38 w 136"/>
                <a:gd name="T101" fmla="*/ 4 h 117"/>
                <a:gd name="T102" fmla="*/ 42 w 136"/>
                <a:gd name="T103" fmla="*/ 4 h 117"/>
                <a:gd name="T104" fmla="*/ 48 w 136"/>
                <a:gd name="T105" fmla="*/ 12 h 117"/>
                <a:gd name="T106" fmla="*/ 47 w 136"/>
                <a:gd name="T107" fmla="*/ 20 h 117"/>
                <a:gd name="T108" fmla="*/ 45 w 136"/>
                <a:gd name="T109" fmla="*/ 26 h 117"/>
                <a:gd name="T110" fmla="*/ 46 w 136"/>
                <a:gd name="T111"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17">
                  <a:moveTo>
                    <a:pt x="46" y="27"/>
                  </a:moveTo>
                  <a:cubicBezTo>
                    <a:pt x="49" y="24"/>
                    <a:pt x="52" y="22"/>
                    <a:pt x="54" y="20"/>
                  </a:cubicBezTo>
                  <a:cubicBezTo>
                    <a:pt x="56" y="18"/>
                    <a:pt x="57" y="17"/>
                    <a:pt x="60" y="18"/>
                  </a:cubicBezTo>
                  <a:cubicBezTo>
                    <a:pt x="61" y="19"/>
                    <a:pt x="63" y="18"/>
                    <a:pt x="65" y="19"/>
                  </a:cubicBezTo>
                  <a:cubicBezTo>
                    <a:pt x="70" y="19"/>
                    <a:pt x="73" y="22"/>
                    <a:pt x="72" y="27"/>
                  </a:cubicBezTo>
                  <a:cubicBezTo>
                    <a:pt x="72" y="28"/>
                    <a:pt x="72" y="29"/>
                    <a:pt x="71" y="31"/>
                  </a:cubicBezTo>
                  <a:cubicBezTo>
                    <a:pt x="69" y="36"/>
                    <a:pt x="66" y="41"/>
                    <a:pt x="64" y="47"/>
                  </a:cubicBezTo>
                  <a:cubicBezTo>
                    <a:pt x="63" y="51"/>
                    <a:pt x="63" y="56"/>
                    <a:pt x="62" y="60"/>
                  </a:cubicBezTo>
                  <a:cubicBezTo>
                    <a:pt x="60" y="68"/>
                    <a:pt x="60" y="75"/>
                    <a:pt x="60" y="82"/>
                  </a:cubicBezTo>
                  <a:cubicBezTo>
                    <a:pt x="60" y="88"/>
                    <a:pt x="63" y="92"/>
                    <a:pt x="69" y="92"/>
                  </a:cubicBezTo>
                  <a:cubicBezTo>
                    <a:pt x="76" y="92"/>
                    <a:pt x="82" y="92"/>
                    <a:pt x="88" y="91"/>
                  </a:cubicBezTo>
                  <a:cubicBezTo>
                    <a:pt x="95" y="89"/>
                    <a:pt x="102" y="87"/>
                    <a:pt x="110" y="85"/>
                  </a:cubicBezTo>
                  <a:cubicBezTo>
                    <a:pt x="116" y="84"/>
                    <a:pt x="119" y="80"/>
                    <a:pt x="119" y="74"/>
                  </a:cubicBezTo>
                  <a:cubicBezTo>
                    <a:pt x="120" y="67"/>
                    <a:pt x="121" y="60"/>
                    <a:pt x="121" y="53"/>
                  </a:cubicBezTo>
                  <a:cubicBezTo>
                    <a:pt x="121" y="51"/>
                    <a:pt x="121" y="48"/>
                    <a:pt x="121" y="46"/>
                  </a:cubicBezTo>
                  <a:cubicBezTo>
                    <a:pt x="122" y="46"/>
                    <a:pt x="122" y="46"/>
                    <a:pt x="122" y="46"/>
                  </a:cubicBezTo>
                  <a:cubicBezTo>
                    <a:pt x="123" y="47"/>
                    <a:pt x="123" y="47"/>
                    <a:pt x="124" y="48"/>
                  </a:cubicBezTo>
                  <a:cubicBezTo>
                    <a:pt x="125" y="50"/>
                    <a:pt x="126" y="52"/>
                    <a:pt x="127" y="53"/>
                  </a:cubicBezTo>
                  <a:cubicBezTo>
                    <a:pt x="131" y="57"/>
                    <a:pt x="133" y="61"/>
                    <a:pt x="134" y="65"/>
                  </a:cubicBezTo>
                  <a:cubicBezTo>
                    <a:pt x="135" y="72"/>
                    <a:pt x="135" y="78"/>
                    <a:pt x="135" y="84"/>
                  </a:cubicBezTo>
                  <a:cubicBezTo>
                    <a:pt x="136" y="90"/>
                    <a:pt x="132" y="94"/>
                    <a:pt x="126" y="96"/>
                  </a:cubicBezTo>
                  <a:cubicBezTo>
                    <a:pt x="117" y="98"/>
                    <a:pt x="109" y="100"/>
                    <a:pt x="100" y="103"/>
                  </a:cubicBezTo>
                  <a:cubicBezTo>
                    <a:pt x="100" y="103"/>
                    <a:pt x="99" y="103"/>
                    <a:pt x="99" y="103"/>
                  </a:cubicBezTo>
                  <a:cubicBezTo>
                    <a:pt x="85" y="105"/>
                    <a:pt x="71" y="105"/>
                    <a:pt x="58" y="100"/>
                  </a:cubicBezTo>
                  <a:cubicBezTo>
                    <a:pt x="53" y="97"/>
                    <a:pt x="50" y="93"/>
                    <a:pt x="49" y="87"/>
                  </a:cubicBezTo>
                  <a:cubicBezTo>
                    <a:pt x="47" y="73"/>
                    <a:pt x="47" y="59"/>
                    <a:pt x="50" y="44"/>
                  </a:cubicBezTo>
                  <a:cubicBezTo>
                    <a:pt x="50" y="43"/>
                    <a:pt x="50" y="42"/>
                    <a:pt x="50" y="40"/>
                  </a:cubicBezTo>
                  <a:cubicBezTo>
                    <a:pt x="46" y="42"/>
                    <a:pt x="43" y="44"/>
                    <a:pt x="42" y="48"/>
                  </a:cubicBezTo>
                  <a:cubicBezTo>
                    <a:pt x="40" y="50"/>
                    <a:pt x="40" y="53"/>
                    <a:pt x="39" y="56"/>
                  </a:cubicBezTo>
                  <a:cubicBezTo>
                    <a:pt x="36" y="69"/>
                    <a:pt x="33" y="82"/>
                    <a:pt x="29" y="95"/>
                  </a:cubicBezTo>
                  <a:cubicBezTo>
                    <a:pt x="28" y="101"/>
                    <a:pt x="25" y="106"/>
                    <a:pt x="23" y="112"/>
                  </a:cubicBezTo>
                  <a:cubicBezTo>
                    <a:pt x="21" y="115"/>
                    <a:pt x="18" y="117"/>
                    <a:pt x="15" y="117"/>
                  </a:cubicBezTo>
                  <a:cubicBezTo>
                    <a:pt x="13" y="117"/>
                    <a:pt x="11" y="117"/>
                    <a:pt x="11" y="116"/>
                  </a:cubicBezTo>
                  <a:cubicBezTo>
                    <a:pt x="8" y="113"/>
                    <a:pt x="8" y="109"/>
                    <a:pt x="7" y="105"/>
                  </a:cubicBezTo>
                  <a:cubicBezTo>
                    <a:pt x="7" y="105"/>
                    <a:pt x="8" y="105"/>
                    <a:pt x="8" y="104"/>
                  </a:cubicBezTo>
                  <a:cubicBezTo>
                    <a:pt x="10" y="106"/>
                    <a:pt x="11" y="108"/>
                    <a:pt x="13" y="110"/>
                  </a:cubicBezTo>
                  <a:cubicBezTo>
                    <a:pt x="16" y="108"/>
                    <a:pt x="17" y="104"/>
                    <a:pt x="19" y="101"/>
                  </a:cubicBezTo>
                  <a:cubicBezTo>
                    <a:pt x="22" y="92"/>
                    <a:pt x="25" y="83"/>
                    <a:pt x="26" y="74"/>
                  </a:cubicBezTo>
                  <a:cubicBezTo>
                    <a:pt x="27" y="69"/>
                    <a:pt x="29" y="63"/>
                    <a:pt x="30" y="57"/>
                  </a:cubicBezTo>
                  <a:cubicBezTo>
                    <a:pt x="25" y="61"/>
                    <a:pt x="20" y="62"/>
                    <a:pt x="15" y="64"/>
                  </a:cubicBezTo>
                  <a:cubicBezTo>
                    <a:pt x="6" y="68"/>
                    <a:pt x="0" y="58"/>
                    <a:pt x="2" y="51"/>
                  </a:cubicBezTo>
                  <a:cubicBezTo>
                    <a:pt x="2" y="50"/>
                    <a:pt x="2" y="50"/>
                    <a:pt x="3" y="49"/>
                  </a:cubicBezTo>
                  <a:cubicBezTo>
                    <a:pt x="6" y="52"/>
                    <a:pt x="7" y="53"/>
                    <a:pt x="11" y="51"/>
                  </a:cubicBezTo>
                  <a:cubicBezTo>
                    <a:pt x="17" y="47"/>
                    <a:pt x="24" y="43"/>
                    <a:pt x="30" y="39"/>
                  </a:cubicBezTo>
                  <a:cubicBezTo>
                    <a:pt x="31" y="38"/>
                    <a:pt x="32" y="36"/>
                    <a:pt x="33" y="34"/>
                  </a:cubicBezTo>
                  <a:cubicBezTo>
                    <a:pt x="33" y="28"/>
                    <a:pt x="34" y="22"/>
                    <a:pt x="34" y="15"/>
                  </a:cubicBezTo>
                  <a:cubicBezTo>
                    <a:pt x="30" y="13"/>
                    <a:pt x="24" y="12"/>
                    <a:pt x="22" y="6"/>
                  </a:cubicBezTo>
                  <a:cubicBezTo>
                    <a:pt x="22" y="5"/>
                    <a:pt x="22" y="3"/>
                    <a:pt x="22" y="0"/>
                  </a:cubicBezTo>
                  <a:cubicBezTo>
                    <a:pt x="23" y="1"/>
                    <a:pt x="24" y="1"/>
                    <a:pt x="24" y="2"/>
                  </a:cubicBezTo>
                  <a:cubicBezTo>
                    <a:pt x="27" y="5"/>
                    <a:pt x="28" y="5"/>
                    <a:pt x="32" y="4"/>
                  </a:cubicBezTo>
                  <a:cubicBezTo>
                    <a:pt x="34" y="3"/>
                    <a:pt x="36" y="3"/>
                    <a:pt x="38" y="4"/>
                  </a:cubicBezTo>
                  <a:cubicBezTo>
                    <a:pt x="40" y="4"/>
                    <a:pt x="41" y="4"/>
                    <a:pt x="42" y="4"/>
                  </a:cubicBezTo>
                  <a:cubicBezTo>
                    <a:pt x="47" y="5"/>
                    <a:pt x="49" y="8"/>
                    <a:pt x="48" y="12"/>
                  </a:cubicBezTo>
                  <a:cubicBezTo>
                    <a:pt x="47" y="15"/>
                    <a:pt x="47" y="17"/>
                    <a:pt x="47" y="20"/>
                  </a:cubicBezTo>
                  <a:cubicBezTo>
                    <a:pt x="46" y="22"/>
                    <a:pt x="46" y="24"/>
                    <a:pt x="45" y="26"/>
                  </a:cubicBezTo>
                  <a:cubicBezTo>
                    <a:pt x="45" y="27"/>
                    <a:pt x="46" y="27"/>
                    <a:pt x="46"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12">
              <a:extLst>
                <a:ext uri="{FF2B5EF4-FFF2-40B4-BE49-F238E27FC236}">
                  <a16:creationId xmlns:a16="http://schemas.microsoft.com/office/drawing/2014/main" id="{51C98B12-459B-44EF-9B04-1AE1ECEC4B69}"/>
                </a:ext>
              </a:extLst>
            </p:cNvPr>
            <p:cNvSpPr>
              <a:spLocks noEditPoints="1"/>
            </p:cNvSpPr>
            <p:nvPr/>
          </p:nvSpPr>
          <p:spPr bwMode="auto">
            <a:xfrm>
              <a:off x="3819" y="1955"/>
              <a:ext cx="127" cy="103"/>
            </a:xfrm>
            <a:custGeom>
              <a:avLst/>
              <a:gdLst>
                <a:gd name="T0" fmla="*/ 59 w 107"/>
                <a:gd name="T1" fmla="*/ 61 h 86"/>
                <a:gd name="T2" fmla="*/ 39 w 107"/>
                <a:gd name="T3" fmla="*/ 67 h 86"/>
                <a:gd name="T4" fmla="*/ 23 w 107"/>
                <a:gd name="T5" fmla="*/ 73 h 86"/>
                <a:gd name="T6" fmla="*/ 17 w 107"/>
                <a:gd name="T7" fmla="*/ 74 h 86"/>
                <a:gd name="T8" fmla="*/ 8 w 107"/>
                <a:gd name="T9" fmla="*/ 68 h 86"/>
                <a:gd name="T10" fmla="*/ 5 w 107"/>
                <a:gd name="T11" fmla="*/ 52 h 86"/>
                <a:gd name="T12" fmla="*/ 2 w 107"/>
                <a:gd name="T13" fmla="*/ 28 h 86"/>
                <a:gd name="T14" fmla="*/ 2 w 107"/>
                <a:gd name="T15" fmla="*/ 21 h 86"/>
                <a:gd name="T16" fmla="*/ 14 w 107"/>
                <a:gd name="T17" fmla="*/ 28 h 86"/>
                <a:gd name="T18" fmla="*/ 14 w 107"/>
                <a:gd name="T19" fmla="*/ 28 h 86"/>
                <a:gd name="T20" fmla="*/ 21 w 107"/>
                <a:gd name="T21" fmla="*/ 19 h 86"/>
                <a:gd name="T22" fmla="*/ 59 w 107"/>
                <a:gd name="T23" fmla="*/ 5 h 86"/>
                <a:gd name="T24" fmla="*/ 83 w 107"/>
                <a:gd name="T25" fmla="*/ 1 h 86"/>
                <a:gd name="T26" fmla="*/ 93 w 107"/>
                <a:gd name="T27" fmla="*/ 3 h 86"/>
                <a:gd name="T28" fmla="*/ 99 w 107"/>
                <a:gd name="T29" fmla="*/ 6 h 86"/>
                <a:gd name="T30" fmla="*/ 105 w 107"/>
                <a:gd name="T31" fmla="*/ 21 h 86"/>
                <a:gd name="T32" fmla="*/ 100 w 107"/>
                <a:gd name="T33" fmla="*/ 38 h 86"/>
                <a:gd name="T34" fmla="*/ 99 w 107"/>
                <a:gd name="T35" fmla="*/ 42 h 86"/>
                <a:gd name="T36" fmla="*/ 94 w 107"/>
                <a:gd name="T37" fmla="*/ 56 h 86"/>
                <a:gd name="T38" fmla="*/ 92 w 107"/>
                <a:gd name="T39" fmla="*/ 60 h 86"/>
                <a:gd name="T40" fmla="*/ 86 w 107"/>
                <a:gd name="T41" fmla="*/ 71 h 86"/>
                <a:gd name="T42" fmla="*/ 81 w 107"/>
                <a:gd name="T43" fmla="*/ 80 h 86"/>
                <a:gd name="T44" fmla="*/ 67 w 107"/>
                <a:gd name="T45" fmla="*/ 79 h 86"/>
                <a:gd name="T46" fmla="*/ 62 w 107"/>
                <a:gd name="T47" fmla="*/ 66 h 86"/>
                <a:gd name="T48" fmla="*/ 59 w 107"/>
                <a:gd name="T49" fmla="*/ 61 h 86"/>
                <a:gd name="T50" fmla="*/ 64 w 107"/>
                <a:gd name="T51" fmla="*/ 58 h 86"/>
                <a:gd name="T52" fmla="*/ 71 w 107"/>
                <a:gd name="T53" fmla="*/ 64 h 86"/>
                <a:gd name="T54" fmla="*/ 78 w 107"/>
                <a:gd name="T55" fmla="*/ 48 h 86"/>
                <a:gd name="T56" fmla="*/ 84 w 107"/>
                <a:gd name="T57" fmla="*/ 31 h 86"/>
                <a:gd name="T58" fmla="*/ 87 w 107"/>
                <a:gd name="T59" fmla="*/ 13 h 86"/>
                <a:gd name="T60" fmla="*/ 61 w 107"/>
                <a:gd name="T61" fmla="*/ 16 h 86"/>
                <a:gd name="T62" fmla="*/ 64 w 107"/>
                <a:gd name="T63" fmla="*/ 19 h 86"/>
                <a:gd name="T64" fmla="*/ 67 w 107"/>
                <a:gd name="T65" fmla="*/ 28 h 86"/>
                <a:gd name="T66" fmla="*/ 62 w 107"/>
                <a:gd name="T67" fmla="*/ 38 h 86"/>
                <a:gd name="T68" fmla="*/ 56 w 107"/>
                <a:gd name="T69" fmla="*/ 49 h 86"/>
                <a:gd name="T70" fmla="*/ 59 w 107"/>
                <a:gd name="T71" fmla="*/ 50 h 86"/>
                <a:gd name="T72" fmla="*/ 64 w 107"/>
                <a:gd name="T73" fmla="*/ 57 h 86"/>
                <a:gd name="T74" fmla="*/ 64 w 107"/>
                <a:gd name="T75" fmla="*/ 58 h 86"/>
                <a:gd name="T76" fmla="*/ 32 w 107"/>
                <a:gd name="T77" fmla="*/ 29 h 86"/>
                <a:gd name="T78" fmla="*/ 19 w 107"/>
                <a:gd name="T79" fmla="*/ 32 h 86"/>
                <a:gd name="T80" fmla="*/ 19 w 107"/>
                <a:gd name="T81" fmla="*/ 57 h 86"/>
                <a:gd name="T82" fmla="*/ 20 w 107"/>
                <a:gd name="T83" fmla="*/ 59 h 86"/>
                <a:gd name="T84" fmla="*/ 33 w 107"/>
                <a:gd name="T85" fmla="*/ 55 h 86"/>
                <a:gd name="T86" fmla="*/ 32 w 107"/>
                <a:gd name="T87" fmla="*/ 49 h 86"/>
                <a:gd name="T88" fmla="*/ 32 w 107"/>
                <a:gd name="T89" fmla="*/ 46 h 86"/>
                <a:gd name="T90" fmla="*/ 32 w 107"/>
                <a:gd name="T91" fmla="*/ 33 h 86"/>
                <a:gd name="T92" fmla="*/ 32 w 107"/>
                <a:gd name="T93" fmla="*/ 29 h 86"/>
                <a:gd name="T94" fmla="*/ 44 w 107"/>
                <a:gd name="T95" fmla="*/ 45 h 86"/>
                <a:gd name="T96" fmla="*/ 45 w 107"/>
                <a:gd name="T97" fmla="*/ 46 h 86"/>
                <a:gd name="T98" fmla="*/ 51 w 107"/>
                <a:gd name="T99" fmla="*/ 30 h 86"/>
                <a:gd name="T100" fmla="*/ 53 w 107"/>
                <a:gd name="T101" fmla="*/ 25 h 86"/>
                <a:gd name="T102" fmla="*/ 52 w 107"/>
                <a:gd name="T103" fmla="*/ 21 h 86"/>
                <a:gd name="T104" fmla="*/ 48 w 107"/>
                <a:gd name="T105" fmla="*/ 21 h 86"/>
                <a:gd name="T106" fmla="*/ 43 w 107"/>
                <a:gd name="T107" fmla="*/ 23 h 86"/>
                <a:gd name="T108" fmla="*/ 44 w 107"/>
                <a:gd name="T109" fmla="*/ 4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86">
                  <a:moveTo>
                    <a:pt x="59" y="61"/>
                  </a:moveTo>
                  <a:cubicBezTo>
                    <a:pt x="52" y="63"/>
                    <a:pt x="46" y="65"/>
                    <a:pt x="39" y="67"/>
                  </a:cubicBezTo>
                  <a:cubicBezTo>
                    <a:pt x="34" y="69"/>
                    <a:pt x="28" y="71"/>
                    <a:pt x="23" y="73"/>
                  </a:cubicBezTo>
                  <a:cubicBezTo>
                    <a:pt x="21" y="73"/>
                    <a:pt x="19" y="74"/>
                    <a:pt x="17" y="74"/>
                  </a:cubicBezTo>
                  <a:cubicBezTo>
                    <a:pt x="12" y="74"/>
                    <a:pt x="10" y="73"/>
                    <a:pt x="8" y="68"/>
                  </a:cubicBezTo>
                  <a:cubicBezTo>
                    <a:pt x="7" y="63"/>
                    <a:pt x="6" y="57"/>
                    <a:pt x="5" y="52"/>
                  </a:cubicBezTo>
                  <a:cubicBezTo>
                    <a:pt x="5" y="44"/>
                    <a:pt x="4" y="36"/>
                    <a:pt x="2" y="28"/>
                  </a:cubicBezTo>
                  <a:cubicBezTo>
                    <a:pt x="1" y="26"/>
                    <a:pt x="0" y="24"/>
                    <a:pt x="2" y="21"/>
                  </a:cubicBezTo>
                  <a:cubicBezTo>
                    <a:pt x="7" y="22"/>
                    <a:pt x="10" y="25"/>
                    <a:pt x="14" y="28"/>
                  </a:cubicBezTo>
                  <a:cubicBezTo>
                    <a:pt x="14" y="28"/>
                    <a:pt x="14" y="28"/>
                    <a:pt x="14" y="28"/>
                  </a:cubicBezTo>
                  <a:cubicBezTo>
                    <a:pt x="14" y="21"/>
                    <a:pt x="14" y="21"/>
                    <a:pt x="21" y="19"/>
                  </a:cubicBezTo>
                  <a:cubicBezTo>
                    <a:pt x="34" y="15"/>
                    <a:pt x="47" y="10"/>
                    <a:pt x="59" y="5"/>
                  </a:cubicBezTo>
                  <a:cubicBezTo>
                    <a:pt x="67" y="3"/>
                    <a:pt x="75" y="2"/>
                    <a:pt x="83" y="1"/>
                  </a:cubicBezTo>
                  <a:cubicBezTo>
                    <a:pt x="86" y="0"/>
                    <a:pt x="90" y="1"/>
                    <a:pt x="93" y="3"/>
                  </a:cubicBezTo>
                  <a:cubicBezTo>
                    <a:pt x="95" y="5"/>
                    <a:pt x="97" y="5"/>
                    <a:pt x="99" y="6"/>
                  </a:cubicBezTo>
                  <a:cubicBezTo>
                    <a:pt x="106" y="10"/>
                    <a:pt x="107" y="15"/>
                    <a:pt x="105" y="21"/>
                  </a:cubicBezTo>
                  <a:cubicBezTo>
                    <a:pt x="103" y="27"/>
                    <a:pt x="102" y="32"/>
                    <a:pt x="100" y="38"/>
                  </a:cubicBezTo>
                  <a:cubicBezTo>
                    <a:pt x="100" y="39"/>
                    <a:pt x="99" y="41"/>
                    <a:pt x="99" y="42"/>
                  </a:cubicBezTo>
                  <a:cubicBezTo>
                    <a:pt x="97" y="47"/>
                    <a:pt x="96" y="51"/>
                    <a:pt x="94" y="56"/>
                  </a:cubicBezTo>
                  <a:cubicBezTo>
                    <a:pt x="94" y="57"/>
                    <a:pt x="93" y="59"/>
                    <a:pt x="92" y="60"/>
                  </a:cubicBezTo>
                  <a:cubicBezTo>
                    <a:pt x="90" y="64"/>
                    <a:pt x="88" y="67"/>
                    <a:pt x="86" y="71"/>
                  </a:cubicBezTo>
                  <a:cubicBezTo>
                    <a:pt x="84" y="74"/>
                    <a:pt x="83" y="78"/>
                    <a:pt x="81" y="80"/>
                  </a:cubicBezTo>
                  <a:cubicBezTo>
                    <a:pt x="77" y="86"/>
                    <a:pt x="70" y="86"/>
                    <a:pt x="67" y="79"/>
                  </a:cubicBezTo>
                  <a:cubicBezTo>
                    <a:pt x="65" y="75"/>
                    <a:pt x="64" y="70"/>
                    <a:pt x="62" y="66"/>
                  </a:cubicBezTo>
                  <a:cubicBezTo>
                    <a:pt x="61" y="64"/>
                    <a:pt x="60" y="62"/>
                    <a:pt x="59" y="61"/>
                  </a:cubicBezTo>
                  <a:close/>
                  <a:moveTo>
                    <a:pt x="64" y="58"/>
                  </a:moveTo>
                  <a:cubicBezTo>
                    <a:pt x="66" y="60"/>
                    <a:pt x="68" y="62"/>
                    <a:pt x="71" y="64"/>
                  </a:cubicBezTo>
                  <a:cubicBezTo>
                    <a:pt x="75" y="60"/>
                    <a:pt x="76" y="53"/>
                    <a:pt x="78" y="48"/>
                  </a:cubicBezTo>
                  <a:cubicBezTo>
                    <a:pt x="81" y="42"/>
                    <a:pt x="83" y="37"/>
                    <a:pt x="84" y="31"/>
                  </a:cubicBezTo>
                  <a:cubicBezTo>
                    <a:pt x="86" y="25"/>
                    <a:pt x="87" y="19"/>
                    <a:pt x="87" y="13"/>
                  </a:cubicBezTo>
                  <a:cubicBezTo>
                    <a:pt x="78" y="12"/>
                    <a:pt x="69" y="11"/>
                    <a:pt x="61" y="16"/>
                  </a:cubicBezTo>
                  <a:cubicBezTo>
                    <a:pt x="62" y="18"/>
                    <a:pt x="63" y="18"/>
                    <a:pt x="64" y="19"/>
                  </a:cubicBezTo>
                  <a:cubicBezTo>
                    <a:pt x="67" y="21"/>
                    <a:pt x="68" y="25"/>
                    <a:pt x="67" y="28"/>
                  </a:cubicBezTo>
                  <a:cubicBezTo>
                    <a:pt x="66" y="32"/>
                    <a:pt x="64" y="35"/>
                    <a:pt x="62" y="38"/>
                  </a:cubicBezTo>
                  <a:cubicBezTo>
                    <a:pt x="60" y="42"/>
                    <a:pt x="58" y="45"/>
                    <a:pt x="56" y="49"/>
                  </a:cubicBezTo>
                  <a:cubicBezTo>
                    <a:pt x="58" y="50"/>
                    <a:pt x="58" y="50"/>
                    <a:pt x="59" y="50"/>
                  </a:cubicBezTo>
                  <a:cubicBezTo>
                    <a:pt x="67" y="50"/>
                    <a:pt x="67" y="51"/>
                    <a:pt x="64" y="57"/>
                  </a:cubicBezTo>
                  <a:cubicBezTo>
                    <a:pt x="64" y="57"/>
                    <a:pt x="64" y="57"/>
                    <a:pt x="64" y="58"/>
                  </a:cubicBezTo>
                  <a:close/>
                  <a:moveTo>
                    <a:pt x="32" y="29"/>
                  </a:moveTo>
                  <a:cubicBezTo>
                    <a:pt x="27" y="30"/>
                    <a:pt x="23" y="31"/>
                    <a:pt x="19" y="32"/>
                  </a:cubicBezTo>
                  <a:cubicBezTo>
                    <a:pt x="19" y="41"/>
                    <a:pt x="19" y="49"/>
                    <a:pt x="19" y="57"/>
                  </a:cubicBezTo>
                  <a:cubicBezTo>
                    <a:pt x="19" y="58"/>
                    <a:pt x="19" y="58"/>
                    <a:pt x="20" y="59"/>
                  </a:cubicBezTo>
                  <a:cubicBezTo>
                    <a:pt x="24" y="58"/>
                    <a:pt x="29" y="58"/>
                    <a:pt x="33" y="55"/>
                  </a:cubicBezTo>
                  <a:cubicBezTo>
                    <a:pt x="32" y="53"/>
                    <a:pt x="32" y="51"/>
                    <a:pt x="32" y="49"/>
                  </a:cubicBezTo>
                  <a:cubicBezTo>
                    <a:pt x="32" y="48"/>
                    <a:pt x="31" y="47"/>
                    <a:pt x="32" y="46"/>
                  </a:cubicBezTo>
                  <a:cubicBezTo>
                    <a:pt x="33" y="41"/>
                    <a:pt x="32" y="37"/>
                    <a:pt x="32" y="33"/>
                  </a:cubicBezTo>
                  <a:cubicBezTo>
                    <a:pt x="33" y="32"/>
                    <a:pt x="32" y="30"/>
                    <a:pt x="32" y="29"/>
                  </a:cubicBezTo>
                  <a:close/>
                  <a:moveTo>
                    <a:pt x="44" y="45"/>
                  </a:moveTo>
                  <a:cubicBezTo>
                    <a:pt x="44" y="46"/>
                    <a:pt x="45" y="46"/>
                    <a:pt x="45" y="46"/>
                  </a:cubicBezTo>
                  <a:cubicBezTo>
                    <a:pt x="47" y="41"/>
                    <a:pt x="49" y="36"/>
                    <a:pt x="51" y="30"/>
                  </a:cubicBezTo>
                  <a:cubicBezTo>
                    <a:pt x="52" y="29"/>
                    <a:pt x="52" y="27"/>
                    <a:pt x="53" y="25"/>
                  </a:cubicBezTo>
                  <a:cubicBezTo>
                    <a:pt x="53" y="23"/>
                    <a:pt x="53" y="21"/>
                    <a:pt x="52" y="21"/>
                  </a:cubicBezTo>
                  <a:cubicBezTo>
                    <a:pt x="51" y="20"/>
                    <a:pt x="49" y="20"/>
                    <a:pt x="48" y="21"/>
                  </a:cubicBezTo>
                  <a:cubicBezTo>
                    <a:pt x="46" y="21"/>
                    <a:pt x="44" y="22"/>
                    <a:pt x="43" y="23"/>
                  </a:cubicBezTo>
                  <a:cubicBezTo>
                    <a:pt x="48" y="30"/>
                    <a:pt x="43" y="38"/>
                    <a:pt x="44"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13">
              <a:extLst>
                <a:ext uri="{FF2B5EF4-FFF2-40B4-BE49-F238E27FC236}">
                  <a16:creationId xmlns:a16="http://schemas.microsoft.com/office/drawing/2014/main" id="{FDC66788-91E9-4F57-A2E0-F1D8B7607343}"/>
                </a:ext>
              </a:extLst>
            </p:cNvPr>
            <p:cNvSpPr>
              <a:spLocks noEditPoints="1"/>
            </p:cNvSpPr>
            <p:nvPr/>
          </p:nvSpPr>
          <p:spPr bwMode="auto">
            <a:xfrm>
              <a:off x="3785" y="2490"/>
              <a:ext cx="131" cy="182"/>
            </a:xfrm>
            <a:custGeom>
              <a:avLst/>
              <a:gdLst>
                <a:gd name="T0" fmla="*/ 56 w 111"/>
                <a:gd name="T1" fmla="*/ 54 h 152"/>
                <a:gd name="T2" fmla="*/ 36 w 111"/>
                <a:gd name="T3" fmla="*/ 65 h 152"/>
                <a:gd name="T4" fmla="*/ 20 w 111"/>
                <a:gd name="T5" fmla="*/ 73 h 152"/>
                <a:gd name="T6" fmla="*/ 2 w 111"/>
                <a:gd name="T7" fmla="*/ 65 h 152"/>
                <a:gd name="T8" fmla="*/ 0 w 111"/>
                <a:gd name="T9" fmla="*/ 59 h 152"/>
                <a:gd name="T10" fmla="*/ 12 w 111"/>
                <a:gd name="T11" fmla="*/ 60 h 152"/>
                <a:gd name="T12" fmla="*/ 26 w 111"/>
                <a:gd name="T13" fmla="*/ 54 h 152"/>
                <a:gd name="T14" fmla="*/ 51 w 111"/>
                <a:gd name="T15" fmla="*/ 44 h 152"/>
                <a:gd name="T16" fmla="*/ 57 w 111"/>
                <a:gd name="T17" fmla="*/ 37 h 152"/>
                <a:gd name="T18" fmla="*/ 59 w 111"/>
                <a:gd name="T19" fmla="*/ 15 h 152"/>
                <a:gd name="T20" fmla="*/ 55 w 111"/>
                <a:gd name="T21" fmla="*/ 7 h 152"/>
                <a:gd name="T22" fmla="*/ 52 w 111"/>
                <a:gd name="T23" fmla="*/ 4 h 152"/>
                <a:gd name="T24" fmla="*/ 60 w 111"/>
                <a:gd name="T25" fmla="*/ 1 h 152"/>
                <a:gd name="T26" fmla="*/ 68 w 111"/>
                <a:gd name="T27" fmla="*/ 4 h 152"/>
                <a:gd name="T28" fmla="*/ 74 w 111"/>
                <a:gd name="T29" fmla="*/ 12 h 152"/>
                <a:gd name="T30" fmla="*/ 73 w 111"/>
                <a:gd name="T31" fmla="*/ 23 h 152"/>
                <a:gd name="T32" fmla="*/ 77 w 111"/>
                <a:gd name="T33" fmla="*/ 28 h 152"/>
                <a:gd name="T34" fmla="*/ 91 w 111"/>
                <a:gd name="T35" fmla="*/ 30 h 152"/>
                <a:gd name="T36" fmla="*/ 106 w 111"/>
                <a:gd name="T37" fmla="*/ 33 h 152"/>
                <a:gd name="T38" fmla="*/ 110 w 111"/>
                <a:gd name="T39" fmla="*/ 39 h 152"/>
                <a:gd name="T40" fmla="*/ 105 w 111"/>
                <a:gd name="T41" fmla="*/ 44 h 152"/>
                <a:gd name="T42" fmla="*/ 97 w 111"/>
                <a:gd name="T43" fmla="*/ 43 h 152"/>
                <a:gd name="T44" fmla="*/ 92 w 111"/>
                <a:gd name="T45" fmla="*/ 43 h 152"/>
                <a:gd name="T46" fmla="*/ 72 w 111"/>
                <a:gd name="T47" fmla="*/ 50 h 152"/>
                <a:gd name="T48" fmla="*/ 70 w 111"/>
                <a:gd name="T49" fmla="*/ 65 h 152"/>
                <a:gd name="T50" fmla="*/ 68 w 111"/>
                <a:gd name="T51" fmla="*/ 83 h 152"/>
                <a:gd name="T52" fmla="*/ 67 w 111"/>
                <a:gd name="T53" fmla="*/ 99 h 152"/>
                <a:gd name="T54" fmla="*/ 66 w 111"/>
                <a:gd name="T55" fmla="*/ 120 h 152"/>
                <a:gd name="T56" fmla="*/ 64 w 111"/>
                <a:gd name="T57" fmla="*/ 136 h 152"/>
                <a:gd name="T58" fmla="*/ 63 w 111"/>
                <a:gd name="T59" fmla="*/ 147 h 152"/>
                <a:gd name="T60" fmla="*/ 63 w 111"/>
                <a:gd name="T61" fmla="*/ 151 h 152"/>
                <a:gd name="T62" fmla="*/ 55 w 111"/>
                <a:gd name="T63" fmla="*/ 146 h 152"/>
                <a:gd name="T64" fmla="*/ 54 w 111"/>
                <a:gd name="T65" fmla="*/ 141 h 152"/>
                <a:gd name="T66" fmla="*/ 55 w 111"/>
                <a:gd name="T67" fmla="*/ 103 h 152"/>
                <a:gd name="T68" fmla="*/ 56 w 111"/>
                <a:gd name="T69" fmla="*/ 60 h 152"/>
                <a:gd name="T70" fmla="*/ 56 w 111"/>
                <a:gd name="T71" fmla="*/ 54 h 152"/>
                <a:gd name="T72" fmla="*/ 77 w 111"/>
                <a:gd name="T73" fmla="*/ 36 h 152"/>
                <a:gd name="T74" fmla="*/ 77 w 111"/>
                <a:gd name="T75" fmla="*/ 34 h 152"/>
                <a:gd name="T76" fmla="*/ 73 w 111"/>
                <a:gd name="T77" fmla="*/ 33 h 152"/>
                <a:gd name="T78" fmla="*/ 72 w 111"/>
                <a:gd name="T79" fmla="*/ 38 h 152"/>
                <a:gd name="T80" fmla="*/ 77 w 111"/>
                <a:gd name="T81" fmla="*/ 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 h="152">
                  <a:moveTo>
                    <a:pt x="56" y="54"/>
                  </a:moveTo>
                  <a:cubicBezTo>
                    <a:pt x="48" y="58"/>
                    <a:pt x="42" y="60"/>
                    <a:pt x="36" y="65"/>
                  </a:cubicBezTo>
                  <a:cubicBezTo>
                    <a:pt x="31" y="68"/>
                    <a:pt x="26" y="71"/>
                    <a:pt x="20" y="73"/>
                  </a:cubicBezTo>
                  <a:cubicBezTo>
                    <a:pt x="14" y="75"/>
                    <a:pt x="5" y="74"/>
                    <a:pt x="2" y="65"/>
                  </a:cubicBezTo>
                  <a:cubicBezTo>
                    <a:pt x="1" y="63"/>
                    <a:pt x="1" y="61"/>
                    <a:pt x="0" y="59"/>
                  </a:cubicBezTo>
                  <a:cubicBezTo>
                    <a:pt x="4" y="62"/>
                    <a:pt x="9" y="61"/>
                    <a:pt x="12" y="60"/>
                  </a:cubicBezTo>
                  <a:cubicBezTo>
                    <a:pt x="17" y="58"/>
                    <a:pt x="21" y="56"/>
                    <a:pt x="26" y="54"/>
                  </a:cubicBezTo>
                  <a:cubicBezTo>
                    <a:pt x="34" y="51"/>
                    <a:pt x="43" y="47"/>
                    <a:pt x="51" y="44"/>
                  </a:cubicBezTo>
                  <a:cubicBezTo>
                    <a:pt x="55" y="43"/>
                    <a:pt x="57" y="41"/>
                    <a:pt x="57" y="37"/>
                  </a:cubicBezTo>
                  <a:cubicBezTo>
                    <a:pt x="57" y="30"/>
                    <a:pt x="58" y="22"/>
                    <a:pt x="59" y="15"/>
                  </a:cubicBezTo>
                  <a:cubicBezTo>
                    <a:pt x="59" y="12"/>
                    <a:pt x="57" y="9"/>
                    <a:pt x="55" y="7"/>
                  </a:cubicBezTo>
                  <a:cubicBezTo>
                    <a:pt x="54" y="6"/>
                    <a:pt x="53" y="5"/>
                    <a:pt x="52" y="4"/>
                  </a:cubicBezTo>
                  <a:cubicBezTo>
                    <a:pt x="55" y="0"/>
                    <a:pt x="56" y="0"/>
                    <a:pt x="60" y="1"/>
                  </a:cubicBezTo>
                  <a:cubicBezTo>
                    <a:pt x="63" y="2"/>
                    <a:pt x="65" y="3"/>
                    <a:pt x="68" y="4"/>
                  </a:cubicBezTo>
                  <a:cubicBezTo>
                    <a:pt x="71" y="5"/>
                    <a:pt x="74" y="8"/>
                    <a:pt x="74" y="12"/>
                  </a:cubicBezTo>
                  <a:cubicBezTo>
                    <a:pt x="74" y="16"/>
                    <a:pt x="74" y="19"/>
                    <a:pt x="73" y="23"/>
                  </a:cubicBezTo>
                  <a:cubicBezTo>
                    <a:pt x="72" y="27"/>
                    <a:pt x="74" y="28"/>
                    <a:pt x="77" y="28"/>
                  </a:cubicBezTo>
                  <a:cubicBezTo>
                    <a:pt x="81" y="29"/>
                    <a:pt x="86" y="29"/>
                    <a:pt x="91" y="30"/>
                  </a:cubicBezTo>
                  <a:cubicBezTo>
                    <a:pt x="96" y="31"/>
                    <a:pt x="101" y="32"/>
                    <a:pt x="106" y="33"/>
                  </a:cubicBezTo>
                  <a:cubicBezTo>
                    <a:pt x="110" y="34"/>
                    <a:pt x="111" y="35"/>
                    <a:pt x="110" y="39"/>
                  </a:cubicBezTo>
                  <a:cubicBezTo>
                    <a:pt x="110" y="41"/>
                    <a:pt x="108" y="44"/>
                    <a:pt x="105" y="44"/>
                  </a:cubicBezTo>
                  <a:cubicBezTo>
                    <a:pt x="102" y="44"/>
                    <a:pt x="99" y="44"/>
                    <a:pt x="97" y="43"/>
                  </a:cubicBezTo>
                  <a:cubicBezTo>
                    <a:pt x="95" y="43"/>
                    <a:pt x="93" y="43"/>
                    <a:pt x="92" y="43"/>
                  </a:cubicBezTo>
                  <a:cubicBezTo>
                    <a:pt x="85" y="45"/>
                    <a:pt x="79" y="48"/>
                    <a:pt x="72" y="50"/>
                  </a:cubicBezTo>
                  <a:cubicBezTo>
                    <a:pt x="71" y="55"/>
                    <a:pt x="71" y="60"/>
                    <a:pt x="70" y="65"/>
                  </a:cubicBezTo>
                  <a:cubicBezTo>
                    <a:pt x="70" y="71"/>
                    <a:pt x="69" y="77"/>
                    <a:pt x="68" y="83"/>
                  </a:cubicBezTo>
                  <a:cubicBezTo>
                    <a:pt x="68" y="88"/>
                    <a:pt x="68" y="94"/>
                    <a:pt x="67" y="99"/>
                  </a:cubicBezTo>
                  <a:cubicBezTo>
                    <a:pt x="67" y="106"/>
                    <a:pt x="68" y="113"/>
                    <a:pt x="66" y="120"/>
                  </a:cubicBezTo>
                  <a:cubicBezTo>
                    <a:pt x="65" y="125"/>
                    <a:pt x="65" y="131"/>
                    <a:pt x="64" y="136"/>
                  </a:cubicBezTo>
                  <a:cubicBezTo>
                    <a:pt x="63" y="140"/>
                    <a:pt x="64" y="143"/>
                    <a:pt x="63" y="147"/>
                  </a:cubicBezTo>
                  <a:cubicBezTo>
                    <a:pt x="63" y="148"/>
                    <a:pt x="63" y="150"/>
                    <a:pt x="63" y="151"/>
                  </a:cubicBezTo>
                  <a:cubicBezTo>
                    <a:pt x="58" y="152"/>
                    <a:pt x="56" y="151"/>
                    <a:pt x="55" y="146"/>
                  </a:cubicBezTo>
                  <a:cubicBezTo>
                    <a:pt x="54" y="145"/>
                    <a:pt x="54" y="143"/>
                    <a:pt x="54" y="141"/>
                  </a:cubicBezTo>
                  <a:cubicBezTo>
                    <a:pt x="56" y="128"/>
                    <a:pt x="55" y="116"/>
                    <a:pt x="55" y="103"/>
                  </a:cubicBezTo>
                  <a:cubicBezTo>
                    <a:pt x="55" y="89"/>
                    <a:pt x="56" y="74"/>
                    <a:pt x="56" y="60"/>
                  </a:cubicBezTo>
                  <a:cubicBezTo>
                    <a:pt x="56" y="59"/>
                    <a:pt x="56" y="57"/>
                    <a:pt x="56" y="54"/>
                  </a:cubicBezTo>
                  <a:close/>
                  <a:moveTo>
                    <a:pt x="77" y="36"/>
                  </a:moveTo>
                  <a:cubicBezTo>
                    <a:pt x="77" y="35"/>
                    <a:pt x="77" y="35"/>
                    <a:pt x="77" y="34"/>
                  </a:cubicBezTo>
                  <a:cubicBezTo>
                    <a:pt x="76" y="34"/>
                    <a:pt x="74" y="33"/>
                    <a:pt x="73" y="33"/>
                  </a:cubicBezTo>
                  <a:cubicBezTo>
                    <a:pt x="72" y="34"/>
                    <a:pt x="72" y="36"/>
                    <a:pt x="72" y="38"/>
                  </a:cubicBezTo>
                  <a:cubicBezTo>
                    <a:pt x="74" y="37"/>
                    <a:pt x="76" y="36"/>
                    <a:pt x="77"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14">
              <a:extLst>
                <a:ext uri="{FF2B5EF4-FFF2-40B4-BE49-F238E27FC236}">
                  <a16:creationId xmlns:a16="http://schemas.microsoft.com/office/drawing/2014/main" id="{43839C9B-A873-4991-A07F-A8501643266B}"/>
                </a:ext>
              </a:extLst>
            </p:cNvPr>
            <p:cNvSpPr>
              <a:spLocks noEditPoints="1"/>
            </p:cNvSpPr>
            <p:nvPr/>
          </p:nvSpPr>
          <p:spPr bwMode="auto">
            <a:xfrm>
              <a:off x="3570" y="1912"/>
              <a:ext cx="100" cy="174"/>
            </a:xfrm>
            <a:custGeom>
              <a:avLst/>
              <a:gdLst>
                <a:gd name="T0" fmla="*/ 49 w 84"/>
                <a:gd name="T1" fmla="*/ 102 h 146"/>
                <a:gd name="T2" fmla="*/ 41 w 84"/>
                <a:gd name="T3" fmla="*/ 114 h 146"/>
                <a:gd name="T4" fmla="*/ 33 w 84"/>
                <a:gd name="T5" fmla="*/ 115 h 146"/>
                <a:gd name="T6" fmla="*/ 29 w 84"/>
                <a:gd name="T7" fmla="*/ 107 h 146"/>
                <a:gd name="T8" fmla="*/ 33 w 84"/>
                <a:gd name="T9" fmla="*/ 99 h 146"/>
                <a:gd name="T10" fmla="*/ 44 w 84"/>
                <a:gd name="T11" fmla="*/ 79 h 146"/>
                <a:gd name="T12" fmla="*/ 50 w 84"/>
                <a:gd name="T13" fmla="*/ 63 h 146"/>
                <a:gd name="T14" fmla="*/ 51 w 84"/>
                <a:gd name="T15" fmla="*/ 59 h 146"/>
                <a:gd name="T16" fmla="*/ 48 w 84"/>
                <a:gd name="T17" fmla="*/ 60 h 146"/>
                <a:gd name="T18" fmla="*/ 35 w 84"/>
                <a:gd name="T19" fmla="*/ 68 h 146"/>
                <a:gd name="T20" fmla="*/ 11 w 84"/>
                <a:gd name="T21" fmla="*/ 75 h 146"/>
                <a:gd name="T22" fmla="*/ 1 w 84"/>
                <a:gd name="T23" fmla="*/ 66 h 146"/>
                <a:gd name="T24" fmla="*/ 1 w 84"/>
                <a:gd name="T25" fmla="*/ 58 h 146"/>
                <a:gd name="T26" fmla="*/ 4 w 84"/>
                <a:gd name="T27" fmla="*/ 61 h 146"/>
                <a:gd name="T28" fmla="*/ 10 w 84"/>
                <a:gd name="T29" fmla="*/ 64 h 146"/>
                <a:gd name="T30" fmla="*/ 29 w 84"/>
                <a:gd name="T31" fmla="*/ 58 h 146"/>
                <a:gd name="T32" fmla="*/ 55 w 84"/>
                <a:gd name="T33" fmla="*/ 44 h 146"/>
                <a:gd name="T34" fmla="*/ 58 w 84"/>
                <a:gd name="T35" fmla="*/ 38 h 146"/>
                <a:gd name="T36" fmla="*/ 58 w 84"/>
                <a:gd name="T37" fmla="*/ 18 h 146"/>
                <a:gd name="T38" fmla="*/ 58 w 84"/>
                <a:gd name="T39" fmla="*/ 15 h 146"/>
                <a:gd name="T40" fmla="*/ 57 w 84"/>
                <a:gd name="T41" fmla="*/ 10 h 146"/>
                <a:gd name="T42" fmla="*/ 56 w 84"/>
                <a:gd name="T43" fmla="*/ 5 h 146"/>
                <a:gd name="T44" fmla="*/ 59 w 84"/>
                <a:gd name="T45" fmla="*/ 2 h 146"/>
                <a:gd name="T46" fmla="*/ 69 w 84"/>
                <a:gd name="T47" fmla="*/ 9 h 146"/>
                <a:gd name="T48" fmla="*/ 70 w 84"/>
                <a:gd name="T49" fmla="*/ 13 h 146"/>
                <a:gd name="T50" fmla="*/ 69 w 84"/>
                <a:gd name="T51" fmla="*/ 29 h 146"/>
                <a:gd name="T52" fmla="*/ 75 w 84"/>
                <a:gd name="T53" fmla="*/ 38 h 146"/>
                <a:gd name="T54" fmla="*/ 82 w 84"/>
                <a:gd name="T55" fmla="*/ 40 h 146"/>
                <a:gd name="T56" fmla="*/ 83 w 84"/>
                <a:gd name="T57" fmla="*/ 43 h 146"/>
                <a:gd name="T58" fmla="*/ 80 w 84"/>
                <a:gd name="T59" fmla="*/ 47 h 146"/>
                <a:gd name="T60" fmla="*/ 71 w 84"/>
                <a:gd name="T61" fmla="*/ 48 h 146"/>
                <a:gd name="T62" fmla="*/ 67 w 84"/>
                <a:gd name="T63" fmla="*/ 53 h 146"/>
                <a:gd name="T64" fmla="*/ 66 w 84"/>
                <a:gd name="T65" fmla="*/ 58 h 146"/>
                <a:gd name="T66" fmla="*/ 65 w 84"/>
                <a:gd name="T67" fmla="*/ 71 h 146"/>
                <a:gd name="T68" fmla="*/ 65 w 84"/>
                <a:gd name="T69" fmla="*/ 74 h 146"/>
                <a:gd name="T70" fmla="*/ 63 w 84"/>
                <a:gd name="T71" fmla="*/ 92 h 146"/>
                <a:gd name="T72" fmla="*/ 62 w 84"/>
                <a:gd name="T73" fmla="*/ 111 h 146"/>
                <a:gd name="T74" fmla="*/ 64 w 84"/>
                <a:gd name="T75" fmla="*/ 130 h 146"/>
                <a:gd name="T76" fmla="*/ 65 w 84"/>
                <a:gd name="T77" fmla="*/ 140 h 146"/>
                <a:gd name="T78" fmla="*/ 62 w 84"/>
                <a:gd name="T79" fmla="*/ 145 h 146"/>
                <a:gd name="T80" fmla="*/ 55 w 84"/>
                <a:gd name="T81" fmla="*/ 141 h 146"/>
                <a:gd name="T82" fmla="*/ 51 w 84"/>
                <a:gd name="T83" fmla="*/ 132 h 146"/>
                <a:gd name="T84" fmla="*/ 49 w 84"/>
                <a:gd name="T85" fmla="*/ 110 h 146"/>
                <a:gd name="T86" fmla="*/ 49 w 84"/>
                <a:gd name="T87" fmla="*/ 102 h 146"/>
                <a:gd name="T88" fmla="*/ 55 w 84"/>
                <a:gd name="T89" fmla="*/ 103 h 146"/>
                <a:gd name="T90" fmla="*/ 55 w 84"/>
                <a:gd name="T91" fmla="*/ 93 h 146"/>
                <a:gd name="T92" fmla="*/ 55 w 84"/>
                <a:gd name="T9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146">
                  <a:moveTo>
                    <a:pt x="49" y="102"/>
                  </a:moveTo>
                  <a:cubicBezTo>
                    <a:pt x="46" y="106"/>
                    <a:pt x="44" y="110"/>
                    <a:pt x="41" y="114"/>
                  </a:cubicBezTo>
                  <a:cubicBezTo>
                    <a:pt x="39" y="116"/>
                    <a:pt x="36" y="117"/>
                    <a:pt x="33" y="115"/>
                  </a:cubicBezTo>
                  <a:cubicBezTo>
                    <a:pt x="30" y="113"/>
                    <a:pt x="28" y="110"/>
                    <a:pt x="29" y="107"/>
                  </a:cubicBezTo>
                  <a:cubicBezTo>
                    <a:pt x="30" y="104"/>
                    <a:pt x="31" y="101"/>
                    <a:pt x="33" y="99"/>
                  </a:cubicBezTo>
                  <a:cubicBezTo>
                    <a:pt x="39" y="93"/>
                    <a:pt x="41" y="86"/>
                    <a:pt x="44" y="79"/>
                  </a:cubicBezTo>
                  <a:cubicBezTo>
                    <a:pt x="47" y="74"/>
                    <a:pt x="48" y="69"/>
                    <a:pt x="50" y="63"/>
                  </a:cubicBezTo>
                  <a:cubicBezTo>
                    <a:pt x="50" y="62"/>
                    <a:pt x="50" y="61"/>
                    <a:pt x="51" y="59"/>
                  </a:cubicBezTo>
                  <a:cubicBezTo>
                    <a:pt x="49" y="59"/>
                    <a:pt x="49" y="59"/>
                    <a:pt x="48" y="60"/>
                  </a:cubicBezTo>
                  <a:cubicBezTo>
                    <a:pt x="43" y="63"/>
                    <a:pt x="39" y="66"/>
                    <a:pt x="35" y="68"/>
                  </a:cubicBezTo>
                  <a:cubicBezTo>
                    <a:pt x="27" y="73"/>
                    <a:pt x="19" y="76"/>
                    <a:pt x="11" y="75"/>
                  </a:cubicBezTo>
                  <a:cubicBezTo>
                    <a:pt x="6" y="75"/>
                    <a:pt x="1" y="71"/>
                    <a:pt x="1" y="66"/>
                  </a:cubicBezTo>
                  <a:cubicBezTo>
                    <a:pt x="0" y="62"/>
                    <a:pt x="0" y="62"/>
                    <a:pt x="1" y="58"/>
                  </a:cubicBezTo>
                  <a:cubicBezTo>
                    <a:pt x="2" y="59"/>
                    <a:pt x="3" y="60"/>
                    <a:pt x="4" y="61"/>
                  </a:cubicBezTo>
                  <a:cubicBezTo>
                    <a:pt x="5" y="64"/>
                    <a:pt x="7" y="64"/>
                    <a:pt x="10" y="64"/>
                  </a:cubicBezTo>
                  <a:cubicBezTo>
                    <a:pt x="17" y="63"/>
                    <a:pt x="23" y="61"/>
                    <a:pt x="29" y="58"/>
                  </a:cubicBezTo>
                  <a:cubicBezTo>
                    <a:pt x="38" y="54"/>
                    <a:pt x="46" y="48"/>
                    <a:pt x="55" y="44"/>
                  </a:cubicBezTo>
                  <a:cubicBezTo>
                    <a:pt x="58" y="42"/>
                    <a:pt x="59" y="41"/>
                    <a:pt x="58" y="38"/>
                  </a:cubicBezTo>
                  <a:cubicBezTo>
                    <a:pt x="58" y="31"/>
                    <a:pt x="58" y="25"/>
                    <a:pt x="58" y="18"/>
                  </a:cubicBezTo>
                  <a:cubicBezTo>
                    <a:pt x="58" y="17"/>
                    <a:pt x="58" y="16"/>
                    <a:pt x="58" y="15"/>
                  </a:cubicBezTo>
                  <a:cubicBezTo>
                    <a:pt x="58" y="14"/>
                    <a:pt x="58" y="12"/>
                    <a:pt x="57" y="10"/>
                  </a:cubicBezTo>
                  <a:cubicBezTo>
                    <a:pt x="57" y="8"/>
                    <a:pt x="56" y="6"/>
                    <a:pt x="56" y="5"/>
                  </a:cubicBezTo>
                  <a:cubicBezTo>
                    <a:pt x="55" y="2"/>
                    <a:pt x="57" y="0"/>
                    <a:pt x="59" y="2"/>
                  </a:cubicBezTo>
                  <a:cubicBezTo>
                    <a:pt x="63" y="4"/>
                    <a:pt x="66" y="6"/>
                    <a:pt x="69" y="9"/>
                  </a:cubicBezTo>
                  <a:cubicBezTo>
                    <a:pt x="70" y="10"/>
                    <a:pt x="70" y="12"/>
                    <a:pt x="70" y="13"/>
                  </a:cubicBezTo>
                  <a:cubicBezTo>
                    <a:pt x="70" y="18"/>
                    <a:pt x="70" y="23"/>
                    <a:pt x="69" y="29"/>
                  </a:cubicBezTo>
                  <a:cubicBezTo>
                    <a:pt x="69" y="34"/>
                    <a:pt x="70" y="36"/>
                    <a:pt x="75" y="38"/>
                  </a:cubicBezTo>
                  <a:cubicBezTo>
                    <a:pt x="78" y="38"/>
                    <a:pt x="80" y="39"/>
                    <a:pt x="82" y="40"/>
                  </a:cubicBezTo>
                  <a:cubicBezTo>
                    <a:pt x="83" y="41"/>
                    <a:pt x="84" y="43"/>
                    <a:pt x="83" y="43"/>
                  </a:cubicBezTo>
                  <a:cubicBezTo>
                    <a:pt x="83" y="45"/>
                    <a:pt x="82" y="47"/>
                    <a:pt x="80" y="47"/>
                  </a:cubicBezTo>
                  <a:cubicBezTo>
                    <a:pt x="77" y="47"/>
                    <a:pt x="74" y="47"/>
                    <a:pt x="71" y="48"/>
                  </a:cubicBezTo>
                  <a:cubicBezTo>
                    <a:pt x="68" y="48"/>
                    <a:pt x="67" y="50"/>
                    <a:pt x="67" y="53"/>
                  </a:cubicBezTo>
                  <a:cubicBezTo>
                    <a:pt x="67" y="54"/>
                    <a:pt x="66" y="56"/>
                    <a:pt x="66" y="58"/>
                  </a:cubicBezTo>
                  <a:cubicBezTo>
                    <a:pt x="64" y="62"/>
                    <a:pt x="64" y="66"/>
                    <a:pt x="65" y="71"/>
                  </a:cubicBezTo>
                  <a:cubicBezTo>
                    <a:pt x="66" y="72"/>
                    <a:pt x="66" y="73"/>
                    <a:pt x="65" y="74"/>
                  </a:cubicBezTo>
                  <a:cubicBezTo>
                    <a:pt x="62" y="79"/>
                    <a:pt x="63" y="86"/>
                    <a:pt x="63" y="92"/>
                  </a:cubicBezTo>
                  <a:cubicBezTo>
                    <a:pt x="62" y="98"/>
                    <a:pt x="62" y="105"/>
                    <a:pt x="62" y="111"/>
                  </a:cubicBezTo>
                  <a:cubicBezTo>
                    <a:pt x="62" y="118"/>
                    <a:pt x="64" y="124"/>
                    <a:pt x="64" y="130"/>
                  </a:cubicBezTo>
                  <a:cubicBezTo>
                    <a:pt x="64" y="133"/>
                    <a:pt x="64" y="137"/>
                    <a:pt x="65" y="140"/>
                  </a:cubicBezTo>
                  <a:cubicBezTo>
                    <a:pt x="66" y="142"/>
                    <a:pt x="64" y="145"/>
                    <a:pt x="62" y="145"/>
                  </a:cubicBezTo>
                  <a:cubicBezTo>
                    <a:pt x="60" y="146"/>
                    <a:pt x="56" y="144"/>
                    <a:pt x="55" y="141"/>
                  </a:cubicBezTo>
                  <a:cubicBezTo>
                    <a:pt x="53" y="138"/>
                    <a:pt x="53" y="135"/>
                    <a:pt x="51" y="132"/>
                  </a:cubicBezTo>
                  <a:cubicBezTo>
                    <a:pt x="48" y="125"/>
                    <a:pt x="49" y="117"/>
                    <a:pt x="49" y="110"/>
                  </a:cubicBezTo>
                  <a:cubicBezTo>
                    <a:pt x="49" y="107"/>
                    <a:pt x="49" y="105"/>
                    <a:pt x="49" y="102"/>
                  </a:cubicBezTo>
                  <a:close/>
                  <a:moveTo>
                    <a:pt x="55" y="103"/>
                  </a:moveTo>
                  <a:cubicBezTo>
                    <a:pt x="55" y="100"/>
                    <a:pt x="55" y="96"/>
                    <a:pt x="55" y="93"/>
                  </a:cubicBezTo>
                  <a:cubicBezTo>
                    <a:pt x="53" y="98"/>
                    <a:pt x="53" y="99"/>
                    <a:pt x="55"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15">
              <a:extLst>
                <a:ext uri="{FF2B5EF4-FFF2-40B4-BE49-F238E27FC236}">
                  <a16:creationId xmlns:a16="http://schemas.microsoft.com/office/drawing/2014/main" id="{71B13207-82C4-4D69-8F9D-3F368E5DA407}"/>
                </a:ext>
              </a:extLst>
            </p:cNvPr>
            <p:cNvSpPr>
              <a:spLocks/>
            </p:cNvSpPr>
            <p:nvPr/>
          </p:nvSpPr>
          <p:spPr bwMode="auto">
            <a:xfrm>
              <a:off x="4004" y="2248"/>
              <a:ext cx="133" cy="110"/>
            </a:xfrm>
            <a:custGeom>
              <a:avLst/>
              <a:gdLst>
                <a:gd name="T0" fmla="*/ 49 w 112"/>
                <a:gd name="T1" fmla="*/ 12 h 92"/>
                <a:gd name="T2" fmla="*/ 39 w 112"/>
                <a:gd name="T3" fmla="*/ 9 h 92"/>
                <a:gd name="T4" fmla="*/ 38 w 112"/>
                <a:gd name="T5" fmla="*/ 4 h 92"/>
                <a:gd name="T6" fmla="*/ 42 w 112"/>
                <a:gd name="T7" fmla="*/ 1 h 92"/>
                <a:gd name="T8" fmla="*/ 50 w 112"/>
                <a:gd name="T9" fmla="*/ 2 h 92"/>
                <a:gd name="T10" fmla="*/ 55 w 112"/>
                <a:gd name="T11" fmla="*/ 3 h 92"/>
                <a:gd name="T12" fmla="*/ 62 w 112"/>
                <a:gd name="T13" fmla="*/ 11 h 92"/>
                <a:gd name="T14" fmla="*/ 62 w 112"/>
                <a:gd name="T15" fmla="*/ 34 h 92"/>
                <a:gd name="T16" fmla="*/ 61 w 112"/>
                <a:gd name="T17" fmla="*/ 41 h 92"/>
                <a:gd name="T18" fmla="*/ 87 w 112"/>
                <a:gd name="T19" fmla="*/ 27 h 92"/>
                <a:gd name="T20" fmla="*/ 84 w 112"/>
                <a:gd name="T21" fmla="*/ 24 h 92"/>
                <a:gd name="T22" fmla="*/ 81 w 112"/>
                <a:gd name="T23" fmla="*/ 22 h 92"/>
                <a:gd name="T24" fmla="*/ 90 w 112"/>
                <a:gd name="T25" fmla="*/ 21 h 92"/>
                <a:gd name="T26" fmla="*/ 100 w 112"/>
                <a:gd name="T27" fmla="*/ 24 h 92"/>
                <a:gd name="T28" fmla="*/ 105 w 112"/>
                <a:gd name="T29" fmla="*/ 25 h 92"/>
                <a:gd name="T30" fmla="*/ 109 w 112"/>
                <a:gd name="T31" fmla="*/ 27 h 92"/>
                <a:gd name="T32" fmla="*/ 112 w 112"/>
                <a:gd name="T33" fmla="*/ 32 h 92"/>
                <a:gd name="T34" fmla="*/ 107 w 112"/>
                <a:gd name="T35" fmla="*/ 36 h 92"/>
                <a:gd name="T36" fmla="*/ 106 w 112"/>
                <a:gd name="T37" fmla="*/ 36 h 92"/>
                <a:gd name="T38" fmla="*/ 75 w 112"/>
                <a:gd name="T39" fmla="*/ 46 h 92"/>
                <a:gd name="T40" fmla="*/ 65 w 112"/>
                <a:gd name="T41" fmla="*/ 51 h 92"/>
                <a:gd name="T42" fmla="*/ 60 w 112"/>
                <a:gd name="T43" fmla="*/ 57 h 92"/>
                <a:gd name="T44" fmla="*/ 59 w 112"/>
                <a:gd name="T45" fmla="*/ 72 h 92"/>
                <a:gd name="T46" fmla="*/ 59 w 112"/>
                <a:gd name="T47" fmla="*/ 78 h 92"/>
                <a:gd name="T48" fmla="*/ 66 w 112"/>
                <a:gd name="T49" fmla="*/ 78 h 92"/>
                <a:gd name="T50" fmla="*/ 79 w 112"/>
                <a:gd name="T51" fmla="*/ 75 h 92"/>
                <a:gd name="T52" fmla="*/ 92 w 112"/>
                <a:gd name="T53" fmla="*/ 72 h 92"/>
                <a:gd name="T54" fmla="*/ 108 w 112"/>
                <a:gd name="T55" fmla="*/ 77 h 92"/>
                <a:gd name="T56" fmla="*/ 109 w 112"/>
                <a:gd name="T57" fmla="*/ 81 h 92"/>
                <a:gd name="T58" fmla="*/ 105 w 112"/>
                <a:gd name="T59" fmla="*/ 85 h 92"/>
                <a:gd name="T60" fmla="*/ 86 w 112"/>
                <a:gd name="T61" fmla="*/ 88 h 92"/>
                <a:gd name="T62" fmla="*/ 56 w 112"/>
                <a:gd name="T63" fmla="*/ 87 h 92"/>
                <a:gd name="T64" fmla="*/ 48 w 112"/>
                <a:gd name="T65" fmla="*/ 71 h 92"/>
                <a:gd name="T66" fmla="*/ 48 w 112"/>
                <a:gd name="T67" fmla="*/ 61 h 92"/>
                <a:gd name="T68" fmla="*/ 38 w 112"/>
                <a:gd name="T69" fmla="*/ 67 h 92"/>
                <a:gd name="T70" fmla="*/ 17 w 112"/>
                <a:gd name="T71" fmla="*/ 81 h 92"/>
                <a:gd name="T72" fmla="*/ 8 w 112"/>
                <a:gd name="T73" fmla="*/ 84 h 92"/>
                <a:gd name="T74" fmla="*/ 0 w 112"/>
                <a:gd name="T75" fmla="*/ 75 h 92"/>
                <a:gd name="T76" fmla="*/ 18 w 112"/>
                <a:gd name="T77" fmla="*/ 68 h 92"/>
                <a:gd name="T78" fmla="*/ 45 w 112"/>
                <a:gd name="T79" fmla="*/ 51 h 92"/>
                <a:gd name="T80" fmla="*/ 49 w 112"/>
                <a:gd name="T81" fmla="*/ 44 h 92"/>
                <a:gd name="T82" fmla="*/ 50 w 112"/>
                <a:gd name="T83" fmla="*/ 19 h 92"/>
                <a:gd name="T84" fmla="*/ 49 w 112"/>
                <a:gd name="T85" fmla="*/ 1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 h="92">
                  <a:moveTo>
                    <a:pt x="49" y="12"/>
                  </a:moveTo>
                  <a:cubicBezTo>
                    <a:pt x="45" y="13"/>
                    <a:pt x="41" y="12"/>
                    <a:pt x="39" y="9"/>
                  </a:cubicBezTo>
                  <a:cubicBezTo>
                    <a:pt x="38" y="8"/>
                    <a:pt x="38" y="6"/>
                    <a:pt x="38" y="4"/>
                  </a:cubicBezTo>
                  <a:cubicBezTo>
                    <a:pt x="39" y="3"/>
                    <a:pt x="40" y="1"/>
                    <a:pt x="42" y="1"/>
                  </a:cubicBezTo>
                  <a:cubicBezTo>
                    <a:pt x="45" y="1"/>
                    <a:pt x="48" y="0"/>
                    <a:pt x="50" y="2"/>
                  </a:cubicBezTo>
                  <a:cubicBezTo>
                    <a:pt x="52" y="3"/>
                    <a:pt x="54" y="3"/>
                    <a:pt x="55" y="3"/>
                  </a:cubicBezTo>
                  <a:cubicBezTo>
                    <a:pt x="59" y="4"/>
                    <a:pt x="61" y="7"/>
                    <a:pt x="62" y="11"/>
                  </a:cubicBezTo>
                  <a:cubicBezTo>
                    <a:pt x="64" y="19"/>
                    <a:pt x="63" y="26"/>
                    <a:pt x="62" y="34"/>
                  </a:cubicBezTo>
                  <a:cubicBezTo>
                    <a:pt x="62" y="36"/>
                    <a:pt x="62" y="38"/>
                    <a:pt x="61" y="41"/>
                  </a:cubicBezTo>
                  <a:cubicBezTo>
                    <a:pt x="71" y="37"/>
                    <a:pt x="78" y="32"/>
                    <a:pt x="87" y="27"/>
                  </a:cubicBezTo>
                  <a:cubicBezTo>
                    <a:pt x="86" y="26"/>
                    <a:pt x="85" y="25"/>
                    <a:pt x="84" y="24"/>
                  </a:cubicBezTo>
                  <a:cubicBezTo>
                    <a:pt x="83" y="24"/>
                    <a:pt x="82" y="23"/>
                    <a:pt x="81" y="22"/>
                  </a:cubicBezTo>
                  <a:cubicBezTo>
                    <a:pt x="84" y="20"/>
                    <a:pt x="87" y="20"/>
                    <a:pt x="90" y="21"/>
                  </a:cubicBezTo>
                  <a:cubicBezTo>
                    <a:pt x="93" y="22"/>
                    <a:pt x="96" y="23"/>
                    <a:pt x="100" y="24"/>
                  </a:cubicBezTo>
                  <a:cubicBezTo>
                    <a:pt x="101" y="25"/>
                    <a:pt x="103" y="25"/>
                    <a:pt x="105" y="25"/>
                  </a:cubicBezTo>
                  <a:cubicBezTo>
                    <a:pt x="107" y="25"/>
                    <a:pt x="108" y="26"/>
                    <a:pt x="109" y="27"/>
                  </a:cubicBezTo>
                  <a:cubicBezTo>
                    <a:pt x="111" y="28"/>
                    <a:pt x="112" y="29"/>
                    <a:pt x="112" y="32"/>
                  </a:cubicBezTo>
                  <a:cubicBezTo>
                    <a:pt x="111" y="34"/>
                    <a:pt x="109" y="35"/>
                    <a:pt x="107" y="36"/>
                  </a:cubicBezTo>
                  <a:cubicBezTo>
                    <a:pt x="107" y="36"/>
                    <a:pt x="107" y="36"/>
                    <a:pt x="106" y="36"/>
                  </a:cubicBezTo>
                  <a:cubicBezTo>
                    <a:pt x="95" y="35"/>
                    <a:pt x="85" y="42"/>
                    <a:pt x="75" y="46"/>
                  </a:cubicBezTo>
                  <a:cubicBezTo>
                    <a:pt x="71" y="47"/>
                    <a:pt x="68" y="49"/>
                    <a:pt x="65" y="51"/>
                  </a:cubicBezTo>
                  <a:cubicBezTo>
                    <a:pt x="62" y="52"/>
                    <a:pt x="60" y="54"/>
                    <a:pt x="60" y="57"/>
                  </a:cubicBezTo>
                  <a:cubicBezTo>
                    <a:pt x="60" y="62"/>
                    <a:pt x="59" y="67"/>
                    <a:pt x="59" y="72"/>
                  </a:cubicBezTo>
                  <a:cubicBezTo>
                    <a:pt x="59" y="74"/>
                    <a:pt x="59" y="76"/>
                    <a:pt x="59" y="78"/>
                  </a:cubicBezTo>
                  <a:cubicBezTo>
                    <a:pt x="62" y="78"/>
                    <a:pt x="64" y="78"/>
                    <a:pt x="66" y="78"/>
                  </a:cubicBezTo>
                  <a:cubicBezTo>
                    <a:pt x="70" y="77"/>
                    <a:pt x="75" y="76"/>
                    <a:pt x="79" y="75"/>
                  </a:cubicBezTo>
                  <a:cubicBezTo>
                    <a:pt x="83" y="74"/>
                    <a:pt x="88" y="72"/>
                    <a:pt x="92" y="72"/>
                  </a:cubicBezTo>
                  <a:cubicBezTo>
                    <a:pt x="97" y="73"/>
                    <a:pt x="103" y="75"/>
                    <a:pt x="108" y="77"/>
                  </a:cubicBezTo>
                  <a:cubicBezTo>
                    <a:pt x="109" y="77"/>
                    <a:pt x="110" y="79"/>
                    <a:pt x="109" y="81"/>
                  </a:cubicBezTo>
                  <a:cubicBezTo>
                    <a:pt x="108" y="83"/>
                    <a:pt x="108" y="85"/>
                    <a:pt x="105" y="85"/>
                  </a:cubicBezTo>
                  <a:cubicBezTo>
                    <a:pt x="98" y="84"/>
                    <a:pt x="92" y="86"/>
                    <a:pt x="86" y="88"/>
                  </a:cubicBezTo>
                  <a:cubicBezTo>
                    <a:pt x="76" y="92"/>
                    <a:pt x="66" y="91"/>
                    <a:pt x="56" y="87"/>
                  </a:cubicBezTo>
                  <a:cubicBezTo>
                    <a:pt x="51" y="85"/>
                    <a:pt x="47" y="78"/>
                    <a:pt x="48" y="71"/>
                  </a:cubicBezTo>
                  <a:cubicBezTo>
                    <a:pt x="48" y="68"/>
                    <a:pt x="48" y="65"/>
                    <a:pt x="48" y="61"/>
                  </a:cubicBezTo>
                  <a:cubicBezTo>
                    <a:pt x="43" y="62"/>
                    <a:pt x="41" y="65"/>
                    <a:pt x="38" y="67"/>
                  </a:cubicBezTo>
                  <a:cubicBezTo>
                    <a:pt x="31" y="72"/>
                    <a:pt x="24" y="77"/>
                    <a:pt x="17" y="81"/>
                  </a:cubicBezTo>
                  <a:cubicBezTo>
                    <a:pt x="14" y="83"/>
                    <a:pt x="11" y="83"/>
                    <a:pt x="8" y="84"/>
                  </a:cubicBezTo>
                  <a:cubicBezTo>
                    <a:pt x="4" y="84"/>
                    <a:pt x="1" y="80"/>
                    <a:pt x="0" y="75"/>
                  </a:cubicBezTo>
                  <a:cubicBezTo>
                    <a:pt x="8" y="76"/>
                    <a:pt x="13" y="72"/>
                    <a:pt x="18" y="68"/>
                  </a:cubicBezTo>
                  <a:cubicBezTo>
                    <a:pt x="27" y="63"/>
                    <a:pt x="36" y="57"/>
                    <a:pt x="45" y="51"/>
                  </a:cubicBezTo>
                  <a:cubicBezTo>
                    <a:pt x="48" y="49"/>
                    <a:pt x="49" y="47"/>
                    <a:pt x="49" y="44"/>
                  </a:cubicBezTo>
                  <a:cubicBezTo>
                    <a:pt x="49" y="36"/>
                    <a:pt x="49" y="27"/>
                    <a:pt x="50" y="19"/>
                  </a:cubicBezTo>
                  <a:cubicBezTo>
                    <a:pt x="50" y="17"/>
                    <a:pt x="49" y="15"/>
                    <a:pt x="49"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6">
              <a:extLst>
                <a:ext uri="{FF2B5EF4-FFF2-40B4-BE49-F238E27FC236}">
                  <a16:creationId xmlns:a16="http://schemas.microsoft.com/office/drawing/2014/main" id="{CC92FAD4-E633-4A13-B343-91314EB29553}"/>
                </a:ext>
              </a:extLst>
            </p:cNvPr>
            <p:cNvSpPr>
              <a:spLocks/>
            </p:cNvSpPr>
            <p:nvPr/>
          </p:nvSpPr>
          <p:spPr bwMode="auto">
            <a:xfrm>
              <a:off x="3365" y="2246"/>
              <a:ext cx="117" cy="83"/>
            </a:xfrm>
            <a:custGeom>
              <a:avLst/>
              <a:gdLst>
                <a:gd name="T0" fmla="*/ 1 w 98"/>
                <a:gd name="T1" fmla="*/ 6 h 70"/>
                <a:gd name="T2" fmla="*/ 20 w 98"/>
                <a:gd name="T3" fmla="*/ 11 h 70"/>
                <a:gd name="T4" fmla="*/ 37 w 98"/>
                <a:gd name="T5" fmla="*/ 3 h 70"/>
                <a:gd name="T6" fmla="*/ 54 w 98"/>
                <a:gd name="T7" fmla="*/ 4 h 70"/>
                <a:gd name="T8" fmla="*/ 56 w 98"/>
                <a:gd name="T9" fmla="*/ 12 h 70"/>
                <a:gd name="T10" fmla="*/ 46 w 98"/>
                <a:gd name="T11" fmla="*/ 26 h 70"/>
                <a:gd name="T12" fmla="*/ 45 w 98"/>
                <a:gd name="T13" fmla="*/ 30 h 70"/>
                <a:gd name="T14" fmla="*/ 43 w 98"/>
                <a:gd name="T15" fmla="*/ 37 h 70"/>
                <a:gd name="T16" fmla="*/ 30 w 98"/>
                <a:gd name="T17" fmla="*/ 41 h 70"/>
                <a:gd name="T18" fmla="*/ 24 w 98"/>
                <a:gd name="T19" fmla="*/ 35 h 70"/>
                <a:gd name="T20" fmla="*/ 28 w 98"/>
                <a:gd name="T21" fmla="*/ 28 h 70"/>
                <a:gd name="T22" fmla="*/ 38 w 98"/>
                <a:gd name="T23" fmla="*/ 14 h 70"/>
                <a:gd name="T24" fmla="*/ 23 w 98"/>
                <a:gd name="T25" fmla="*/ 24 h 70"/>
                <a:gd name="T26" fmla="*/ 20 w 98"/>
                <a:gd name="T27" fmla="*/ 31 h 70"/>
                <a:gd name="T28" fmla="*/ 20 w 98"/>
                <a:gd name="T29" fmla="*/ 35 h 70"/>
                <a:gd name="T30" fmla="*/ 20 w 98"/>
                <a:gd name="T31" fmla="*/ 51 h 70"/>
                <a:gd name="T32" fmla="*/ 37 w 98"/>
                <a:gd name="T33" fmla="*/ 46 h 70"/>
                <a:gd name="T34" fmla="*/ 79 w 98"/>
                <a:gd name="T35" fmla="*/ 39 h 70"/>
                <a:gd name="T36" fmla="*/ 94 w 98"/>
                <a:gd name="T37" fmla="*/ 43 h 70"/>
                <a:gd name="T38" fmla="*/ 97 w 98"/>
                <a:gd name="T39" fmla="*/ 50 h 70"/>
                <a:gd name="T40" fmla="*/ 93 w 98"/>
                <a:gd name="T41" fmla="*/ 54 h 70"/>
                <a:gd name="T42" fmla="*/ 75 w 98"/>
                <a:gd name="T43" fmla="*/ 62 h 70"/>
                <a:gd name="T44" fmla="*/ 74 w 98"/>
                <a:gd name="T45" fmla="*/ 63 h 70"/>
                <a:gd name="T46" fmla="*/ 53 w 98"/>
                <a:gd name="T47" fmla="*/ 70 h 70"/>
                <a:gd name="T48" fmla="*/ 50 w 98"/>
                <a:gd name="T49" fmla="*/ 70 h 70"/>
                <a:gd name="T50" fmla="*/ 74 w 98"/>
                <a:gd name="T51" fmla="*/ 47 h 70"/>
                <a:gd name="T52" fmla="*/ 65 w 98"/>
                <a:gd name="T53" fmla="*/ 48 h 70"/>
                <a:gd name="T54" fmla="*/ 31 w 98"/>
                <a:gd name="T55" fmla="*/ 57 h 70"/>
                <a:gd name="T56" fmla="*/ 12 w 98"/>
                <a:gd name="T57" fmla="*/ 65 h 70"/>
                <a:gd name="T58" fmla="*/ 6 w 98"/>
                <a:gd name="T59" fmla="*/ 66 h 70"/>
                <a:gd name="T60" fmla="*/ 1 w 98"/>
                <a:gd name="T61" fmla="*/ 62 h 70"/>
                <a:gd name="T62" fmla="*/ 3 w 98"/>
                <a:gd name="T63" fmla="*/ 56 h 70"/>
                <a:gd name="T64" fmla="*/ 6 w 98"/>
                <a:gd name="T65" fmla="*/ 56 h 70"/>
                <a:gd name="T66" fmla="*/ 16 w 98"/>
                <a:gd name="T67" fmla="*/ 53 h 70"/>
                <a:gd name="T68" fmla="*/ 7 w 98"/>
                <a:gd name="T69" fmla="*/ 33 h 70"/>
                <a:gd name="T70" fmla="*/ 8 w 98"/>
                <a:gd name="T71" fmla="*/ 14 h 70"/>
                <a:gd name="T72" fmla="*/ 4 w 98"/>
                <a:gd name="T73" fmla="*/ 8 h 70"/>
                <a:gd name="T74" fmla="*/ 1 w 98"/>
                <a:gd name="T75"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 h="70">
                  <a:moveTo>
                    <a:pt x="1" y="6"/>
                  </a:moveTo>
                  <a:cubicBezTo>
                    <a:pt x="8" y="3"/>
                    <a:pt x="15" y="5"/>
                    <a:pt x="20" y="11"/>
                  </a:cubicBezTo>
                  <a:cubicBezTo>
                    <a:pt x="25" y="8"/>
                    <a:pt x="31" y="6"/>
                    <a:pt x="37" y="3"/>
                  </a:cubicBezTo>
                  <a:cubicBezTo>
                    <a:pt x="43" y="0"/>
                    <a:pt x="49" y="2"/>
                    <a:pt x="54" y="4"/>
                  </a:cubicBezTo>
                  <a:cubicBezTo>
                    <a:pt x="57" y="6"/>
                    <a:pt x="58" y="9"/>
                    <a:pt x="56" y="12"/>
                  </a:cubicBezTo>
                  <a:cubicBezTo>
                    <a:pt x="52" y="17"/>
                    <a:pt x="49" y="22"/>
                    <a:pt x="46" y="26"/>
                  </a:cubicBezTo>
                  <a:cubicBezTo>
                    <a:pt x="45" y="27"/>
                    <a:pt x="45" y="29"/>
                    <a:pt x="45" y="30"/>
                  </a:cubicBezTo>
                  <a:cubicBezTo>
                    <a:pt x="46" y="34"/>
                    <a:pt x="46" y="35"/>
                    <a:pt x="43" y="37"/>
                  </a:cubicBezTo>
                  <a:cubicBezTo>
                    <a:pt x="39" y="38"/>
                    <a:pt x="35" y="40"/>
                    <a:pt x="30" y="41"/>
                  </a:cubicBezTo>
                  <a:cubicBezTo>
                    <a:pt x="26" y="42"/>
                    <a:pt x="23" y="39"/>
                    <a:pt x="24" y="35"/>
                  </a:cubicBezTo>
                  <a:cubicBezTo>
                    <a:pt x="24" y="32"/>
                    <a:pt x="26" y="30"/>
                    <a:pt x="28" y="28"/>
                  </a:cubicBezTo>
                  <a:cubicBezTo>
                    <a:pt x="32" y="24"/>
                    <a:pt x="36" y="20"/>
                    <a:pt x="38" y="14"/>
                  </a:cubicBezTo>
                  <a:cubicBezTo>
                    <a:pt x="32" y="16"/>
                    <a:pt x="27" y="19"/>
                    <a:pt x="23" y="24"/>
                  </a:cubicBezTo>
                  <a:cubicBezTo>
                    <a:pt x="21" y="26"/>
                    <a:pt x="20" y="28"/>
                    <a:pt x="20" y="31"/>
                  </a:cubicBezTo>
                  <a:cubicBezTo>
                    <a:pt x="21" y="32"/>
                    <a:pt x="20" y="34"/>
                    <a:pt x="20" y="35"/>
                  </a:cubicBezTo>
                  <a:cubicBezTo>
                    <a:pt x="20" y="40"/>
                    <a:pt x="20" y="45"/>
                    <a:pt x="20" y="51"/>
                  </a:cubicBezTo>
                  <a:cubicBezTo>
                    <a:pt x="26" y="49"/>
                    <a:pt x="32" y="48"/>
                    <a:pt x="37" y="46"/>
                  </a:cubicBezTo>
                  <a:cubicBezTo>
                    <a:pt x="51" y="42"/>
                    <a:pt x="64" y="38"/>
                    <a:pt x="79" y="39"/>
                  </a:cubicBezTo>
                  <a:cubicBezTo>
                    <a:pt x="84" y="39"/>
                    <a:pt x="89" y="41"/>
                    <a:pt x="94" y="43"/>
                  </a:cubicBezTo>
                  <a:cubicBezTo>
                    <a:pt x="96" y="44"/>
                    <a:pt x="98" y="47"/>
                    <a:pt x="97" y="50"/>
                  </a:cubicBezTo>
                  <a:cubicBezTo>
                    <a:pt x="97" y="52"/>
                    <a:pt x="96" y="54"/>
                    <a:pt x="93" y="54"/>
                  </a:cubicBezTo>
                  <a:cubicBezTo>
                    <a:pt x="86" y="55"/>
                    <a:pt x="81" y="60"/>
                    <a:pt x="75" y="62"/>
                  </a:cubicBezTo>
                  <a:cubicBezTo>
                    <a:pt x="74" y="62"/>
                    <a:pt x="74" y="62"/>
                    <a:pt x="74" y="63"/>
                  </a:cubicBezTo>
                  <a:cubicBezTo>
                    <a:pt x="67" y="67"/>
                    <a:pt x="60" y="68"/>
                    <a:pt x="53" y="70"/>
                  </a:cubicBezTo>
                  <a:cubicBezTo>
                    <a:pt x="52" y="70"/>
                    <a:pt x="51" y="70"/>
                    <a:pt x="50" y="70"/>
                  </a:cubicBezTo>
                  <a:cubicBezTo>
                    <a:pt x="58" y="62"/>
                    <a:pt x="68" y="57"/>
                    <a:pt x="74" y="47"/>
                  </a:cubicBezTo>
                  <a:cubicBezTo>
                    <a:pt x="71" y="47"/>
                    <a:pt x="68" y="47"/>
                    <a:pt x="65" y="48"/>
                  </a:cubicBezTo>
                  <a:cubicBezTo>
                    <a:pt x="53" y="49"/>
                    <a:pt x="42" y="53"/>
                    <a:pt x="31" y="57"/>
                  </a:cubicBezTo>
                  <a:cubicBezTo>
                    <a:pt x="24" y="59"/>
                    <a:pt x="18" y="62"/>
                    <a:pt x="12" y="65"/>
                  </a:cubicBezTo>
                  <a:cubicBezTo>
                    <a:pt x="10" y="65"/>
                    <a:pt x="7" y="66"/>
                    <a:pt x="6" y="66"/>
                  </a:cubicBezTo>
                  <a:cubicBezTo>
                    <a:pt x="4" y="65"/>
                    <a:pt x="2" y="64"/>
                    <a:pt x="1" y="62"/>
                  </a:cubicBezTo>
                  <a:cubicBezTo>
                    <a:pt x="0" y="60"/>
                    <a:pt x="1" y="58"/>
                    <a:pt x="3" y="56"/>
                  </a:cubicBezTo>
                  <a:cubicBezTo>
                    <a:pt x="4" y="56"/>
                    <a:pt x="5" y="56"/>
                    <a:pt x="6" y="56"/>
                  </a:cubicBezTo>
                  <a:cubicBezTo>
                    <a:pt x="11" y="56"/>
                    <a:pt x="11" y="56"/>
                    <a:pt x="16" y="53"/>
                  </a:cubicBezTo>
                  <a:cubicBezTo>
                    <a:pt x="8" y="49"/>
                    <a:pt x="6" y="44"/>
                    <a:pt x="7" y="33"/>
                  </a:cubicBezTo>
                  <a:cubicBezTo>
                    <a:pt x="8" y="26"/>
                    <a:pt x="8" y="20"/>
                    <a:pt x="8" y="14"/>
                  </a:cubicBezTo>
                  <a:cubicBezTo>
                    <a:pt x="8" y="11"/>
                    <a:pt x="6" y="9"/>
                    <a:pt x="4" y="8"/>
                  </a:cubicBezTo>
                  <a:cubicBezTo>
                    <a:pt x="3" y="7"/>
                    <a:pt x="3" y="7"/>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17">
              <a:extLst>
                <a:ext uri="{FF2B5EF4-FFF2-40B4-BE49-F238E27FC236}">
                  <a16:creationId xmlns:a16="http://schemas.microsoft.com/office/drawing/2014/main" id="{C6C43E7A-C582-4A59-B677-BACF9A69E2CB}"/>
                </a:ext>
              </a:extLst>
            </p:cNvPr>
            <p:cNvSpPr>
              <a:spLocks noEditPoints="1"/>
            </p:cNvSpPr>
            <p:nvPr/>
          </p:nvSpPr>
          <p:spPr bwMode="auto">
            <a:xfrm>
              <a:off x="4272" y="2259"/>
              <a:ext cx="79" cy="114"/>
            </a:xfrm>
            <a:custGeom>
              <a:avLst/>
              <a:gdLst>
                <a:gd name="T0" fmla="*/ 31 w 67"/>
                <a:gd name="T1" fmla="*/ 72 h 96"/>
                <a:gd name="T2" fmla="*/ 28 w 67"/>
                <a:gd name="T3" fmla="*/ 69 h 96"/>
                <a:gd name="T4" fmla="*/ 13 w 67"/>
                <a:gd name="T5" fmla="*/ 68 h 96"/>
                <a:gd name="T6" fmla="*/ 5 w 67"/>
                <a:gd name="T7" fmla="*/ 65 h 96"/>
                <a:gd name="T8" fmla="*/ 9 w 67"/>
                <a:gd name="T9" fmla="*/ 56 h 96"/>
                <a:gd name="T10" fmla="*/ 25 w 67"/>
                <a:gd name="T11" fmla="*/ 49 h 96"/>
                <a:gd name="T12" fmla="*/ 27 w 67"/>
                <a:gd name="T13" fmla="*/ 44 h 96"/>
                <a:gd name="T14" fmla="*/ 28 w 67"/>
                <a:gd name="T15" fmla="*/ 24 h 96"/>
                <a:gd name="T16" fmla="*/ 28 w 67"/>
                <a:gd name="T17" fmla="*/ 21 h 96"/>
                <a:gd name="T18" fmla="*/ 23 w 67"/>
                <a:gd name="T19" fmla="*/ 9 h 96"/>
                <a:gd name="T20" fmla="*/ 24 w 67"/>
                <a:gd name="T21" fmla="*/ 2 h 96"/>
                <a:gd name="T22" fmla="*/ 29 w 67"/>
                <a:gd name="T23" fmla="*/ 1 h 96"/>
                <a:gd name="T24" fmla="*/ 39 w 67"/>
                <a:gd name="T25" fmla="*/ 4 h 96"/>
                <a:gd name="T26" fmla="*/ 48 w 67"/>
                <a:gd name="T27" fmla="*/ 9 h 96"/>
                <a:gd name="T28" fmla="*/ 54 w 67"/>
                <a:gd name="T29" fmla="*/ 12 h 96"/>
                <a:gd name="T30" fmla="*/ 64 w 67"/>
                <a:gd name="T31" fmla="*/ 16 h 96"/>
                <a:gd name="T32" fmla="*/ 67 w 67"/>
                <a:gd name="T33" fmla="*/ 20 h 96"/>
                <a:gd name="T34" fmla="*/ 64 w 67"/>
                <a:gd name="T35" fmla="*/ 23 h 96"/>
                <a:gd name="T36" fmla="*/ 59 w 67"/>
                <a:gd name="T37" fmla="*/ 24 h 96"/>
                <a:gd name="T38" fmla="*/ 48 w 67"/>
                <a:gd name="T39" fmla="*/ 24 h 96"/>
                <a:gd name="T40" fmla="*/ 38 w 67"/>
                <a:gd name="T41" fmla="*/ 21 h 96"/>
                <a:gd name="T42" fmla="*/ 38 w 67"/>
                <a:gd name="T43" fmla="*/ 31 h 96"/>
                <a:gd name="T44" fmla="*/ 38 w 67"/>
                <a:gd name="T45" fmla="*/ 40 h 96"/>
                <a:gd name="T46" fmla="*/ 43 w 67"/>
                <a:gd name="T47" fmla="*/ 41 h 96"/>
                <a:gd name="T48" fmla="*/ 48 w 67"/>
                <a:gd name="T49" fmla="*/ 43 h 96"/>
                <a:gd name="T50" fmla="*/ 52 w 67"/>
                <a:gd name="T51" fmla="*/ 57 h 96"/>
                <a:gd name="T52" fmla="*/ 41 w 67"/>
                <a:gd name="T53" fmla="*/ 77 h 96"/>
                <a:gd name="T54" fmla="*/ 40 w 67"/>
                <a:gd name="T55" fmla="*/ 80 h 96"/>
                <a:gd name="T56" fmla="*/ 60 w 67"/>
                <a:gd name="T57" fmla="*/ 84 h 96"/>
                <a:gd name="T58" fmla="*/ 56 w 67"/>
                <a:gd name="T59" fmla="*/ 88 h 96"/>
                <a:gd name="T60" fmla="*/ 34 w 67"/>
                <a:gd name="T61" fmla="*/ 92 h 96"/>
                <a:gd name="T62" fmla="*/ 25 w 67"/>
                <a:gd name="T63" fmla="*/ 94 h 96"/>
                <a:gd name="T64" fmla="*/ 5 w 67"/>
                <a:gd name="T65" fmla="*/ 96 h 96"/>
                <a:gd name="T66" fmla="*/ 1 w 67"/>
                <a:gd name="T67" fmla="*/ 90 h 96"/>
                <a:gd name="T68" fmla="*/ 7 w 67"/>
                <a:gd name="T69" fmla="*/ 85 h 96"/>
                <a:gd name="T70" fmla="*/ 23 w 67"/>
                <a:gd name="T71" fmla="*/ 80 h 96"/>
                <a:gd name="T72" fmla="*/ 31 w 67"/>
                <a:gd name="T73" fmla="*/ 72 h 96"/>
                <a:gd name="T74" fmla="*/ 40 w 67"/>
                <a:gd name="T75" fmla="*/ 54 h 96"/>
                <a:gd name="T76" fmla="*/ 37 w 67"/>
                <a:gd name="T77" fmla="*/ 63 h 96"/>
                <a:gd name="T78" fmla="*/ 40 w 67"/>
                <a:gd name="T79"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96">
                  <a:moveTo>
                    <a:pt x="31" y="72"/>
                  </a:moveTo>
                  <a:cubicBezTo>
                    <a:pt x="30" y="71"/>
                    <a:pt x="29" y="70"/>
                    <a:pt x="28" y="69"/>
                  </a:cubicBezTo>
                  <a:cubicBezTo>
                    <a:pt x="23" y="66"/>
                    <a:pt x="19" y="65"/>
                    <a:pt x="13" y="68"/>
                  </a:cubicBezTo>
                  <a:cubicBezTo>
                    <a:pt x="9" y="70"/>
                    <a:pt x="6" y="68"/>
                    <a:pt x="5" y="65"/>
                  </a:cubicBezTo>
                  <a:cubicBezTo>
                    <a:pt x="3" y="61"/>
                    <a:pt x="5" y="58"/>
                    <a:pt x="9" y="56"/>
                  </a:cubicBezTo>
                  <a:cubicBezTo>
                    <a:pt x="15" y="54"/>
                    <a:pt x="20" y="51"/>
                    <a:pt x="25" y="49"/>
                  </a:cubicBezTo>
                  <a:cubicBezTo>
                    <a:pt x="27" y="48"/>
                    <a:pt x="27" y="46"/>
                    <a:pt x="27" y="44"/>
                  </a:cubicBezTo>
                  <a:cubicBezTo>
                    <a:pt x="28" y="37"/>
                    <a:pt x="28" y="31"/>
                    <a:pt x="28" y="24"/>
                  </a:cubicBezTo>
                  <a:cubicBezTo>
                    <a:pt x="28" y="23"/>
                    <a:pt x="28" y="22"/>
                    <a:pt x="28" y="21"/>
                  </a:cubicBezTo>
                  <a:cubicBezTo>
                    <a:pt x="26" y="17"/>
                    <a:pt x="25" y="13"/>
                    <a:pt x="23" y="9"/>
                  </a:cubicBezTo>
                  <a:cubicBezTo>
                    <a:pt x="22" y="6"/>
                    <a:pt x="22" y="4"/>
                    <a:pt x="24" y="2"/>
                  </a:cubicBezTo>
                  <a:cubicBezTo>
                    <a:pt x="26" y="0"/>
                    <a:pt x="27" y="1"/>
                    <a:pt x="29" y="1"/>
                  </a:cubicBezTo>
                  <a:cubicBezTo>
                    <a:pt x="33" y="2"/>
                    <a:pt x="36" y="3"/>
                    <a:pt x="39" y="4"/>
                  </a:cubicBezTo>
                  <a:cubicBezTo>
                    <a:pt x="42" y="5"/>
                    <a:pt x="45" y="7"/>
                    <a:pt x="48" y="9"/>
                  </a:cubicBezTo>
                  <a:cubicBezTo>
                    <a:pt x="50" y="10"/>
                    <a:pt x="52" y="11"/>
                    <a:pt x="54" y="12"/>
                  </a:cubicBezTo>
                  <a:cubicBezTo>
                    <a:pt x="57" y="13"/>
                    <a:pt x="61" y="14"/>
                    <a:pt x="64" y="16"/>
                  </a:cubicBezTo>
                  <a:cubicBezTo>
                    <a:pt x="65" y="17"/>
                    <a:pt x="66" y="18"/>
                    <a:pt x="67" y="20"/>
                  </a:cubicBezTo>
                  <a:cubicBezTo>
                    <a:pt x="67" y="22"/>
                    <a:pt x="65" y="23"/>
                    <a:pt x="64" y="23"/>
                  </a:cubicBezTo>
                  <a:cubicBezTo>
                    <a:pt x="62" y="24"/>
                    <a:pt x="60" y="24"/>
                    <a:pt x="59" y="24"/>
                  </a:cubicBezTo>
                  <a:cubicBezTo>
                    <a:pt x="55" y="23"/>
                    <a:pt x="51" y="23"/>
                    <a:pt x="48" y="24"/>
                  </a:cubicBezTo>
                  <a:cubicBezTo>
                    <a:pt x="44" y="25"/>
                    <a:pt x="41" y="26"/>
                    <a:pt x="38" y="21"/>
                  </a:cubicBezTo>
                  <a:cubicBezTo>
                    <a:pt x="38" y="25"/>
                    <a:pt x="38" y="28"/>
                    <a:pt x="38" y="31"/>
                  </a:cubicBezTo>
                  <a:cubicBezTo>
                    <a:pt x="38" y="34"/>
                    <a:pt x="38" y="37"/>
                    <a:pt x="38" y="40"/>
                  </a:cubicBezTo>
                  <a:cubicBezTo>
                    <a:pt x="40" y="40"/>
                    <a:pt x="41" y="41"/>
                    <a:pt x="43" y="41"/>
                  </a:cubicBezTo>
                  <a:cubicBezTo>
                    <a:pt x="45" y="42"/>
                    <a:pt x="46" y="42"/>
                    <a:pt x="48" y="43"/>
                  </a:cubicBezTo>
                  <a:cubicBezTo>
                    <a:pt x="54" y="46"/>
                    <a:pt x="56" y="51"/>
                    <a:pt x="52" y="57"/>
                  </a:cubicBezTo>
                  <a:cubicBezTo>
                    <a:pt x="49" y="64"/>
                    <a:pt x="45" y="71"/>
                    <a:pt x="41" y="77"/>
                  </a:cubicBezTo>
                  <a:cubicBezTo>
                    <a:pt x="41" y="78"/>
                    <a:pt x="40" y="79"/>
                    <a:pt x="40" y="80"/>
                  </a:cubicBezTo>
                  <a:cubicBezTo>
                    <a:pt x="46" y="82"/>
                    <a:pt x="54" y="81"/>
                    <a:pt x="60" y="84"/>
                  </a:cubicBezTo>
                  <a:cubicBezTo>
                    <a:pt x="60" y="87"/>
                    <a:pt x="58" y="88"/>
                    <a:pt x="56" y="88"/>
                  </a:cubicBezTo>
                  <a:cubicBezTo>
                    <a:pt x="49" y="90"/>
                    <a:pt x="42" y="91"/>
                    <a:pt x="34" y="92"/>
                  </a:cubicBezTo>
                  <a:cubicBezTo>
                    <a:pt x="31" y="93"/>
                    <a:pt x="28" y="94"/>
                    <a:pt x="25" y="94"/>
                  </a:cubicBezTo>
                  <a:cubicBezTo>
                    <a:pt x="18" y="95"/>
                    <a:pt x="11" y="96"/>
                    <a:pt x="5" y="96"/>
                  </a:cubicBezTo>
                  <a:cubicBezTo>
                    <a:pt x="1" y="96"/>
                    <a:pt x="0" y="93"/>
                    <a:pt x="1" y="90"/>
                  </a:cubicBezTo>
                  <a:cubicBezTo>
                    <a:pt x="2" y="87"/>
                    <a:pt x="4" y="85"/>
                    <a:pt x="7" y="85"/>
                  </a:cubicBezTo>
                  <a:cubicBezTo>
                    <a:pt x="12" y="83"/>
                    <a:pt x="18" y="82"/>
                    <a:pt x="23" y="80"/>
                  </a:cubicBezTo>
                  <a:cubicBezTo>
                    <a:pt x="26" y="78"/>
                    <a:pt x="29" y="76"/>
                    <a:pt x="31" y="72"/>
                  </a:cubicBezTo>
                  <a:close/>
                  <a:moveTo>
                    <a:pt x="40" y="54"/>
                  </a:moveTo>
                  <a:cubicBezTo>
                    <a:pt x="34" y="57"/>
                    <a:pt x="34" y="58"/>
                    <a:pt x="37" y="63"/>
                  </a:cubicBezTo>
                  <a:cubicBezTo>
                    <a:pt x="37" y="60"/>
                    <a:pt x="40" y="58"/>
                    <a:pt x="40" y="5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18">
              <a:extLst>
                <a:ext uri="{FF2B5EF4-FFF2-40B4-BE49-F238E27FC236}">
                  <a16:creationId xmlns:a16="http://schemas.microsoft.com/office/drawing/2014/main" id="{4F552008-83F0-4A94-B850-BDD4A6B46C1C}"/>
                </a:ext>
              </a:extLst>
            </p:cNvPr>
            <p:cNvSpPr>
              <a:spLocks noEditPoints="1"/>
            </p:cNvSpPr>
            <p:nvPr/>
          </p:nvSpPr>
          <p:spPr bwMode="auto">
            <a:xfrm>
              <a:off x="3596" y="2317"/>
              <a:ext cx="87" cy="82"/>
            </a:xfrm>
            <a:custGeom>
              <a:avLst/>
              <a:gdLst>
                <a:gd name="T0" fmla="*/ 21 w 73"/>
                <a:gd name="T1" fmla="*/ 57 h 68"/>
                <a:gd name="T2" fmla="*/ 20 w 73"/>
                <a:gd name="T3" fmla="*/ 62 h 68"/>
                <a:gd name="T4" fmla="*/ 12 w 73"/>
                <a:gd name="T5" fmla="*/ 66 h 68"/>
                <a:gd name="T6" fmla="*/ 8 w 73"/>
                <a:gd name="T7" fmla="*/ 61 h 68"/>
                <a:gd name="T8" fmla="*/ 5 w 73"/>
                <a:gd name="T9" fmla="*/ 48 h 68"/>
                <a:gd name="T10" fmla="*/ 4 w 73"/>
                <a:gd name="T11" fmla="*/ 29 h 68"/>
                <a:gd name="T12" fmla="*/ 4 w 73"/>
                <a:gd name="T13" fmla="*/ 28 h 68"/>
                <a:gd name="T14" fmla="*/ 1 w 73"/>
                <a:gd name="T15" fmla="*/ 18 h 68"/>
                <a:gd name="T16" fmla="*/ 0 w 73"/>
                <a:gd name="T17" fmla="*/ 15 h 68"/>
                <a:gd name="T18" fmla="*/ 9 w 73"/>
                <a:gd name="T19" fmla="*/ 17 h 68"/>
                <a:gd name="T20" fmla="*/ 18 w 73"/>
                <a:gd name="T21" fmla="*/ 16 h 68"/>
                <a:gd name="T22" fmla="*/ 47 w 73"/>
                <a:gd name="T23" fmla="*/ 2 h 68"/>
                <a:gd name="T24" fmla="*/ 58 w 73"/>
                <a:gd name="T25" fmla="*/ 2 h 68"/>
                <a:gd name="T26" fmla="*/ 61 w 73"/>
                <a:gd name="T27" fmla="*/ 2 h 68"/>
                <a:gd name="T28" fmla="*/ 72 w 73"/>
                <a:gd name="T29" fmla="*/ 13 h 68"/>
                <a:gd name="T30" fmla="*/ 68 w 73"/>
                <a:gd name="T31" fmla="*/ 27 h 68"/>
                <a:gd name="T32" fmla="*/ 62 w 73"/>
                <a:gd name="T33" fmla="*/ 33 h 68"/>
                <a:gd name="T34" fmla="*/ 57 w 73"/>
                <a:gd name="T35" fmla="*/ 40 h 68"/>
                <a:gd name="T36" fmla="*/ 61 w 73"/>
                <a:gd name="T37" fmla="*/ 42 h 68"/>
                <a:gd name="T38" fmla="*/ 62 w 73"/>
                <a:gd name="T39" fmla="*/ 49 h 68"/>
                <a:gd name="T40" fmla="*/ 56 w 73"/>
                <a:gd name="T41" fmla="*/ 51 h 68"/>
                <a:gd name="T42" fmla="*/ 39 w 73"/>
                <a:gd name="T43" fmla="*/ 54 h 68"/>
                <a:gd name="T44" fmla="*/ 21 w 73"/>
                <a:gd name="T45" fmla="*/ 57 h 68"/>
                <a:gd name="T46" fmla="*/ 53 w 73"/>
                <a:gd name="T47" fmla="*/ 12 h 68"/>
                <a:gd name="T48" fmla="*/ 29 w 73"/>
                <a:gd name="T49" fmla="*/ 25 h 68"/>
                <a:gd name="T50" fmla="*/ 23 w 73"/>
                <a:gd name="T51" fmla="*/ 30 h 68"/>
                <a:gd name="T52" fmla="*/ 19 w 73"/>
                <a:gd name="T53" fmla="*/ 38 h 68"/>
                <a:gd name="T54" fmla="*/ 19 w 73"/>
                <a:gd name="T55" fmla="*/ 45 h 68"/>
                <a:gd name="T56" fmla="*/ 39 w 73"/>
                <a:gd name="T57" fmla="*/ 39 h 68"/>
                <a:gd name="T58" fmla="*/ 41 w 73"/>
                <a:gd name="T59" fmla="*/ 37 h 68"/>
                <a:gd name="T60" fmla="*/ 54 w 73"/>
                <a:gd name="T61" fmla="*/ 15 h 68"/>
                <a:gd name="T62" fmla="*/ 53 w 73"/>
                <a:gd name="T6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68">
                  <a:moveTo>
                    <a:pt x="21" y="57"/>
                  </a:moveTo>
                  <a:cubicBezTo>
                    <a:pt x="20" y="59"/>
                    <a:pt x="20" y="60"/>
                    <a:pt x="20" y="62"/>
                  </a:cubicBezTo>
                  <a:cubicBezTo>
                    <a:pt x="19" y="67"/>
                    <a:pt x="16" y="68"/>
                    <a:pt x="12" y="66"/>
                  </a:cubicBezTo>
                  <a:cubicBezTo>
                    <a:pt x="10" y="65"/>
                    <a:pt x="9" y="63"/>
                    <a:pt x="8" y="61"/>
                  </a:cubicBezTo>
                  <a:cubicBezTo>
                    <a:pt x="5" y="57"/>
                    <a:pt x="5" y="53"/>
                    <a:pt x="5" y="48"/>
                  </a:cubicBezTo>
                  <a:cubicBezTo>
                    <a:pt x="5" y="42"/>
                    <a:pt x="7" y="36"/>
                    <a:pt x="4" y="29"/>
                  </a:cubicBezTo>
                  <a:cubicBezTo>
                    <a:pt x="4" y="29"/>
                    <a:pt x="4" y="28"/>
                    <a:pt x="4" y="28"/>
                  </a:cubicBezTo>
                  <a:cubicBezTo>
                    <a:pt x="5" y="24"/>
                    <a:pt x="3" y="21"/>
                    <a:pt x="1" y="18"/>
                  </a:cubicBezTo>
                  <a:cubicBezTo>
                    <a:pt x="1" y="17"/>
                    <a:pt x="1" y="16"/>
                    <a:pt x="0" y="15"/>
                  </a:cubicBezTo>
                  <a:cubicBezTo>
                    <a:pt x="3" y="16"/>
                    <a:pt x="6" y="16"/>
                    <a:pt x="9" y="17"/>
                  </a:cubicBezTo>
                  <a:cubicBezTo>
                    <a:pt x="12" y="19"/>
                    <a:pt x="15" y="18"/>
                    <a:pt x="18" y="16"/>
                  </a:cubicBezTo>
                  <a:cubicBezTo>
                    <a:pt x="27" y="10"/>
                    <a:pt x="37" y="6"/>
                    <a:pt x="47" y="2"/>
                  </a:cubicBezTo>
                  <a:cubicBezTo>
                    <a:pt x="51" y="1"/>
                    <a:pt x="54" y="0"/>
                    <a:pt x="58" y="2"/>
                  </a:cubicBezTo>
                  <a:cubicBezTo>
                    <a:pt x="59" y="2"/>
                    <a:pt x="60" y="2"/>
                    <a:pt x="61" y="2"/>
                  </a:cubicBezTo>
                  <a:cubicBezTo>
                    <a:pt x="67" y="2"/>
                    <a:pt x="72" y="7"/>
                    <a:pt x="72" y="13"/>
                  </a:cubicBezTo>
                  <a:cubicBezTo>
                    <a:pt x="73" y="18"/>
                    <a:pt x="71" y="23"/>
                    <a:pt x="68" y="27"/>
                  </a:cubicBezTo>
                  <a:cubicBezTo>
                    <a:pt x="66" y="29"/>
                    <a:pt x="64" y="31"/>
                    <a:pt x="62" y="33"/>
                  </a:cubicBezTo>
                  <a:cubicBezTo>
                    <a:pt x="61" y="35"/>
                    <a:pt x="59" y="38"/>
                    <a:pt x="57" y="40"/>
                  </a:cubicBezTo>
                  <a:cubicBezTo>
                    <a:pt x="59" y="41"/>
                    <a:pt x="60" y="42"/>
                    <a:pt x="61" y="42"/>
                  </a:cubicBezTo>
                  <a:cubicBezTo>
                    <a:pt x="64" y="44"/>
                    <a:pt x="65" y="47"/>
                    <a:pt x="62" y="49"/>
                  </a:cubicBezTo>
                  <a:cubicBezTo>
                    <a:pt x="60" y="50"/>
                    <a:pt x="58" y="51"/>
                    <a:pt x="56" y="51"/>
                  </a:cubicBezTo>
                  <a:cubicBezTo>
                    <a:pt x="50" y="52"/>
                    <a:pt x="45" y="53"/>
                    <a:pt x="39" y="54"/>
                  </a:cubicBezTo>
                  <a:cubicBezTo>
                    <a:pt x="33" y="56"/>
                    <a:pt x="28" y="58"/>
                    <a:pt x="21" y="57"/>
                  </a:cubicBezTo>
                  <a:close/>
                  <a:moveTo>
                    <a:pt x="53" y="12"/>
                  </a:moveTo>
                  <a:cubicBezTo>
                    <a:pt x="45" y="17"/>
                    <a:pt x="36" y="20"/>
                    <a:pt x="29" y="25"/>
                  </a:cubicBezTo>
                  <a:cubicBezTo>
                    <a:pt x="27" y="27"/>
                    <a:pt x="25" y="29"/>
                    <a:pt x="23" y="30"/>
                  </a:cubicBezTo>
                  <a:cubicBezTo>
                    <a:pt x="20" y="32"/>
                    <a:pt x="18" y="35"/>
                    <a:pt x="19" y="38"/>
                  </a:cubicBezTo>
                  <a:cubicBezTo>
                    <a:pt x="19" y="40"/>
                    <a:pt x="19" y="42"/>
                    <a:pt x="19" y="45"/>
                  </a:cubicBezTo>
                  <a:cubicBezTo>
                    <a:pt x="26" y="44"/>
                    <a:pt x="33" y="42"/>
                    <a:pt x="39" y="39"/>
                  </a:cubicBezTo>
                  <a:cubicBezTo>
                    <a:pt x="40" y="39"/>
                    <a:pt x="40" y="38"/>
                    <a:pt x="41" y="37"/>
                  </a:cubicBezTo>
                  <a:cubicBezTo>
                    <a:pt x="47" y="31"/>
                    <a:pt x="50" y="23"/>
                    <a:pt x="54" y="15"/>
                  </a:cubicBezTo>
                  <a:cubicBezTo>
                    <a:pt x="54" y="15"/>
                    <a:pt x="53" y="14"/>
                    <a:pt x="53"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19">
              <a:extLst>
                <a:ext uri="{FF2B5EF4-FFF2-40B4-BE49-F238E27FC236}">
                  <a16:creationId xmlns:a16="http://schemas.microsoft.com/office/drawing/2014/main" id="{7DED52C2-D1A1-41B6-80F8-1505F8EAD98C}"/>
                </a:ext>
              </a:extLst>
            </p:cNvPr>
            <p:cNvSpPr>
              <a:spLocks/>
            </p:cNvSpPr>
            <p:nvPr/>
          </p:nvSpPr>
          <p:spPr bwMode="auto">
            <a:xfrm>
              <a:off x="3663" y="1911"/>
              <a:ext cx="86" cy="174"/>
            </a:xfrm>
            <a:custGeom>
              <a:avLst/>
              <a:gdLst>
                <a:gd name="T0" fmla="*/ 39 w 73"/>
                <a:gd name="T1" fmla="*/ 9 h 146"/>
                <a:gd name="T2" fmla="*/ 38 w 73"/>
                <a:gd name="T3" fmla="*/ 12 h 146"/>
                <a:gd name="T4" fmla="*/ 36 w 73"/>
                <a:gd name="T5" fmla="*/ 7 h 146"/>
                <a:gd name="T6" fmla="*/ 42 w 73"/>
                <a:gd name="T7" fmla="*/ 1 h 146"/>
                <a:gd name="T8" fmla="*/ 50 w 73"/>
                <a:gd name="T9" fmla="*/ 5 h 146"/>
                <a:gd name="T10" fmla="*/ 53 w 73"/>
                <a:gd name="T11" fmla="*/ 13 h 146"/>
                <a:gd name="T12" fmla="*/ 51 w 73"/>
                <a:gd name="T13" fmla="*/ 34 h 146"/>
                <a:gd name="T14" fmla="*/ 55 w 73"/>
                <a:gd name="T15" fmla="*/ 40 h 146"/>
                <a:gd name="T16" fmla="*/ 69 w 73"/>
                <a:gd name="T17" fmla="*/ 46 h 146"/>
                <a:gd name="T18" fmla="*/ 71 w 73"/>
                <a:gd name="T19" fmla="*/ 52 h 146"/>
                <a:gd name="T20" fmla="*/ 69 w 73"/>
                <a:gd name="T21" fmla="*/ 54 h 146"/>
                <a:gd name="T22" fmla="*/ 63 w 73"/>
                <a:gd name="T23" fmla="*/ 54 h 146"/>
                <a:gd name="T24" fmla="*/ 54 w 73"/>
                <a:gd name="T25" fmla="*/ 55 h 146"/>
                <a:gd name="T26" fmla="*/ 49 w 73"/>
                <a:gd name="T27" fmla="*/ 60 h 146"/>
                <a:gd name="T28" fmla="*/ 48 w 73"/>
                <a:gd name="T29" fmla="*/ 72 h 146"/>
                <a:gd name="T30" fmla="*/ 48 w 73"/>
                <a:gd name="T31" fmla="*/ 108 h 146"/>
                <a:gd name="T32" fmla="*/ 50 w 73"/>
                <a:gd name="T33" fmla="*/ 132 h 146"/>
                <a:gd name="T34" fmla="*/ 48 w 73"/>
                <a:gd name="T35" fmla="*/ 142 h 146"/>
                <a:gd name="T36" fmla="*/ 41 w 73"/>
                <a:gd name="T37" fmla="*/ 144 h 146"/>
                <a:gd name="T38" fmla="*/ 33 w 73"/>
                <a:gd name="T39" fmla="*/ 138 h 146"/>
                <a:gd name="T40" fmla="*/ 17 w 73"/>
                <a:gd name="T41" fmla="*/ 106 h 146"/>
                <a:gd name="T42" fmla="*/ 17 w 73"/>
                <a:gd name="T43" fmla="*/ 104 h 146"/>
                <a:gd name="T44" fmla="*/ 38 w 73"/>
                <a:gd name="T45" fmla="*/ 129 h 146"/>
                <a:gd name="T46" fmla="*/ 39 w 73"/>
                <a:gd name="T47" fmla="*/ 107 h 146"/>
                <a:gd name="T48" fmla="*/ 39 w 73"/>
                <a:gd name="T49" fmla="*/ 86 h 146"/>
                <a:gd name="T50" fmla="*/ 39 w 73"/>
                <a:gd name="T51" fmla="*/ 64 h 146"/>
                <a:gd name="T52" fmla="*/ 36 w 73"/>
                <a:gd name="T53" fmla="*/ 65 h 146"/>
                <a:gd name="T54" fmla="*/ 22 w 73"/>
                <a:gd name="T55" fmla="*/ 72 h 146"/>
                <a:gd name="T56" fmla="*/ 9 w 73"/>
                <a:gd name="T57" fmla="*/ 76 h 146"/>
                <a:gd name="T58" fmla="*/ 1 w 73"/>
                <a:gd name="T59" fmla="*/ 72 h 146"/>
                <a:gd name="T60" fmla="*/ 0 w 73"/>
                <a:gd name="T61" fmla="*/ 67 h 146"/>
                <a:gd name="T62" fmla="*/ 9 w 73"/>
                <a:gd name="T63" fmla="*/ 66 h 146"/>
                <a:gd name="T64" fmla="*/ 36 w 73"/>
                <a:gd name="T65" fmla="*/ 53 h 146"/>
                <a:gd name="T66" fmla="*/ 40 w 73"/>
                <a:gd name="T67" fmla="*/ 48 h 146"/>
                <a:gd name="T68" fmla="*/ 40 w 73"/>
                <a:gd name="T69" fmla="*/ 22 h 146"/>
                <a:gd name="T70" fmla="*/ 41 w 73"/>
                <a:gd name="T71" fmla="*/ 17 h 146"/>
                <a:gd name="T72" fmla="*/ 40 w 73"/>
                <a:gd name="T73" fmla="*/ 9 h 146"/>
                <a:gd name="T74" fmla="*/ 39 w 73"/>
                <a:gd name="T75" fmla="*/ 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146">
                  <a:moveTo>
                    <a:pt x="39" y="9"/>
                  </a:moveTo>
                  <a:cubicBezTo>
                    <a:pt x="39" y="10"/>
                    <a:pt x="39" y="11"/>
                    <a:pt x="38" y="12"/>
                  </a:cubicBezTo>
                  <a:cubicBezTo>
                    <a:pt x="38" y="10"/>
                    <a:pt x="37" y="9"/>
                    <a:pt x="36" y="7"/>
                  </a:cubicBezTo>
                  <a:cubicBezTo>
                    <a:pt x="35" y="3"/>
                    <a:pt x="38" y="0"/>
                    <a:pt x="42" y="1"/>
                  </a:cubicBezTo>
                  <a:cubicBezTo>
                    <a:pt x="45" y="2"/>
                    <a:pt x="48" y="3"/>
                    <a:pt x="50" y="5"/>
                  </a:cubicBezTo>
                  <a:cubicBezTo>
                    <a:pt x="52" y="7"/>
                    <a:pt x="53" y="10"/>
                    <a:pt x="53" y="13"/>
                  </a:cubicBezTo>
                  <a:cubicBezTo>
                    <a:pt x="52" y="20"/>
                    <a:pt x="52" y="27"/>
                    <a:pt x="51" y="34"/>
                  </a:cubicBezTo>
                  <a:cubicBezTo>
                    <a:pt x="51" y="37"/>
                    <a:pt x="53" y="39"/>
                    <a:pt x="55" y="40"/>
                  </a:cubicBezTo>
                  <a:cubicBezTo>
                    <a:pt x="60" y="42"/>
                    <a:pt x="64" y="44"/>
                    <a:pt x="69" y="46"/>
                  </a:cubicBezTo>
                  <a:cubicBezTo>
                    <a:pt x="72" y="47"/>
                    <a:pt x="73" y="50"/>
                    <a:pt x="71" y="52"/>
                  </a:cubicBezTo>
                  <a:cubicBezTo>
                    <a:pt x="71" y="53"/>
                    <a:pt x="70" y="54"/>
                    <a:pt x="69" y="54"/>
                  </a:cubicBezTo>
                  <a:cubicBezTo>
                    <a:pt x="67" y="54"/>
                    <a:pt x="65" y="55"/>
                    <a:pt x="63" y="54"/>
                  </a:cubicBezTo>
                  <a:cubicBezTo>
                    <a:pt x="60" y="54"/>
                    <a:pt x="57" y="54"/>
                    <a:pt x="54" y="55"/>
                  </a:cubicBezTo>
                  <a:cubicBezTo>
                    <a:pt x="51" y="56"/>
                    <a:pt x="49" y="58"/>
                    <a:pt x="49" y="60"/>
                  </a:cubicBezTo>
                  <a:cubicBezTo>
                    <a:pt x="49" y="64"/>
                    <a:pt x="48" y="68"/>
                    <a:pt x="48" y="72"/>
                  </a:cubicBezTo>
                  <a:cubicBezTo>
                    <a:pt x="48" y="84"/>
                    <a:pt x="47" y="96"/>
                    <a:pt x="48" y="108"/>
                  </a:cubicBezTo>
                  <a:cubicBezTo>
                    <a:pt x="48" y="116"/>
                    <a:pt x="48" y="124"/>
                    <a:pt x="50" y="132"/>
                  </a:cubicBezTo>
                  <a:cubicBezTo>
                    <a:pt x="51" y="136"/>
                    <a:pt x="50" y="139"/>
                    <a:pt x="48" y="142"/>
                  </a:cubicBezTo>
                  <a:cubicBezTo>
                    <a:pt x="47" y="145"/>
                    <a:pt x="44" y="146"/>
                    <a:pt x="41" y="144"/>
                  </a:cubicBezTo>
                  <a:cubicBezTo>
                    <a:pt x="38" y="143"/>
                    <a:pt x="35" y="141"/>
                    <a:pt x="33" y="138"/>
                  </a:cubicBezTo>
                  <a:cubicBezTo>
                    <a:pt x="26" y="128"/>
                    <a:pt x="20" y="117"/>
                    <a:pt x="17" y="106"/>
                  </a:cubicBezTo>
                  <a:cubicBezTo>
                    <a:pt x="17" y="105"/>
                    <a:pt x="17" y="105"/>
                    <a:pt x="17" y="104"/>
                  </a:cubicBezTo>
                  <a:cubicBezTo>
                    <a:pt x="24" y="113"/>
                    <a:pt x="28" y="123"/>
                    <a:pt x="38" y="129"/>
                  </a:cubicBezTo>
                  <a:cubicBezTo>
                    <a:pt x="40" y="121"/>
                    <a:pt x="38" y="114"/>
                    <a:pt x="39" y="107"/>
                  </a:cubicBezTo>
                  <a:cubicBezTo>
                    <a:pt x="39" y="100"/>
                    <a:pt x="39" y="93"/>
                    <a:pt x="39" y="86"/>
                  </a:cubicBezTo>
                  <a:cubicBezTo>
                    <a:pt x="40" y="78"/>
                    <a:pt x="39" y="71"/>
                    <a:pt x="39" y="64"/>
                  </a:cubicBezTo>
                  <a:cubicBezTo>
                    <a:pt x="38" y="64"/>
                    <a:pt x="37" y="64"/>
                    <a:pt x="36" y="65"/>
                  </a:cubicBezTo>
                  <a:cubicBezTo>
                    <a:pt x="31" y="67"/>
                    <a:pt x="27" y="70"/>
                    <a:pt x="22" y="72"/>
                  </a:cubicBezTo>
                  <a:cubicBezTo>
                    <a:pt x="18" y="74"/>
                    <a:pt x="13" y="75"/>
                    <a:pt x="9" y="76"/>
                  </a:cubicBezTo>
                  <a:cubicBezTo>
                    <a:pt x="6" y="77"/>
                    <a:pt x="3" y="75"/>
                    <a:pt x="1" y="72"/>
                  </a:cubicBezTo>
                  <a:cubicBezTo>
                    <a:pt x="1" y="70"/>
                    <a:pt x="1" y="69"/>
                    <a:pt x="0" y="67"/>
                  </a:cubicBezTo>
                  <a:cubicBezTo>
                    <a:pt x="3" y="67"/>
                    <a:pt x="6" y="67"/>
                    <a:pt x="9" y="66"/>
                  </a:cubicBezTo>
                  <a:cubicBezTo>
                    <a:pt x="18" y="62"/>
                    <a:pt x="27" y="57"/>
                    <a:pt x="36" y="53"/>
                  </a:cubicBezTo>
                  <a:cubicBezTo>
                    <a:pt x="39" y="52"/>
                    <a:pt x="40" y="51"/>
                    <a:pt x="40" y="48"/>
                  </a:cubicBezTo>
                  <a:cubicBezTo>
                    <a:pt x="40" y="39"/>
                    <a:pt x="40" y="31"/>
                    <a:pt x="40" y="22"/>
                  </a:cubicBezTo>
                  <a:cubicBezTo>
                    <a:pt x="40" y="20"/>
                    <a:pt x="40" y="19"/>
                    <a:pt x="41" y="17"/>
                  </a:cubicBezTo>
                  <a:cubicBezTo>
                    <a:pt x="41" y="14"/>
                    <a:pt x="41" y="12"/>
                    <a:pt x="40" y="9"/>
                  </a:cubicBezTo>
                  <a:cubicBezTo>
                    <a:pt x="40" y="9"/>
                    <a:pt x="39" y="9"/>
                    <a:pt x="39"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0">
              <a:extLst>
                <a:ext uri="{FF2B5EF4-FFF2-40B4-BE49-F238E27FC236}">
                  <a16:creationId xmlns:a16="http://schemas.microsoft.com/office/drawing/2014/main" id="{7FBBE426-63B8-4C98-92AA-54A1D32347E6}"/>
                </a:ext>
              </a:extLst>
            </p:cNvPr>
            <p:cNvSpPr>
              <a:spLocks/>
            </p:cNvSpPr>
            <p:nvPr/>
          </p:nvSpPr>
          <p:spPr bwMode="auto">
            <a:xfrm>
              <a:off x="3559" y="2238"/>
              <a:ext cx="135" cy="100"/>
            </a:xfrm>
            <a:custGeom>
              <a:avLst/>
              <a:gdLst>
                <a:gd name="T0" fmla="*/ 34 w 114"/>
                <a:gd name="T1" fmla="*/ 55 h 84"/>
                <a:gd name="T2" fmla="*/ 38 w 114"/>
                <a:gd name="T3" fmla="*/ 55 h 84"/>
                <a:gd name="T4" fmla="*/ 58 w 114"/>
                <a:gd name="T5" fmla="*/ 48 h 84"/>
                <a:gd name="T6" fmla="*/ 78 w 114"/>
                <a:gd name="T7" fmla="*/ 43 h 84"/>
                <a:gd name="T8" fmla="*/ 93 w 114"/>
                <a:gd name="T9" fmla="*/ 29 h 84"/>
                <a:gd name="T10" fmla="*/ 86 w 114"/>
                <a:gd name="T11" fmla="*/ 18 h 84"/>
                <a:gd name="T12" fmla="*/ 93 w 114"/>
                <a:gd name="T13" fmla="*/ 18 h 84"/>
                <a:gd name="T14" fmla="*/ 104 w 114"/>
                <a:gd name="T15" fmla="*/ 22 h 84"/>
                <a:gd name="T16" fmla="*/ 113 w 114"/>
                <a:gd name="T17" fmla="*/ 31 h 84"/>
                <a:gd name="T18" fmla="*/ 110 w 114"/>
                <a:gd name="T19" fmla="*/ 37 h 84"/>
                <a:gd name="T20" fmla="*/ 86 w 114"/>
                <a:gd name="T21" fmla="*/ 44 h 84"/>
                <a:gd name="T22" fmla="*/ 73 w 114"/>
                <a:gd name="T23" fmla="*/ 50 h 84"/>
                <a:gd name="T24" fmla="*/ 57 w 114"/>
                <a:gd name="T25" fmla="*/ 59 h 84"/>
                <a:gd name="T26" fmla="*/ 33 w 114"/>
                <a:gd name="T27" fmla="*/ 71 h 84"/>
                <a:gd name="T28" fmla="*/ 14 w 114"/>
                <a:gd name="T29" fmla="*/ 81 h 84"/>
                <a:gd name="T30" fmla="*/ 2 w 114"/>
                <a:gd name="T31" fmla="*/ 77 h 84"/>
                <a:gd name="T32" fmla="*/ 7 w 114"/>
                <a:gd name="T33" fmla="*/ 66 h 84"/>
                <a:gd name="T34" fmla="*/ 14 w 114"/>
                <a:gd name="T35" fmla="*/ 63 h 84"/>
                <a:gd name="T36" fmla="*/ 26 w 114"/>
                <a:gd name="T37" fmla="*/ 52 h 84"/>
                <a:gd name="T38" fmla="*/ 43 w 114"/>
                <a:gd name="T39" fmla="*/ 12 h 84"/>
                <a:gd name="T40" fmla="*/ 41 w 114"/>
                <a:gd name="T41" fmla="*/ 7 h 84"/>
                <a:gd name="T42" fmla="*/ 37 w 114"/>
                <a:gd name="T43" fmla="*/ 4 h 84"/>
                <a:gd name="T44" fmla="*/ 47 w 114"/>
                <a:gd name="T45" fmla="*/ 2 h 84"/>
                <a:gd name="T46" fmla="*/ 57 w 114"/>
                <a:gd name="T47" fmla="*/ 6 h 84"/>
                <a:gd name="T48" fmla="*/ 60 w 114"/>
                <a:gd name="T49" fmla="*/ 16 h 84"/>
                <a:gd name="T50" fmla="*/ 44 w 114"/>
                <a:gd name="T51" fmla="*/ 41 h 84"/>
                <a:gd name="T52" fmla="*/ 40 w 114"/>
                <a:gd name="T53" fmla="*/ 45 h 84"/>
                <a:gd name="T54" fmla="*/ 34 w 114"/>
                <a:gd name="T55"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84">
                  <a:moveTo>
                    <a:pt x="34" y="55"/>
                  </a:moveTo>
                  <a:cubicBezTo>
                    <a:pt x="36" y="55"/>
                    <a:pt x="37" y="55"/>
                    <a:pt x="38" y="55"/>
                  </a:cubicBezTo>
                  <a:cubicBezTo>
                    <a:pt x="45" y="52"/>
                    <a:pt x="51" y="50"/>
                    <a:pt x="58" y="48"/>
                  </a:cubicBezTo>
                  <a:cubicBezTo>
                    <a:pt x="65" y="46"/>
                    <a:pt x="71" y="45"/>
                    <a:pt x="78" y="43"/>
                  </a:cubicBezTo>
                  <a:cubicBezTo>
                    <a:pt x="85" y="40"/>
                    <a:pt x="90" y="36"/>
                    <a:pt x="93" y="29"/>
                  </a:cubicBezTo>
                  <a:cubicBezTo>
                    <a:pt x="91" y="26"/>
                    <a:pt x="89" y="23"/>
                    <a:pt x="86" y="18"/>
                  </a:cubicBezTo>
                  <a:cubicBezTo>
                    <a:pt x="89" y="18"/>
                    <a:pt x="91" y="18"/>
                    <a:pt x="93" y="18"/>
                  </a:cubicBezTo>
                  <a:cubicBezTo>
                    <a:pt x="97" y="19"/>
                    <a:pt x="101" y="21"/>
                    <a:pt x="104" y="22"/>
                  </a:cubicBezTo>
                  <a:cubicBezTo>
                    <a:pt x="109" y="24"/>
                    <a:pt x="111" y="27"/>
                    <a:pt x="113" y="31"/>
                  </a:cubicBezTo>
                  <a:cubicBezTo>
                    <a:pt x="114" y="33"/>
                    <a:pt x="113" y="36"/>
                    <a:pt x="110" y="37"/>
                  </a:cubicBezTo>
                  <a:cubicBezTo>
                    <a:pt x="102" y="40"/>
                    <a:pt x="95" y="42"/>
                    <a:pt x="86" y="44"/>
                  </a:cubicBezTo>
                  <a:cubicBezTo>
                    <a:pt x="82" y="46"/>
                    <a:pt x="78" y="48"/>
                    <a:pt x="73" y="50"/>
                  </a:cubicBezTo>
                  <a:cubicBezTo>
                    <a:pt x="68" y="53"/>
                    <a:pt x="62" y="56"/>
                    <a:pt x="57" y="59"/>
                  </a:cubicBezTo>
                  <a:cubicBezTo>
                    <a:pt x="49" y="62"/>
                    <a:pt x="41" y="66"/>
                    <a:pt x="33" y="71"/>
                  </a:cubicBezTo>
                  <a:cubicBezTo>
                    <a:pt x="26" y="74"/>
                    <a:pt x="20" y="77"/>
                    <a:pt x="14" y="81"/>
                  </a:cubicBezTo>
                  <a:cubicBezTo>
                    <a:pt x="10" y="84"/>
                    <a:pt x="3" y="81"/>
                    <a:pt x="2" y="77"/>
                  </a:cubicBezTo>
                  <a:cubicBezTo>
                    <a:pt x="0" y="74"/>
                    <a:pt x="2" y="68"/>
                    <a:pt x="7" y="66"/>
                  </a:cubicBezTo>
                  <a:cubicBezTo>
                    <a:pt x="9" y="65"/>
                    <a:pt x="12" y="64"/>
                    <a:pt x="14" y="63"/>
                  </a:cubicBezTo>
                  <a:cubicBezTo>
                    <a:pt x="20" y="61"/>
                    <a:pt x="24" y="57"/>
                    <a:pt x="26" y="52"/>
                  </a:cubicBezTo>
                  <a:cubicBezTo>
                    <a:pt x="34" y="39"/>
                    <a:pt x="39" y="26"/>
                    <a:pt x="43" y="12"/>
                  </a:cubicBezTo>
                  <a:cubicBezTo>
                    <a:pt x="44" y="9"/>
                    <a:pt x="43" y="8"/>
                    <a:pt x="41" y="7"/>
                  </a:cubicBezTo>
                  <a:cubicBezTo>
                    <a:pt x="40" y="6"/>
                    <a:pt x="39" y="5"/>
                    <a:pt x="37" y="4"/>
                  </a:cubicBezTo>
                  <a:cubicBezTo>
                    <a:pt x="41" y="0"/>
                    <a:pt x="43" y="0"/>
                    <a:pt x="47" y="2"/>
                  </a:cubicBezTo>
                  <a:cubicBezTo>
                    <a:pt x="51" y="3"/>
                    <a:pt x="54" y="5"/>
                    <a:pt x="57" y="6"/>
                  </a:cubicBezTo>
                  <a:cubicBezTo>
                    <a:pt x="60" y="7"/>
                    <a:pt x="62" y="13"/>
                    <a:pt x="60" y="16"/>
                  </a:cubicBezTo>
                  <a:cubicBezTo>
                    <a:pt x="55" y="24"/>
                    <a:pt x="49" y="33"/>
                    <a:pt x="44" y="41"/>
                  </a:cubicBezTo>
                  <a:cubicBezTo>
                    <a:pt x="43" y="43"/>
                    <a:pt x="42" y="44"/>
                    <a:pt x="40" y="45"/>
                  </a:cubicBezTo>
                  <a:cubicBezTo>
                    <a:pt x="38" y="48"/>
                    <a:pt x="36" y="51"/>
                    <a:pt x="34"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1">
              <a:extLst>
                <a:ext uri="{FF2B5EF4-FFF2-40B4-BE49-F238E27FC236}">
                  <a16:creationId xmlns:a16="http://schemas.microsoft.com/office/drawing/2014/main" id="{070B6FAC-321B-4EB3-8403-C75F6AB9B7FC}"/>
                </a:ext>
              </a:extLst>
            </p:cNvPr>
            <p:cNvSpPr>
              <a:spLocks/>
            </p:cNvSpPr>
            <p:nvPr/>
          </p:nvSpPr>
          <p:spPr bwMode="auto">
            <a:xfrm>
              <a:off x="4177" y="2226"/>
              <a:ext cx="171" cy="214"/>
            </a:xfrm>
            <a:custGeom>
              <a:avLst/>
              <a:gdLst>
                <a:gd name="T0" fmla="*/ 0 w 144"/>
                <a:gd name="T1" fmla="*/ 176 h 180"/>
                <a:gd name="T2" fmla="*/ 10 w 144"/>
                <a:gd name="T3" fmla="*/ 167 h 180"/>
                <a:gd name="T4" fmla="*/ 28 w 144"/>
                <a:gd name="T5" fmla="*/ 130 h 180"/>
                <a:gd name="T6" fmla="*/ 38 w 144"/>
                <a:gd name="T7" fmla="*/ 111 h 180"/>
                <a:gd name="T8" fmla="*/ 52 w 144"/>
                <a:gd name="T9" fmla="*/ 78 h 180"/>
                <a:gd name="T10" fmla="*/ 69 w 144"/>
                <a:gd name="T11" fmla="*/ 37 h 180"/>
                <a:gd name="T12" fmla="*/ 70 w 144"/>
                <a:gd name="T13" fmla="*/ 32 h 180"/>
                <a:gd name="T14" fmla="*/ 70 w 144"/>
                <a:gd name="T15" fmla="*/ 32 h 180"/>
                <a:gd name="T16" fmla="*/ 65 w 144"/>
                <a:gd name="T17" fmla="*/ 34 h 180"/>
                <a:gd name="T18" fmla="*/ 50 w 144"/>
                <a:gd name="T19" fmla="*/ 41 h 180"/>
                <a:gd name="T20" fmla="*/ 35 w 144"/>
                <a:gd name="T21" fmla="*/ 32 h 180"/>
                <a:gd name="T22" fmla="*/ 36 w 144"/>
                <a:gd name="T23" fmla="*/ 30 h 180"/>
                <a:gd name="T24" fmla="*/ 56 w 144"/>
                <a:gd name="T25" fmla="*/ 27 h 180"/>
                <a:gd name="T26" fmla="*/ 107 w 144"/>
                <a:gd name="T27" fmla="*/ 7 h 180"/>
                <a:gd name="T28" fmla="*/ 128 w 144"/>
                <a:gd name="T29" fmla="*/ 1 h 180"/>
                <a:gd name="T30" fmla="*/ 135 w 144"/>
                <a:gd name="T31" fmla="*/ 1 h 180"/>
                <a:gd name="T32" fmla="*/ 141 w 144"/>
                <a:gd name="T33" fmla="*/ 4 h 180"/>
                <a:gd name="T34" fmla="*/ 143 w 144"/>
                <a:gd name="T35" fmla="*/ 8 h 180"/>
                <a:gd name="T36" fmla="*/ 140 w 144"/>
                <a:gd name="T37" fmla="*/ 11 h 180"/>
                <a:gd name="T38" fmla="*/ 118 w 144"/>
                <a:gd name="T39" fmla="*/ 16 h 180"/>
                <a:gd name="T40" fmla="*/ 102 w 144"/>
                <a:gd name="T41" fmla="*/ 18 h 180"/>
                <a:gd name="T42" fmla="*/ 84 w 144"/>
                <a:gd name="T43" fmla="*/ 25 h 180"/>
                <a:gd name="T44" fmla="*/ 78 w 144"/>
                <a:gd name="T45" fmla="*/ 37 h 180"/>
                <a:gd name="T46" fmla="*/ 78 w 144"/>
                <a:gd name="T47" fmla="*/ 42 h 180"/>
                <a:gd name="T48" fmla="*/ 67 w 144"/>
                <a:gd name="T49" fmla="*/ 62 h 180"/>
                <a:gd name="T50" fmla="*/ 59 w 144"/>
                <a:gd name="T51" fmla="*/ 79 h 180"/>
                <a:gd name="T52" fmla="*/ 45 w 144"/>
                <a:gd name="T53" fmla="*/ 109 h 180"/>
                <a:gd name="T54" fmla="*/ 33 w 144"/>
                <a:gd name="T55" fmla="*/ 134 h 180"/>
                <a:gd name="T56" fmla="*/ 17 w 144"/>
                <a:gd name="T57" fmla="*/ 165 h 180"/>
                <a:gd name="T58" fmla="*/ 10 w 144"/>
                <a:gd name="T59" fmla="*/ 176 h 180"/>
                <a:gd name="T60" fmla="*/ 0 w 144"/>
                <a:gd name="T61" fmla="*/ 1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180">
                  <a:moveTo>
                    <a:pt x="0" y="176"/>
                  </a:moveTo>
                  <a:cubicBezTo>
                    <a:pt x="6" y="175"/>
                    <a:pt x="8" y="171"/>
                    <a:pt x="10" y="167"/>
                  </a:cubicBezTo>
                  <a:cubicBezTo>
                    <a:pt x="16" y="155"/>
                    <a:pt x="22" y="143"/>
                    <a:pt x="28" y="130"/>
                  </a:cubicBezTo>
                  <a:cubicBezTo>
                    <a:pt x="32" y="124"/>
                    <a:pt x="35" y="117"/>
                    <a:pt x="38" y="111"/>
                  </a:cubicBezTo>
                  <a:cubicBezTo>
                    <a:pt x="43" y="100"/>
                    <a:pt x="48" y="89"/>
                    <a:pt x="52" y="78"/>
                  </a:cubicBezTo>
                  <a:cubicBezTo>
                    <a:pt x="58" y="65"/>
                    <a:pt x="63" y="51"/>
                    <a:pt x="69" y="37"/>
                  </a:cubicBezTo>
                  <a:cubicBezTo>
                    <a:pt x="70" y="36"/>
                    <a:pt x="70" y="34"/>
                    <a:pt x="70" y="32"/>
                  </a:cubicBezTo>
                  <a:cubicBezTo>
                    <a:pt x="70" y="32"/>
                    <a:pt x="70" y="32"/>
                    <a:pt x="70" y="32"/>
                  </a:cubicBezTo>
                  <a:cubicBezTo>
                    <a:pt x="68" y="32"/>
                    <a:pt x="67" y="33"/>
                    <a:pt x="65" y="34"/>
                  </a:cubicBezTo>
                  <a:cubicBezTo>
                    <a:pt x="60" y="36"/>
                    <a:pt x="55" y="40"/>
                    <a:pt x="50" y="41"/>
                  </a:cubicBezTo>
                  <a:cubicBezTo>
                    <a:pt x="43" y="44"/>
                    <a:pt x="36" y="39"/>
                    <a:pt x="35" y="32"/>
                  </a:cubicBezTo>
                  <a:cubicBezTo>
                    <a:pt x="35" y="32"/>
                    <a:pt x="35" y="31"/>
                    <a:pt x="36" y="30"/>
                  </a:cubicBezTo>
                  <a:cubicBezTo>
                    <a:pt x="43" y="35"/>
                    <a:pt x="50" y="31"/>
                    <a:pt x="56" y="27"/>
                  </a:cubicBezTo>
                  <a:cubicBezTo>
                    <a:pt x="73" y="19"/>
                    <a:pt x="90" y="12"/>
                    <a:pt x="107" y="7"/>
                  </a:cubicBezTo>
                  <a:cubicBezTo>
                    <a:pt x="114" y="5"/>
                    <a:pt x="121" y="3"/>
                    <a:pt x="128" y="1"/>
                  </a:cubicBezTo>
                  <a:cubicBezTo>
                    <a:pt x="130" y="0"/>
                    <a:pt x="133" y="0"/>
                    <a:pt x="135" y="1"/>
                  </a:cubicBezTo>
                  <a:cubicBezTo>
                    <a:pt x="137" y="2"/>
                    <a:pt x="139" y="3"/>
                    <a:pt x="141" y="4"/>
                  </a:cubicBezTo>
                  <a:cubicBezTo>
                    <a:pt x="143" y="4"/>
                    <a:pt x="144" y="6"/>
                    <a:pt x="143" y="8"/>
                  </a:cubicBezTo>
                  <a:cubicBezTo>
                    <a:pt x="143" y="10"/>
                    <a:pt x="142" y="11"/>
                    <a:pt x="140" y="11"/>
                  </a:cubicBezTo>
                  <a:cubicBezTo>
                    <a:pt x="133" y="13"/>
                    <a:pt x="125" y="14"/>
                    <a:pt x="118" y="16"/>
                  </a:cubicBezTo>
                  <a:cubicBezTo>
                    <a:pt x="112" y="17"/>
                    <a:pt x="107" y="16"/>
                    <a:pt x="102" y="18"/>
                  </a:cubicBezTo>
                  <a:cubicBezTo>
                    <a:pt x="96" y="19"/>
                    <a:pt x="90" y="22"/>
                    <a:pt x="84" y="25"/>
                  </a:cubicBezTo>
                  <a:cubicBezTo>
                    <a:pt x="79" y="27"/>
                    <a:pt x="78" y="32"/>
                    <a:pt x="78" y="37"/>
                  </a:cubicBezTo>
                  <a:cubicBezTo>
                    <a:pt x="79" y="38"/>
                    <a:pt x="78" y="40"/>
                    <a:pt x="78" y="42"/>
                  </a:cubicBezTo>
                  <a:cubicBezTo>
                    <a:pt x="74" y="49"/>
                    <a:pt x="71" y="55"/>
                    <a:pt x="67" y="62"/>
                  </a:cubicBezTo>
                  <a:cubicBezTo>
                    <a:pt x="65" y="68"/>
                    <a:pt x="62" y="73"/>
                    <a:pt x="59" y="79"/>
                  </a:cubicBezTo>
                  <a:cubicBezTo>
                    <a:pt x="55" y="89"/>
                    <a:pt x="51" y="99"/>
                    <a:pt x="45" y="109"/>
                  </a:cubicBezTo>
                  <a:cubicBezTo>
                    <a:pt x="41" y="117"/>
                    <a:pt x="38" y="126"/>
                    <a:pt x="33" y="134"/>
                  </a:cubicBezTo>
                  <a:cubicBezTo>
                    <a:pt x="27" y="144"/>
                    <a:pt x="22" y="155"/>
                    <a:pt x="17" y="165"/>
                  </a:cubicBezTo>
                  <a:cubicBezTo>
                    <a:pt x="15" y="169"/>
                    <a:pt x="12" y="173"/>
                    <a:pt x="10" y="176"/>
                  </a:cubicBezTo>
                  <a:cubicBezTo>
                    <a:pt x="7" y="180"/>
                    <a:pt x="4" y="180"/>
                    <a:pt x="0" y="17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2">
              <a:extLst>
                <a:ext uri="{FF2B5EF4-FFF2-40B4-BE49-F238E27FC236}">
                  <a16:creationId xmlns:a16="http://schemas.microsoft.com/office/drawing/2014/main" id="{6C4D6413-51AF-4B26-A3AC-B2685A149507}"/>
                </a:ext>
              </a:extLst>
            </p:cNvPr>
            <p:cNvSpPr>
              <a:spLocks/>
            </p:cNvSpPr>
            <p:nvPr/>
          </p:nvSpPr>
          <p:spPr bwMode="auto">
            <a:xfrm>
              <a:off x="4219" y="2459"/>
              <a:ext cx="133" cy="89"/>
            </a:xfrm>
            <a:custGeom>
              <a:avLst/>
              <a:gdLst>
                <a:gd name="T0" fmla="*/ 46 w 113"/>
                <a:gd name="T1" fmla="*/ 74 h 74"/>
                <a:gd name="T2" fmla="*/ 57 w 113"/>
                <a:gd name="T3" fmla="*/ 51 h 74"/>
                <a:gd name="T4" fmla="*/ 48 w 113"/>
                <a:gd name="T5" fmla="*/ 57 h 74"/>
                <a:gd name="T6" fmla="*/ 44 w 113"/>
                <a:gd name="T7" fmla="*/ 60 h 74"/>
                <a:gd name="T8" fmla="*/ 43 w 113"/>
                <a:gd name="T9" fmla="*/ 60 h 74"/>
                <a:gd name="T10" fmla="*/ 27 w 113"/>
                <a:gd name="T11" fmla="*/ 64 h 74"/>
                <a:gd name="T12" fmla="*/ 10 w 113"/>
                <a:gd name="T13" fmla="*/ 69 h 74"/>
                <a:gd name="T14" fmla="*/ 0 w 113"/>
                <a:gd name="T15" fmla="*/ 58 h 74"/>
                <a:gd name="T16" fmla="*/ 1 w 113"/>
                <a:gd name="T17" fmla="*/ 58 h 74"/>
                <a:gd name="T18" fmla="*/ 16 w 113"/>
                <a:gd name="T19" fmla="*/ 57 h 74"/>
                <a:gd name="T20" fmla="*/ 33 w 113"/>
                <a:gd name="T21" fmla="*/ 50 h 74"/>
                <a:gd name="T22" fmla="*/ 36 w 113"/>
                <a:gd name="T23" fmla="*/ 45 h 74"/>
                <a:gd name="T24" fmla="*/ 34 w 113"/>
                <a:gd name="T25" fmla="*/ 21 h 74"/>
                <a:gd name="T26" fmla="*/ 35 w 113"/>
                <a:gd name="T27" fmla="*/ 16 h 74"/>
                <a:gd name="T28" fmla="*/ 43 w 113"/>
                <a:gd name="T29" fmla="*/ 26 h 74"/>
                <a:gd name="T30" fmla="*/ 45 w 113"/>
                <a:gd name="T31" fmla="*/ 40 h 74"/>
                <a:gd name="T32" fmla="*/ 51 w 113"/>
                <a:gd name="T33" fmla="*/ 44 h 74"/>
                <a:gd name="T34" fmla="*/ 53 w 113"/>
                <a:gd name="T35" fmla="*/ 43 h 74"/>
                <a:gd name="T36" fmla="*/ 68 w 113"/>
                <a:gd name="T37" fmla="*/ 31 h 74"/>
                <a:gd name="T38" fmla="*/ 73 w 113"/>
                <a:gd name="T39" fmla="*/ 15 h 74"/>
                <a:gd name="T40" fmla="*/ 69 w 113"/>
                <a:gd name="T41" fmla="*/ 9 h 74"/>
                <a:gd name="T42" fmla="*/ 63 w 113"/>
                <a:gd name="T43" fmla="*/ 9 h 74"/>
                <a:gd name="T44" fmla="*/ 72 w 113"/>
                <a:gd name="T45" fmla="*/ 0 h 74"/>
                <a:gd name="T46" fmla="*/ 75 w 113"/>
                <a:gd name="T47" fmla="*/ 0 h 74"/>
                <a:gd name="T48" fmla="*/ 84 w 113"/>
                <a:gd name="T49" fmla="*/ 4 h 74"/>
                <a:gd name="T50" fmla="*/ 87 w 113"/>
                <a:gd name="T51" fmla="*/ 11 h 74"/>
                <a:gd name="T52" fmla="*/ 78 w 113"/>
                <a:gd name="T53" fmla="*/ 35 h 74"/>
                <a:gd name="T54" fmla="*/ 77 w 113"/>
                <a:gd name="T55" fmla="*/ 37 h 74"/>
                <a:gd name="T56" fmla="*/ 91 w 113"/>
                <a:gd name="T57" fmla="*/ 35 h 74"/>
                <a:gd name="T58" fmla="*/ 95 w 113"/>
                <a:gd name="T59" fmla="*/ 34 h 74"/>
                <a:gd name="T60" fmla="*/ 109 w 113"/>
                <a:gd name="T61" fmla="*/ 36 h 74"/>
                <a:gd name="T62" fmla="*/ 113 w 113"/>
                <a:gd name="T63" fmla="*/ 40 h 74"/>
                <a:gd name="T64" fmla="*/ 108 w 113"/>
                <a:gd name="T65" fmla="*/ 45 h 74"/>
                <a:gd name="T66" fmla="*/ 104 w 113"/>
                <a:gd name="T67" fmla="*/ 45 h 74"/>
                <a:gd name="T68" fmla="*/ 79 w 113"/>
                <a:gd name="T69" fmla="*/ 44 h 74"/>
                <a:gd name="T70" fmla="*/ 72 w 113"/>
                <a:gd name="T71" fmla="*/ 47 h 74"/>
                <a:gd name="T72" fmla="*/ 67 w 113"/>
                <a:gd name="T73" fmla="*/ 52 h 74"/>
                <a:gd name="T74" fmla="*/ 55 w 113"/>
                <a:gd name="T75" fmla="*/ 66 h 74"/>
                <a:gd name="T76" fmla="*/ 46 w 113"/>
                <a:gd name="T7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 h="74">
                  <a:moveTo>
                    <a:pt x="46" y="74"/>
                  </a:moveTo>
                  <a:cubicBezTo>
                    <a:pt x="49" y="66"/>
                    <a:pt x="54" y="59"/>
                    <a:pt x="57" y="51"/>
                  </a:cubicBezTo>
                  <a:cubicBezTo>
                    <a:pt x="51" y="51"/>
                    <a:pt x="49" y="53"/>
                    <a:pt x="48" y="57"/>
                  </a:cubicBezTo>
                  <a:cubicBezTo>
                    <a:pt x="47" y="60"/>
                    <a:pt x="46" y="61"/>
                    <a:pt x="44" y="60"/>
                  </a:cubicBezTo>
                  <a:cubicBezTo>
                    <a:pt x="44" y="60"/>
                    <a:pt x="43" y="60"/>
                    <a:pt x="43" y="60"/>
                  </a:cubicBezTo>
                  <a:cubicBezTo>
                    <a:pt x="37" y="57"/>
                    <a:pt x="32" y="61"/>
                    <a:pt x="27" y="64"/>
                  </a:cubicBezTo>
                  <a:cubicBezTo>
                    <a:pt x="21" y="67"/>
                    <a:pt x="16" y="70"/>
                    <a:pt x="10" y="69"/>
                  </a:cubicBezTo>
                  <a:cubicBezTo>
                    <a:pt x="4" y="68"/>
                    <a:pt x="0" y="63"/>
                    <a:pt x="0" y="58"/>
                  </a:cubicBezTo>
                  <a:cubicBezTo>
                    <a:pt x="0" y="58"/>
                    <a:pt x="1" y="58"/>
                    <a:pt x="1" y="58"/>
                  </a:cubicBezTo>
                  <a:cubicBezTo>
                    <a:pt x="6" y="61"/>
                    <a:pt x="11" y="59"/>
                    <a:pt x="16" y="57"/>
                  </a:cubicBezTo>
                  <a:cubicBezTo>
                    <a:pt x="21" y="55"/>
                    <a:pt x="27" y="52"/>
                    <a:pt x="33" y="50"/>
                  </a:cubicBezTo>
                  <a:cubicBezTo>
                    <a:pt x="35" y="49"/>
                    <a:pt x="36" y="48"/>
                    <a:pt x="36" y="45"/>
                  </a:cubicBezTo>
                  <a:cubicBezTo>
                    <a:pt x="35" y="37"/>
                    <a:pt x="34" y="29"/>
                    <a:pt x="34" y="21"/>
                  </a:cubicBezTo>
                  <a:cubicBezTo>
                    <a:pt x="34" y="19"/>
                    <a:pt x="35" y="18"/>
                    <a:pt x="35" y="16"/>
                  </a:cubicBezTo>
                  <a:cubicBezTo>
                    <a:pt x="40" y="19"/>
                    <a:pt x="43" y="21"/>
                    <a:pt x="43" y="26"/>
                  </a:cubicBezTo>
                  <a:cubicBezTo>
                    <a:pt x="43" y="31"/>
                    <a:pt x="45" y="36"/>
                    <a:pt x="45" y="40"/>
                  </a:cubicBezTo>
                  <a:cubicBezTo>
                    <a:pt x="46" y="44"/>
                    <a:pt x="47" y="45"/>
                    <a:pt x="51" y="44"/>
                  </a:cubicBezTo>
                  <a:cubicBezTo>
                    <a:pt x="51" y="43"/>
                    <a:pt x="52" y="43"/>
                    <a:pt x="53" y="43"/>
                  </a:cubicBezTo>
                  <a:cubicBezTo>
                    <a:pt x="60" y="42"/>
                    <a:pt x="65" y="38"/>
                    <a:pt x="68" y="31"/>
                  </a:cubicBezTo>
                  <a:cubicBezTo>
                    <a:pt x="69" y="25"/>
                    <a:pt x="72" y="20"/>
                    <a:pt x="73" y="15"/>
                  </a:cubicBezTo>
                  <a:cubicBezTo>
                    <a:pt x="74" y="11"/>
                    <a:pt x="73" y="10"/>
                    <a:pt x="69" y="9"/>
                  </a:cubicBezTo>
                  <a:cubicBezTo>
                    <a:pt x="67" y="9"/>
                    <a:pt x="66" y="9"/>
                    <a:pt x="63" y="9"/>
                  </a:cubicBezTo>
                  <a:cubicBezTo>
                    <a:pt x="66" y="5"/>
                    <a:pt x="69" y="3"/>
                    <a:pt x="72" y="0"/>
                  </a:cubicBezTo>
                  <a:cubicBezTo>
                    <a:pt x="73" y="0"/>
                    <a:pt x="74" y="0"/>
                    <a:pt x="75" y="0"/>
                  </a:cubicBezTo>
                  <a:cubicBezTo>
                    <a:pt x="78" y="1"/>
                    <a:pt x="81" y="3"/>
                    <a:pt x="84" y="4"/>
                  </a:cubicBezTo>
                  <a:cubicBezTo>
                    <a:pt x="88" y="6"/>
                    <a:pt x="88" y="7"/>
                    <a:pt x="87" y="11"/>
                  </a:cubicBezTo>
                  <a:cubicBezTo>
                    <a:pt x="86" y="20"/>
                    <a:pt x="82" y="27"/>
                    <a:pt x="78" y="35"/>
                  </a:cubicBezTo>
                  <a:cubicBezTo>
                    <a:pt x="78" y="35"/>
                    <a:pt x="78" y="36"/>
                    <a:pt x="77" y="37"/>
                  </a:cubicBezTo>
                  <a:cubicBezTo>
                    <a:pt x="82" y="36"/>
                    <a:pt x="86" y="36"/>
                    <a:pt x="91" y="35"/>
                  </a:cubicBezTo>
                  <a:cubicBezTo>
                    <a:pt x="92" y="35"/>
                    <a:pt x="94" y="35"/>
                    <a:pt x="95" y="34"/>
                  </a:cubicBezTo>
                  <a:cubicBezTo>
                    <a:pt x="100" y="32"/>
                    <a:pt x="105" y="33"/>
                    <a:pt x="109" y="36"/>
                  </a:cubicBezTo>
                  <a:cubicBezTo>
                    <a:pt x="111" y="37"/>
                    <a:pt x="113" y="38"/>
                    <a:pt x="113" y="40"/>
                  </a:cubicBezTo>
                  <a:cubicBezTo>
                    <a:pt x="113" y="42"/>
                    <a:pt x="110" y="45"/>
                    <a:pt x="108" y="45"/>
                  </a:cubicBezTo>
                  <a:cubicBezTo>
                    <a:pt x="107" y="45"/>
                    <a:pt x="105" y="45"/>
                    <a:pt x="104" y="45"/>
                  </a:cubicBezTo>
                  <a:cubicBezTo>
                    <a:pt x="96" y="43"/>
                    <a:pt x="87" y="44"/>
                    <a:pt x="79" y="44"/>
                  </a:cubicBezTo>
                  <a:cubicBezTo>
                    <a:pt x="76" y="44"/>
                    <a:pt x="74" y="45"/>
                    <a:pt x="72" y="47"/>
                  </a:cubicBezTo>
                  <a:cubicBezTo>
                    <a:pt x="71" y="49"/>
                    <a:pt x="69" y="50"/>
                    <a:pt x="67" y="52"/>
                  </a:cubicBezTo>
                  <a:cubicBezTo>
                    <a:pt x="63" y="57"/>
                    <a:pt x="59" y="61"/>
                    <a:pt x="55" y="66"/>
                  </a:cubicBezTo>
                  <a:cubicBezTo>
                    <a:pt x="52" y="68"/>
                    <a:pt x="49" y="71"/>
                    <a:pt x="46" y="7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3">
              <a:extLst>
                <a:ext uri="{FF2B5EF4-FFF2-40B4-BE49-F238E27FC236}">
                  <a16:creationId xmlns:a16="http://schemas.microsoft.com/office/drawing/2014/main" id="{1FE80592-C026-4ED1-A0C9-578A05F8151C}"/>
                </a:ext>
              </a:extLst>
            </p:cNvPr>
            <p:cNvSpPr>
              <a:spLocks/>
            </p:cNvSpPr>
            <p:nvPr/>
          </p:nvSpPr>
          <p:spPr bwMode="auto">
            <a:xfrm>
              <a:off x="4277" y="2548"/>
              <a:ext cx="98" cy="94"/>
            </a:xfrm>
            <a:custGeom>
              <a:avLst/>
              <a:gdLst>
                <a:gd name="T0" fmla="*/ 77 w 83"/>
                <a:gd name="T1" fmla="*/ 26 h 79"/>
                <a:gd name="T2" fmla="*/ 81 w 83"/>
                <a:gd name="T3" fmla="*/ 40 h 79"/>
                <a:gd name="T4" fmla="*/ 82 w 83"/>
                <a:gd name="T5" fmla="*/ 43 h 79"/>
                <a:gd name="T6" fmla="*/ 80 w 83"/>
                <a:gd name="T7" fmla="*/ 63 h 79"/>
                <a:gd name="T8" fmla="*/ 72 w 83"/>
                <a:gd name="T9" fmla="*/ 70 h 79"/>
                <a:gd name="T10" fmla="*/ 66 w 83"/>
                <a:gd name="T11" fmla="*/ 72 h 79"/>
                <a:gd name="T12" fmla="*/ 50 w 83"/>
                <a:gd name="T13" fmla="*/ 76 h 79"/>
                <a:gd name="T14" fmla="*/ 47 w 83"/>
                <a:gd name="T15" fmla="*/ 76 h 79"/>
                <a:gd name="T16" fmla="*/ 17 w 83"/>
                <a:gd name="T17" fmla="*/ 75 h 79"/>
                <a:gd name="T18" fmla="*/ 6 w 83"/>
                <a:gd name="T19" fmla="*/ 70 h 79"/>
                <a:gd name="T20" fmla="*/ 1 w 83"/>
                <a:gd name="T21" fmla="*/ 58 h 79"/>
                <a:gd name="T22" fmla="*/ 3 w 83"/>
                <a:gd name="T23" fmla="*/ 34 h 79"/>
                <a:gd name="T24" fmla="*/ 2 w 83"/>
                <a:gd name="T25" fmla="*/ 23 h 79"/>
                <a:gd name="T26" fmla="*/ 7 w 83"/>
                <a:gd name="T27" fmla="*/ 16 h 79"/>
                <a:gd name="T28" fmla="*/ 5 w 83"/>
                <a:gd name="T29" fmla="*/ 9 h 79"/>
                <a:gd name="T30" fmla="*/ 5 w 83"/>
                <a:gd name="T31" fmla="*/ 6 h 79"/>
                <a:gd name="T32" fmla="*/ 8 w 83"/>
                <a:gd name="T33" fmla="*/ 6 h 79"/>
                <a:gd name="T34" fmla="*/ 15 w 83"/>
                <a:gd name="T35" fmla="*/ 9 h 79"/>
                <a:gd name="T36" fmla="*/ 18 w 83"/>
                <a:gd name="T37" fmla="*/ 10 h 79"/>
                <a:gd name="T38" fmla="*/ 21 w 83"/>
                <a:gd name="T39" fmla="*/ 6 h 79"/>
                <a:gd name="T40" fmla="*/ 22 w 83"/>
                <a:gd name="T41" fmla="*/ 0 h 79"/>
                <a:gd name="T42" fmla="*/ 33 w 83"/>
                <a:gd name="T43" fmla="*/ 3 h 79"/>
                <a:gd name="T44" fmla="*/ 38 w 83"/>
                <a:gd name="T45" fmla="*/ 8 h 79"/>
                <a:gd name="T46" fmla="*/ 33 w 83"/>
                <a:gd name="T47" fmla="*/ 15 h 79"/>
                <a:gd name="T48" fmla="*/ 21 w 83"/>
                <a:gd name="T49" fmla="*/ 21 h 79"/>
                <a:gd name="T50" fmla="*/ 15 w 83"/>
                <a:gd name="T51" fmla="*/ 31 h 79"/>
                <a:gd name="T52" fmla="*/ 11 w 83"/>
                <a:gd name="T53" fmla="*/ 48 h 79"/>
                <a:gd name="T54" fmla="*/ 10 w 83"/>
                <a:gd name="T55" fmla="*/ 61 h 79"/>
                <a:gd name="T56" fmla="*/ 16 w 83"/>
                <a:gd name="T57" fmla="*/ 66 h 79"/>
                <a:gd name="T58" fmla="*/ 54 w 83"/>
                <a:gd name="T59" fmla="*/ 63 h 79"/>
                <a:gd name="T60" fmla="*/ 61 w 83"/>
                <a:gd name="T61" fmla="*/ 60 h 79"/>
                <a:gd name="T62" fmla="*/ 66 w 83"/>
                <a:gd name="T63" fmla="*/ 53 h 79"/>
                <a:gd name="T64" fmla="*/ 72 w 83"/>
                <a:gd name="T65" fmla="*/ 31 h 79"/>
                <a:gd name="T66" fmla="*/ 77 w 83"/>
                <a:gd name="T67" fmla="*/ 2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9">
                  <a:moveTo>
                    <a:pt x="77" y="26"/>
                  </a:moveTo>
                  <a:cubicBezTo>
                    <a:pt x="78" y="31"/>
                    <a:pt x="80" y="35"/>
                    <a:pt x="81" y="40"/>
                  </a:cubicBezTo>
                  <a:cubicBezTo>
                    <a:pt x="82" y="41"/>
                    <a:pt x="83" y="42"/>
                    <a:pt x="82" y="43"/>
                  </a:cubicBezTo>
                  <a:cubicBezTo>
                    <a:pt x="82" y="50"/>
                    <a:pt x="81" y="56"/>
                    <a:pt x="80" y="63"/>
                  </a:cubicBezTo>
                  <a:cubicBezTo>
                    <a:pt x="79" y="67"/>
                    <a:pt x="76" y="69"/>
                    <a:pt x="72" y="70"/>
                  </a:cubicBezTo>
                  <a:cubicBezTo>
                    <a:pt x="70" y="71"/>
                    <a:pt x="68" y="71"/>
                    <a:pt x="66" y="72"/>
                  </a:cubicBezTo>
                  <a:cubicBezTo>
                    <a:pt x="61" y="75"/>
                    <a:pt x="55" y="76"/>
                    <a:pt x="50" y="76"/>
                  </a:cubicBezTo>
                  <a:cubicBezTo>
                    <a:pt x="49" y="76"/>
                    <a:pt x="48" y="76"/>
                    <a:pt x="47" y="76"/>
                  </a:cubicBezTo>
                  <a:cubicBezTo>
                    <a:pt x="37" y="79"/>
                    <a:pt x="27" y="77"/>
                    <a:pt x="17" y="75"/>
                  </a:cubicBezTo>
                  <a:cubicBezTo>
                    <a:pt x="13" y="74"/>
                    <a:pt x="10" y="72"/>
                    <a:pt x="6" y="70"/>
                  </a:cubicBezTo>
                  <a:cubicBezTo>
                    <a:pt x="2" y="67"/>
                    <a:pt x="2" y="62"/>
                    <a:pt x="1" y="58"/>
                  </a:cubicBezTo>
                  <a:cubicBezTo>
                    <a:pt x="0" y="50"/>
                    <a:pt x="2" y="42"/>
                    <a:pt x="3" y="34"/>
                  </a:cubicBezTo>
                  <a:cubicBezTo>
                    <a:pt x="4" y="30"/>
                    <a:pt x="5" y="27"/>
                    <a:pt x="2" y="23"/>
                  </a:cubicBezTo>
                  <a:cubicBezTo>
                    <a:pt x="4" y="21"/>
                    <a:pt x="7" y="20"/>
                    <a:pt x="7" y="16"/>
                  </a:cubicBezTo>
                  <a:cubicBezTo>
                    <a:pt x="7" y="14"/>
                    <a:pt x="7" y="11"/>
                    <a:pt x="5" y="9"/>
                  </a:cubicBezTo>
                  <a:cubicBezTo>
                    <a:pt x="4" y="9"/>
                    <a:pt x="5" y="7"/>
                    <a:pt x="5" y="6"/>
                  </a:cubicBezTo>
                  <a:cubicBezTo>
                    <a:pt x="5" y="6"/>
                    <a:pt x="7" y="5"/>
                    <a:pt x="8" y="6"/>
                  </a:cubicBezTo>
                  <a:cubicBezTo>
                    <a:pt x="10" y="6"/>
                    <a:pt x="13" y="6"/>
                    <a:pt x="15" y="9"/>
                  </a:cubicBezTo>
                  <a:cubicBezTo>
                    <a:pt x="15" y="9"/>
                    <a:pt x="17" y="10"/>
                    <a:pt x="18" y="10"/>
                  </a:cubicBezTo>
                  <a:cubicBezTo>
                    <a:pt x="20" y="9"/>
                    <a:pt x="21" y="8"/>
                    <a:pt x="21" y="6"/>
                  </a:cubicBezTo>
                  <a:cubicBezTo>
                    <a:pt x="22" y="4"/>
                    <a:pt x="22" y="2"/>
                    <a:pt x="22" y="0"/>
                  </a:cubicBezTo>
                  <a:cubicBezTo>
                    <a:pt x="26" y="1"/>
                    <a:pt x="29" y="2"/>
                    <a:pt x="33" y="3"/>
                  </a:cubicBezTo>
                  <a:cubicBezTo>
                    <a:pt x="35" y="4"/>
                    <a:pt x="37" y="5"/>
                    <a:pt x="38" y="8"/>
                  </a:cubicBezTo>
                  <a:cubicBezTo>
                    <a:pt x="38" y="10"/>
                    <a:pt x="36" y="13"/>
                    <a:pt x="33" y="15"/>
                  </a:cubicBezTo>
                  <a:cubicBezTo>
                    <a:pt x="29" y="17"/>
                    <a:pt x="25" y="19"/>
                    <a:pt x="21" y="21"/>
                  </a:cubicBezTo>
                  <a:cubicBezTo>
                    <a:pt x="17" y="23"/>
                    <a:pt x="16" y="27"/>
                    <a:pt x="15" y="31"/>
                  </a:cubicBezTo>
                  <a:cubicBezTo>
                    <a:pt x="13" y="37"/>
                    <a:pt x="12" y="42"/>
                    <a:pt x="11" y="48"/>
                  </a:cubicBezTo>
                  <a:cubicBezTo>
                    <a:pt x="10" y="52"/>
                    <a:pt x="10" y="57"/>
                    <a:pt x="10" y="61"/>
                  </a:cubicBezTo>
                  <a:cubicBezTo>
                    <a:pt x="11" y="64"/>
                    <a:pt x="13" y="65"/>
                    <a:pt x="16" y="66"/>
                  </a:cubicBezTo>
                  <a:cubicBezTo>
                    <a:pt x="28" y="67"/>
                    <a:pt x="41" y="67"/>
                    <a:pt x="54" y="63"/>
                  </a:cubicBezTo>
                  <a:cubicBezTo>
                    <a:pt x="56" y="62"/>
                    <a:pt x="59" y="60"/>
                    <a:pt x="61" y="60"/>
                  </a:cubicBezTo>
                  <a:cubicBezTo>
                    <a:pt x="64" y="59"/>
                    <a:pt x="66" y="55"/>
                    <a:pt x="66" y="53"/>
                  </a:cubicBezTo>
                  <a:cubicBezTo>
                    <a:pt x="69" y="46"/>
                    <a:pt x="70" y="38"/>
                    <a:pt x="72" y="31"/>
                  </a:cubicBezTo>
                  <a:cubicBezTo>
                    <a:pt x="73" y="29"/>
                    <a:pt x="73" y="27"/>
                    <a:pt x="77"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4">
              <a:extLst>
                <a:ext uri="{FF2B5EF4-FFF2-40B4-BE49-F238E27FC236}">
                  <a16:creationId xmlns:a16="http://schemas.microsoft.com/office/drawing/2014/main" id="{EDBC30C1-0D48-4ACE-BE12-C72B497FA0D1}"/>
                </a:ext>
              </a:extLst>
            </p:cNvPr>
            <p:cNvSpPr>
              <a:spLocks/>
            </p:cNvSpPr>
            <p:nvPr/>
          </p:nvSpPr>
          <p:spPr bwMode="auto">
            <a:xfrm>
              <a:off x="3764" y="2292"/>
              <a:ext cx="184" cy="81"/>
            </a:xfrm>
            <a:custGeom>
              <a:avLst/>
              <a:gdLst>
                <a:gd name="T0" fmla="*/ 55 w 156"/>
                <a:gd name="T1" fmla="*/ 29 h 68"/>
                <a:gd name="T2" fmla="*/ 40 w 156"/>
                <a:gd name="T3" fmla="*/ 35 h 68"/>
                <a:gd name="T4" fmla="*/ 21 w 156"/>
                <a:gd name="T5" fmla="*/ 42 h 68"/>
                <a:gd name="T6" fmla="*/ 9 w 156"/>
                <a:gd name="T7" fmla="*/ 42 h 68"/>
                <a:gd name="T8" fmla="*/ 0 w 156"/>
                <a:gd name="T9" fmla="*/ 33 h 68"/>
                <a:gd name="T10" fmla="*/ 5 w 156"/>
                <a:gd name="T11" fmla="*/ 33 h 68"/>
                <a:gd name="T12" fmla="*/ 31 w 156"/>
                <a:gd name="T13" fmla="*/ 28 h 68"/>
                <a:gd name="T14" fmla="*/ 64 w 156"/>
                <a:gd name="T15" fmla="*/ 16 h 68"/>
                <a:gd name="T16" fmla="*/ 141 w 156"/>
                <a:gd name="T17" fmla="*/ 1 h 68"/>
                <a:gd name="T18" fmla="*/ 154 w 156"/>
                <a:gd name="T19" fmla="*/ 4 h 68"/>
                <a:gd name="T20" fmla="*/ 156 w 156"/>
                <a:gd name="T21" fmla="*/ 11 h 68"/>
                <a:gd name="T22" fmla="*/ 132 w 156"/>
                <a:gd name="T23" fmla="*/ 16 h 68"/>
                <a:gd name="T24" fmla="*/ 105 w 156"/>
                <a:gd name="T25" fmla="*/ 16 h 68"/>
                <a:gd name="T26" fmla="*/ 75 w 156"/>
                <a:gd name="T27" fmla="*/ 22 h 68"/>
                <a:gd name="T28" fmla="*/ 62 w 156"/>
                <a:gd name="T29" fmla="*/ 26 h 68"/>
                <a:gd name="T30" fmla="*/ 58 w 156"/>
                <a:gd name="T31" fmla="*/ 31 h 68"/>
                <a:gd name="T32" fmla="*/ 56 w 156"/>
                <a:gd name="T33" fmla="*/ 46 h 68"/>
                <a:gd name="T34" fmla="*/ 55 w 156"/>
                <a:gd name="T35" fmla="*/ 52 h 68"/>
                <a:gd name="T36" fmla="*/ 57 w 156"/>
                <a:gd name="T37" fmla="*/ 56 h 68"/>
                <a:gd name="T38" fmla="*/ 61 w 156"/>
                <a:gd name="T39" fmla="*/ 63 h 68"/>
                <a:gd name="T40" fmla="*/ 57 w 156"/>
                <a:gd name="T41" fmla="*/ 68 h 68"/>
                <a:gd name="T42" fmla="*/ 46 w 156"/>
                <a:gd name="T43" fmla="*/ 53 h 68"/>
                <a:gd name="T44" fmla="*/ 52 w 156"/>
                <a:gd name="T45" fmla="*/ 36 h 68"/>
                <a:gd name="T46" fmla="*/ 56 w 156"/>
                <a:gd name="T47" fmla="*/ 30 h 68"/>
                <a:gd name="T48" fmla="*/ 55 w 156"/>
                <a:gd name="T49" fmla="*/ 2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68">
                  <a:moveTo>
                    <a:pt x="55" y="29"/>
                  </a:moveTo>
                  <a:cubicBezTo>
                    <a:pt x="50" y="31"/>
                    <a:pt x="45" y="33"/>
                    <a:pt x="40" y="35"/>
                  </a:cubicBezTo>
                  <a:cubicBezTo>
                    <a:pt x="34" y="38"/>
                    <a:pt x="28" y="41"/>
                    <a:pt x="21" y="42"/>
                  </a:cubicBezTo>
                  <a:cubicBezTo>
                    <a:pt x="17" y="42"/>
                    <a:pt x="13" y="43"/>
                    <a:pt x="9" y="42"/>
                  </a:cubicBezTo>
                  <a:cubicBezTo>
                    <a:pt x="4" y="42"/>
                    <a:pt x="1" y="38"/>
                    <a:pt x="0" y="33"/>
                  </a:cubicBezTo>
                  <a:cubicBezTo>
                    <a:pt x="2" y="33"/>
                    <a:pt x="4" y="33"/>
                    <a:pt x="5" y="33"/>
                  </a:cubicBezTo>
                  <a:cubicBezTo>
                    <a:pt x="14" y="33"/>
                    <a:pt x="22" y="31"/>
                    <a:pt x="31" y="28"/>
                  </a:cubicBezTo>
                  <a:cubicBezTo>
                    <a:pt x="42" y="24"/>
                    <a:pt x="53" y="20"/>
                    <a:pt x="64" y="16"/>
                  </a:cubicBezTo>
                  <a:cubicBezTo>
                    <a:pt x="89" y="8"/>
                    <a:pt x="115" y="4"/>
                    <a:pt x="141" y="1"/>
                  </a:cubicBezTo>
                  <a:cubicBezTo>
                    <a:pt x="146" y="0"/>
                    <a:pt x="150" y="2"/>
                    <a:pt x="154" y="4"/>
                  </a:cubicBezTo>
                  <a:cubicBezTo>
                    <a:pt x="156" y="6"/>
                    <a:pt x="156" y="8"/>
                    <a:pt x="156" y="11"/>
                  </a:cubicBezTo>
                  <a:cubicBezTo>
                    <a:pt x="148" y="13"/>
                    <a:pt x="140" y="15"/>
                    <a:pt x="132" y="16"/>
                  </a:cubicBezTo>
                  <a:cubicBezTo>
                    <a:pt x="123" y="17"/>
                    <a:pt x="114" y="16"/>
                    <a:pt x="105" y="16"/>
                  </a:cubicBezTo>
                  <a:cubicBezTo>
                    <a:pt x="94" y="16"/>
                    <a:pt x="85" y="19"/>
                    <a:pt x="75" y="22"/>
                  </a:cubicBezTo>
                  <a:cubicBezTo>
                    <a:pt x="71" y="23"/>
                    <a:pt x="66" y="25"/>
                    <a:pt x="62" y="26"/>
                  </a:cubicBezTo>
                  <a:cubicBezTo>
                    <a:pt x="59" y="27"/>
                    <a:pt x="58" y="28"/>
                    <a:pt x="58" y="31"/>
                  </a:cubicBezTo>
                  <a:cubicBezTo>
                    <a:pt x="58" y="36"/>
                    <a:pt x="58" y="41"/>
                    <a:pt x="56" y="46"/>
                  </a:cubicBezTo>
                  <a:cubicBezTo>
                    <a:pt x="55" y="48"/>
                    <a:pt x="55" y="50"/>
                    <a:pt x="55" y="52"/>
                  </a:cubicBezTo>
                  <a:cubicBezTo>
                    <a:pt x="55" y="54"/>
                    <a:pt x="56" y="55"/>
                    <a:pt x="57" y="56"/>
                  </a:cubicBezTo>
                  <a:cubicBezTo>
                    <a:pt x="60" y="57"/>
                    <a:pt x="60" y="61"/>
                    <a:pt x="61" y="63"/>
                  </a:cubicBezTo>
                  <a:cubicBezTo>
                    <a:pt x="63" y="66"/>
                    <a:pt x="60" y="68"/>
                    <a:pt x="57" y="68"/>
                  </a:cubicBezTo>
                  <a:cubicBezTo>
                    <a:pt x="51" y="67"/>
                    <a:pt x="46" y="60"/>
                    <a:pt x="46" y="53"/>
                  </a:cubicBezTo>
                  <a:cubicBezTo>
                    <a:pt x="47" y="47"/>
                    <a:pt x="49" y="41"/>
                    <a:pt x="52" y="36"/>
                  </a:cubicBezTo>
                  <a:cubicBezTo>
                    <a:pt x="54" y="34"/>
                    <a:pt x="55" y="32"/>
                    <a:pt x="56" y="30"/>
                  </a:cubicBezTo>
                  <a:cubicBezTo>
                    <a:pt x="56" y="29"/>
                    <a:pt x="56" y="29"/>
                    <a:pt x="55"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5">
              <a:extLst>
                <a:ext uri="{FF2B5EF4-FFF2-40B4-BE49-F238E27FC236}">
                  <a16:creationId xmlns:a16="http://schemas.microsoft.com/office/drawing/2014/main" id="{7DD9CA71-6F71-4C85-A8FA-B672CE1792B6}"/>
                </a:ext>
              </a:extLst>
            </p:cNvPr>
            <p:cNvSpPr>
              <a:spLocks/>
            </p:cNvSpPr>
            <p:nvPr/>
          </p:nvSpPr>
          <p:spPr bwMode="auto">
            <a:xfrm>
              <a:off x="3363" y="2333"/>
              <a:ext cx="72" cy="108"/>
            </a:xfrm>
            <a:custGeom>
              <a:avLst/>
              <a:gdLst>
                <a:gd name="T0" fmla="*/ 3 w 61"/>
                <a:gd name="T1" fmla="*/ 80 h 91"/>
                <a:gd name="T2" fmla="*/ 7 w 61"/>
                <a:gd name="T3" fmla="*/ 79 h 91"/>
                <a:gd name="T4" fmla="*/ 24 w 61"/>
                <a:gd name="T5" fmla="*/ 75 h 91"/>
                <a:gd name="T6" fmla="*/ 31 w 61"/>
                <a:gd name="T7" fmla="*/ 67 h 91"/>
                <a:gd name="T8" fmla="*/ 32 w 61"/>
                <a:gd name="T9" fmla="*/ 44 h 91"/>
                <a:gd name="T10" fmla="*/ 29 w 61"/>
                <a:gd name="T11" fmla="*/ 21 h 91"/>
                <a:gd name="T12" fmla="*/ 23 w 61"/>
                <a:gd name="T13" fmla="*/ 22 h 91"/>
                <a:gd name="T14" fmla="*/ 11 w 61"/>
                <a:gd name="T15" fmla="*/ 26 h 91"/>
                <a:gd name="T16" fmla="*/ 1 w 61"/>
                <a:gd name="T17" fmla="*/ 24 h 91"/>
                <a:gd name="T18" fmla="*/ 0 w 61"/>
                <a:gd name="T19" fmla="*/ 20 h 91"/>
                <a:gd name="T20" fmla="*/ 30 w 61"/>
                <a:gd name="T21" fmla="*/ 7 h 91"/>
                <a:gd name="T22" fmla="*/ 44 w 61"/>
                <a:gd name="T23" fmla="*/ 1 h 91"/>
                <a:gd name="T24" fmla="*/ 50 w 61"/>
                <a:gd name="T25" fmla="*/ 0 h 91"/>
                <a:gd name="T26" fmla="*/ 57 w 61"/>
                <a:gd name="T27" fmla="*/ 2 h 91"/>
                <a:gd name="T28" fmla="*/ 60 w 61"/>
                <a:gd name="T29" fmla="*/ 5 h 91"/>
                <a:gd name="T30" fmla="*/ 58 w 61"/>
                <a:gd name="T31" fmla="*/ 9 h 91"/>
                <a:gd name="T32" fmla="*/ 40 w 61"/>
                <a:gd name="T33" fmla="*/ 16 h 91"/>
                <a:gd name="T34" fmla="*/ 43 w 61"/>
                <a:gd name="T35" fmla="*/ 34 h 91"/>
                <a:gd name="T36" fmla="*/ 44 w 61"/>
                <a:gd name="T37" fmla="*/ 43 h 91"/>
                <a:gd name="T38" fmla="*/ 42 w 61"/>
                <a:gd name="T39" fmla="*/ 69 h 91"/>
                <a:gd name="T40" fmla="*/ 42 w 61"/>
                <a:gd name="T41" fmla="*/ 86 h 91"/>
                <a:gd name="T42" fmla="*/ 42 w 61"/>
                <a:gd name="T43" fmla="*/ 87 h 91"/>
                <a:gd name="T44" fmla="*/ 31 w 61"/>
                <a:gd name="T45" fmla="*/ 89 h 91"/>
                <a:gd name="T46" fmla="*/ 6 w 61"/>
                <a:gd name="T47" fmla="*/ 82 h 91"/>
                <a:gd name="T48" fmla="*/ 3 w 61"/>
                <a:gd name="T49" fmla="*/ 8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91">
                  <a:moveTo>
                    <a:pt x="3" y="80"/>
                  </a:moveTo>
                  <a:cubicBezTo>
                    <a:pt x="5" y="79"/>
                    <a:pt x="6" y="79"/>
                    <a:pt x="7" y="79"/>
                  </a:cubicBezTo>
                  <a:cubicBezTo>
                    <a:pt x="12" y="77"/>
                    <a:pt x="18" y="76"/>
                    <a:pt x="24" y="75"/>
                  </a:cubicBezTo>
                  <a:cubicBezTo>
                    <a:pt x="30" y="74"/>
                    <a:pt x="31" y="72"/>
                    <a:pt x="31" y="67"/>
                  </a:cubicBezTo>
                  <a:cubicBezTo>
                    <a:pt x="32" y="59"/>
                    <a:pt x="32" y="51"/>
                    <a:pt x="32" y="44"/>
                  </a:cubicBezTo>
                  <a:cubicBezTo>
                    <a:pt x="32" y="36"/>
                    <a:pt x="33" y="29"/>
                    <a:pt x="29" y="21"/>
                  </a:cubicBezTo>
                  <a:cubicBezTo>
                    <a:pt x="27" y="21"/>
                    <a:pt x="25" y="22"/>
                    <a:pt x="23" y="22"/>
                  </a:cubicBezTo>
                  <a:cubicBezTo>
                    <a:pt x="19" y="24"/>
                    <a:pt x="15" y="25"/>
                    <a:pt x="11" y="26"/>
                  </a:cubicBezTo>
                  <a:cubicBezTo>
                    <a:pt x="8" y="27"/>
                    <a:pt x="5" y="26"/>
                    <a:pt x="1" y="24"/>
                  </a:cubicBezTo>
                  <a:cubicBezTo>
                    <a:pt x="0" y="23"/>
                    <a:pt x="0" y="23"/>
                    <a:pt x="0" y="20"/>
                  </a:cubicBezTo>
                  <a:cubicBezTo>
                    <a:pt x="11" y="18"/>
                    <a:pt x="20" y="12"/>
                    <a:pt x="30" y="7"/>
                  </a:cubicBezTo>
                  <a:cubicBezTo>
                    <a:pt x="34" y="5"/>
                    <a:pt x="39" y="3"/>
                    <a:pt x="44" y="1"/>
                  </a:cubicBezTo>
                  <a:cubicBezTo>
                    <a:pt x="46" y="0"/>
                    <a:pt x="48" y="0"/>
                    <a:pt x="50" y="0"/>
                  </a:cubicBezTo>
                  <a:cubicBezTo>
                    <a:pt x="52" y="1"/>
                    <a:pt x="54" y="1"/>
                    <a:pt x="57" y="2"/>
                  </a:cubicBezTo>
                  <a:cubicBezTo>
                    <a:pt x="59" y="2"/>
                    <a:pt x="60" y="3"/>
                    <a:pt x="60" y="5"/>
                  </a:cubicBezTo>
                  <a:cubicBezTo>
                    <a:pt x="61" y="7"/>
                    <a:pt x="61" y="9"/>
                    <a:pt x="58" y="9"/>
                  </a:cubicBezTo>
                  <a:cubicBezTo>
                    <a:pt x="51" y="10"/>
                    <a:pt x="46" y="13"/>
                    <a:pt x="40" y="16"/>
                  </a:cubicBezTo>
                  <a:cubicBezTo>
                    <a:pt x="41" y="22"/>
                    <a:pt x="42" y="28"/>
                    <a:pt x="43" y="34"/>
                  </a:cubicBezTo>
                  <a:cubicBezTo>
                    <a:pt x="44" y="37"/>
                    <a:pt x="44" y="40"/>
                    <a:pt x="44" y="43"/>
                  </a:cubicBezTo>
                  <a:cubicBezTo>
                    <a:pt x="43" y="52"/>
                    <a:pt x="42" y="60"/>
                    <a:pt x="42" y="69"/>
                  </a:cubicBezTo>
                  <a:cubicBezTo>
                    <a:pt x="42" y="75"/>
                    <a:pt x="42" y="80"/>
                    <a:pt x="42" y="86"/>
                  </a:cubicBezTo>
                  <a:cubicBezTo>
                    <a:pt x="42" y="87"/>
                    <a:pt x="42" y="87"/>
                    <a:pt x="42" y="87"/>
                  </a:cubicBezTo>
                  <a:cubicBezTo>
                    <a:pt x="38" y="91"/>
                    <a:pt x="34" y="89"/>
                    <a:pt x="31" y="89"/>
                  </a:cubicBezTo>
                  <a:cubicBezTo>
                    <a:pt x="23" y="87"/>
                    <a:pt x="14" y="84"/>
                    <a:pt x="6" y="82"/>
                  </a:cubicBezTo>
                  <a:cubicBezTo>
                    <a:pt x="5" y="82"/>
                    <a:pt x="5" y="81"/>
                    <a:pt x="3" y="8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6">
              <a:extLst>
                <a:ext uri="{FF2B5EF4-FFF2-40B4-BE49-F238E27FC236}">
                  <a16:creationId xmlns:a16="http://schemas.microsoft.com/office/drawing/2014/main" id="{7243CFF5-5F4B-4306-ABD3-C884E88F7D44}"/>
                </a:ext>
              </a:extLst>
            </p:cNvPr>
            <p:cNvSpPr>
              <a:spLocks/>
            </p:cNvSpPr>
            <p:nvPr/>
          </p:nvSpPr>
          <p:spPr bwMode="auto">
            <a:xfrm>
              <a:off x="3338" y="1711"/>
              <a:ext cx="170" cy="37"/>
            </a:xfrm>
            <a:custGeom>
              <a:avLst/>
              <a:gdLst>
                <a:gd name="T0" fmla="*/ 1 w 143"/>
                <a:gd name="T1" fmla="*/ 13 h 31"/>
                <a:gd name="T2" fmla="*/ 19 w 143"/>
                <a:gd name="T3" fmla="*/ 16 h 31"/>
                <a:gd name="T4" fmla="*/ 42 w 143"/>
                <a:gd name="T5" fmla="*/ 10 h 31"/>
                <a:gd name="T6" fmla="*/ 74 w 143"/>
                <a:gd name="T7" fmla="*/ 5 h 31"/>
                <a:gd name="T8" fmla="*/ 93 w 143"/>
                <a:gd name="T9" fmla="*/ 3 h 31"/>
                <a:gd name="T10" fmla="*/ 104 w 143"/>
                <a:gd name="T11" fmla="*/ 3 h 31"/>
                <a:gd name="T12" fmla="*/ 126 w 143"/>
                <a:gd name="T13" fmla="*/ 1 h 31"/>
                <a:gd name="T14" fmla="*/ 129 w 143"/>
                <a:gd name="T15" fmla="*/ 1 h 31"/>
                <a:gd name="T16" fmla="*/ 138 w 143"/>
                <a:gd name="T17" fmla="*/ 5 h 31"/>
                <a:gd name="T18" fmla="*/ 141 w 143"/>
                <a:gd name="T19" fmla="*/ 8 h 31"/>
                <a:gd name="T20" fmla="*/ 138 w 143"/>
                <a:gd name="T21" fmla="*/ 15 h 31"/>
                <a:gd name="T22" fmla="*/ 127 w 143"/>
                <a:gd name="T23" fmla="*/ 14 h 31"/>
                <a:gd name="T24" fmla="*/ 103 w 143"/>
                <a:gd name="T25" fmla="*/ 12 h 31"/>
                <a:gd name="T26" fmla="*/ 79 w 143"/>
                <a:gd name="T27" fmla="*/ 13 h 31"/>
                <a:gd name="T28" fmla="*/ 51 w 143"/>
                <a:gd name="T29" fmla="*/ 21 h 31"/>
                <a:gd name="T30" fmla="*/ 29 w 143"/>
                <a:gd name="T31" fmla="*/ 28 h 31"/>
                <a:gd name="T32" fmla="*/ 14 w 143"/>
                <a:gd name="T33" fmla="*/ 30 h 31"/>
                <a:gd name="T34" fmla="*/ 6 w 143"/>
                <a:gd name="T35" fmla="*/ 27 h 31"/>
                <a:gd name="T36" fmla="*/ 1 w 143"/>
                <a:gd name="T3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31">
                  <a:moveTo>
                    <a:pt x="1" y="13"/>
                  </a:moveTo>
                  <a:cubicBezTo>
                    <a:pt x="7" y="17"/>
                    <a:pt x="13" y="18"/>
                    <a:pt x="19" y="16"/>
                  </a:cubicBezTo>
                  <a:cubicBezTo>
                    <a:pt x="27" y="14"/>
                    <a:pt x="34" y="12"/>
                    <a:pt x="42" y="10"/>
                  </a:cubicBezTo>
                  <a:cubicBezTo>
                    <a:pt x="53" y="8"/>
                    <a:pt x="63" y="6"/>
                    <a:pt x="74" y="5"/>
                  </a:cubicBezTo>
                  <a:cubicBezTo>
                    <a:pt x="80" y="4"/>
                    <a:pt x="87" y="4"/>
                    <a:pt x="93" y="3"/>
                  </a:cubicBezTo>
                  <a:cubicBezTo>
                    <a:pt x="97" y="3"/>
                    <a:pt x="101" y="3"/>
                    <a:pt x="104" y="3"/>
                  </a:cubicBezTo>
                  <a:cubicBezTo>
                    <a:pt x="112" y="2"/>
                    <a:pt x="119" y="1"/>
                    <a:pt x="126" y="1"/>
                  </a:cubicBezTo>
                  <a:cubicBezTo>
                    <a:pt x="127" y="0"/>
                    <a:pt x="128" y="0"/>
                    <a:pt x="129" y="1"/>
                  </a:cubicBezTo>
                  <a:cubicBezTo>
                    <a:pt x="132" y="2"/>
                    <a:pt x="135" y="4"/>
                    <a:pt x="138" y="5"/>
                  </a:cubicBezTo>
                  <a:cubicBezTo>
                    <a:pt x="139" y="6"/>
                    <a:pt x="140" y="7"/>
                    <a:pt x="141" y="8"/>
                  </a:cubicBezTo>
                  <a:cubicBezTo>
                    <a:pt x="143" y="11"/>
                    <a:pt x="142" y="14"/>
                    <a:pt x="138" y="15"/>
                  </a:cubicBezTo>
                  <a:cubicBezTo>
                    <a:pt x="134" y="16"/>
                    <a:pt x="131" y="15"/>
                    <a:pt x="127" y="14"/>
                  </a:cubicBezTo>
                  <a:cubicBezTo>
                    <a:pt x="119" y="12"/>
                    <a:pt x="111" y="12"/>
                    <a:pt x="103" y="12"/>
                  </a:cubicBezTo>
                  <a:cubicBezTo>
                    <a:pt x="95" y="12"/>
                    <a:pt x="87" y="13"/>
                    <a:pt x="79" y="13"/>
                  </a:cubicBezTo>
                  <a:cubicBezTo>
                    <a:pt x="70" y="15"/>
                    <a:pt x="60" y="17"/>
                    <a:pt x="51" y="21"/>
                  </a:cubicBezTo>
                  <a:cubicBezTo>
                    <a:pt x="44" y="23"/>
                    <a:pt x="36" y="26"/>
                    <a:pt x="29" y="28"/>
                  </a:cubicBezTo>
                  <a:cubicBezTo>
                    <a:pt x="24" y="29"/>
                    <a:pt x="19" y="29"/>
                    <a:pt x="14" y="30"/>
                  </a:cubicBezTo>
                  <a:cubicBezTo>
                    <a:pt x="11" y="31"/>
                    <a:pt x="8" y="28"/>
                    <a:pt x="6" y="27"/>
                  </a:cubicBezTo>
                  <a:cubicBezTo>
                    <a:pt x="2" y="24"/>
                    <a:pt x="0" y="18"/>
                    <a:pt x="1"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7">
              <a:extLst>
                <a:ext uri="{FF2B5EF4-FFF2-40B4-BE49-F238E27FC236}">
                  <a16:creationId xmlns:a16="http://schemas.microsoft.com/office/drawing/2014/main" id="{A83D19DB-0205-4DB3-A3B7-DD72C8242AA3}"/>
                </a:ext>
              </a:extLst>
            </p:cNvPr>
            <p:cNvSpPr>
              <a:spLocks/>
            </p:cNvSpPr>
            <p:nvPr/>
          </p:nvSpPr>
          <p:spPr bwMode="auto">
            <a:xfrm>
              <a:off x="3380" y="2539"/>
              <a:ext cx="145" cy="81"/>
            </a:xfrm>
            <a:custGeom>
              <a:avLst/>
              <a:gdLst>
                <a:gd name="T0" fmla="*/ 1 w 123"/>
                <a:gd name="T1" fmla="*/ 0 h 68"/>
                <a:gd name="T2" fmla="*/ 3 w 123"/>
                <a:gd name="T3" fmla="*/ 1 h 68"/>
                <a:gd name="T4" fmla="*/ 18 w 123"/>
                <a:gd name="T5" fmla="*/ 3 h 68"/>
                <a:gd name="T6" fmla="*/ 32 w 123"/>
                <a:gd name="T7" fmla="*/ 7 h 68"/>
                <a:gd name="T8" fmla="*/ 55 w 123"/>
                <a:gd name="T9" fmla="*/ 22 h 68"/>
                <a:gd name="T10" fmla="*/ 59 w 123"/>
                <a:gd name="T11" fmla="*/ 25 h 68"/>
                <a:gd name="T12" fmla="*/ 66 w 123"/>
                <a:gd name="T13" fmla="*/ 32 h 68"/>
                <a:gd name="T14" fmla="*/ 90 w 123"/>
                <a:gd name="T15" fmla="*/ 48 h 68"/>
                <a:gd name="T16" fmla="*/ 103 w 123"/>
                <a:gd name="T17" fmla="*/ 52 h 68"/>
                <a:gd name="T18" fmla="*/ 108 w 123"/>
                <a:gd name="T19" fmla="*/ 54 h 68"/>
                <a:gd name="T20" fmla="*/ 116 w 123"/>
                <a:gd name="T21" fmla="*/ 57 h 68"/>
                <a:gd name="T22" fmla="*/ 118 w 123"/>
                <a:gd name="T23" fmla="*/ 58 h 68"/>
                <a:gd name="T24" fmla="*/ 122 w 123"/>
                <a:gd name="T25" fmla="*/ 65 h 68"/>
                <a:gd name="T26" fmla="*/ 115 w 123"/>
                <a:gd name="T27" fmla="*/ 68 h 68"/>
                <a:gd name="T28" fmla="*/ 98 w 123"/>
                <a:gd name="T29" fmla="*/ 65 h 68"/>
                <a:gd name="T30" fmla="*/ 82 w 123"/>
                <a:gd name="T31" fmla="*/ 58 h 68"/>
                <a:gd name="T32" fmla="*/ 63 w 123"/>
                <a:gd name="T33" fmla="*/ 45 h 68"/>
                <a:gd name="T34" fmla="*/ 61 w 123"/>
                <a:gd name="T35" fmla="*/ 43 h 68"/>
                <a:gd name="T36" fmla="*/ 39 w 123"/>
                <a:gd name="T37" fmla="*/ 22 h 68"/>
                <a:gd name="T38" fmla="*/ 30 w 123"/>
                <a:gd name="T39" fmla="*/ 15 h 68"/>
                <a:gd name="T40" fmla="*/ 22 w 123"/>
                <a:gd name="T41" fmla="*/ 14 h 68"/>
                <a:gd name="T42" fmla="*/ 0 w 123"/>
                <a:gd name="T43" fmla="*/ 1 h 68"/>
                <a:gd name="T44" fmla="*/ 1 w 123"/>
                <a:gd name="T4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68">
                  <a:moveTo>
                    <a:pt x="1" y="0"/>
                  </a:moveTo>
                  <a:cubicBezTo>
                    <a:pt x="2" y="1"/>
                    <a:pt x="2" y="1"/>
                    <a:pt x="3" y="1"/>
                  </a:cubicBezTo>
                  <a:cubicBezTo>
                    <a:pt x="8" y="3"/>
                    <a:pt x="13" y="4"/>
                    <a:pt x="18" y="3"/>
                  </a:cubicBezTo>
                  <a:cubicBezTo>
                    <a:pt x="23" y="3"/>
                    <a:pt x="28" y="5"/>
                    <a:pt x="32" y="7"/>
                  </a:cubicBezTo>
                  <a:cubicBezTo>
                    <a:pt x="40" y="11"/>
                    <a:pt x="48" y="16"/>
                    <a:pt x="55" y="22"/>
                  </a:cubicBezTo>
                  <a:cubicBezTo>
                    <a:pt x="56" y="23"/>
                    <a:pt x="57" y="24"/>
                    <a:pt x="59" y="25"/>
                  </a:cubicBezTo>
                  <a:cubicBezTo>
                    <a:pt x="61" y="28"/>
                    <a:pt x="64" y="30"/>
                    <a:pt x="66" y="32"/>
                  </a:cubicBezTo>
                  <a:cubicBezTo>
                    <a:pt x="74" y="38"/>
                    <a:pt x="82" y="43"/>
                    <a:pt x="90" y="48"/>
                  </a:cubicBezTo>
                  <a:cubicBezTo>
                    <a:pt x="94" y="50"/>
                    <a:pt x="99" y="51"/>
                    <a:pt x="103" y="52"/>
                  </a:cubicBezTo>
                  <a:cubicBezTo>
                    <a:pt x="105" y="52"/>
                    <a:pt x="106" y="53"/>
                    <a:pt x="108" y="54"/>
                  </a:cubicBezTo>
                  <a:cubicBezTo>
                    <a:pt x="111" y="55"/>
                    <a:pt x="113" y="56"/>
                    <a:pt x="116" y="57"/>
                  </a:cubicBezTo>
                  <a:cubicBezTo>
                    <a:pt x="117" y="58"/>
                    <a:pt x="118" y="58"/>
                    <a:pt x="118" y="58"/>
                  </a:cubicBezTo>
                  <a:cubicBezTo>
                    <a:pt x="121" y="59"/>
                    <a:pt x="123" y="62"/>
                    <a:pt x="122" y="65"/>
                  </a:cubicBezTo>
                  <a:cubicBezTo>
                    <a:pt x="121" y="67"/>
                    <a:pt x="118" y="68"/>
                    <a:pt x="115" y="68"/>
                  </a:cubicBezTo>
                  <a:cubicBezTo>
                    <a:pt x="109" y="67"/>
                    <a:pt x="103" y="66"/>
                    <a:pt x="98" y="65"/>
                  </a:cubicBezTo>
                  <a:cubicBezTo>
                    <a:pt x="92" y="63"/>
                    <a:pt x="87" y="62"/>
                    <a:pt x="82" y="58"/>
                  </a:cubicBezTo>
                  <a:cubicBezTo>
                    <a:pt x="76" y="53"/>
                    <a:pt x="69" y="49"/>
                    <a:pt x="63" y="45"/>
                  </a:cubicBezTo>
                  <a:cubicBezTo>
                    <a:pt x="62" y="44"/>
                    <a:pt x="62" y="43"/>
                    <a:pt x="61" y="43"/>
                  </a:cubicBezTo>
                  <a:cubicBezTo>
                    <a:pt x="54" y="36"/>
                    <a:pt x="46" y="28"/>
                    <a:pt x="39" y="22"/>
                  </a:cubicBezTo>
                  <a:cubicBezTo>
                    <a:pt x="36" y="19"/>
                    <a:pt x="33" y="16"/>
                    <a:pt x="30" y="15"/>
                  </a:cubicBezTo>
                  <a:cubicBezTo>
                    <a:pt x="28" y="14"/>
                    <a:pt x="24" y="14"/>
                    <a:pt x="22" y="14"/>
                  </a:cubicBezTo>
                  <a:cubicBezTo>
                    <a:pt x="12" y="14"/>
                    <a:pt x="6" y="8"/>
                    <a:pt x="0" y="1"/>
                  </a:cubicBezTo>
                  <a:cubicBezTo>
                    <a:pt x="0" y="1"/>
                    <a:pt x="1" y="1"/>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
              <a:extLst>
                <a:ext uri="{FF2B5EF4-FFF2-40B4-BE49-F238E27FC236}">
                  <a16:creationId xmlns:a16="http://schemas.microsoft.com/office/drawing/2014/main" id="{967CAA37-81C6-4B63-825A-404CCB61C096}"/>
                </a:ext>
              </a:extLst>
            </p:cNvPr>
            <p:cNvSpPr>
              <a:spLocks/>
            </p:cNvSpPr>
            <p:nvPr/>
          </p:nvSpPr>
          <p:spPr bwMode="auto">
            <a:xfrm>
              <a:off x="3825" y="1746"/>
              <a:ext cx="125" cy="33"/>
            </a:xfrm>
            <a:custGeom>
              <a:avLst/>
              <a:gdLst>
                <a:gd name="T0" fmla="*/ 1 w 105"/>
                <a:gd name="T1" fmla="*/ 5 h 27"/>
                <a:gd name="T2" fmla="*/ 9 w 105"/>
                <a:gd name="T3" fmla="*/ 12 h 27"/>
                <a:gd name="T4" fmla="*/ 12 w 105"/>
                <a:gd name="T5" fmla="*/ 13 h 27"/>
                <a:gd name="T6" fmla="*/ 35 w 105"/>
                <a:gd name="T7" fmla="*/ 9 h 27"/>
                <a:gd name="T8" fmla="*/ 51 w 105"/>
                <a:gd name="T9" fmla="*/ 5 h 27"/>
                <a:gd name="T10" fmla="*/ 69 w 105"/>
                <a:gd name="T11" fmla="*/ 2 h 27"/>
                <a:gd name="T12" fmla="*/ 84 w 105"/>
                <a:gd name="T13" fmla="*/ 0 h 27"/>
                <a:gd name="T14" fmla="*/ 90 w 105"/>
                <a:gd name="T15" fmla="*/ 1 h 27"/>
                <a:gd name="T16" fmla="*/ 96 w 105"/>
                <a:gd name="T17" fmla="*/ 4 h 27"/>
                <a:gd name="T18" fmla="*/ 101 w 105"/>
                <a:gd name="T19" fmla="*/ 6 h 27"/>
                <a:gd name="T20" fmla="*/ 105 w 105"/>
                <a:gd name="T21" fmla="*/ 11 h 27"/>
                <a:gd name="T22" fmla="*/ 98 w 105"/>
                <a:gd name="T23" fmla="*/ 17 h 27"/>
                <a:gd name="T24" fmla="*/ 93 w 105"/>
                <a:gd name="T25" fmla="*/ 17 h 27"/>
                <a:gd name="T26" fmla="*/ 69 w 105"/>
                <a:gd name="T27" fmla="*/ 15 h 27"/>
                <a:gd name="T28" fmla="*/ 61 w 105"/>
                <a:gd name="T29" fmla="*/ 17 h 27"/>
                <a:gd name="T30" fmla="*/ 36 w 105"/>
                <a:gd name="T31" fmla="*/ 23 h 27"/>
                <a:gd name="T32" fmla="*/ 13 w 105"/>
                <a:gd name="T33" fmla="*/ 26 h 27"/>
                <a:gd name="T34" fmla="*/ 4 w 105"/>
                <a:gd name="T35" fmla="*/ 21 h 27"/>
                <a:gd name="T36" fmla="*/ 1 w 105"/>
                <a:gd name="T37" fmla="*/ 11 h 27"/>
                <a:gd name="T38" fmla="*/ 1 w 105"/>
                <a:gd name="T39"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27">
                  <a:moveTo>
                    <a:pt x="1" y="5"/>
                  </a:moveTo>
                  <a:cubicBezTo>
                    <a:pt x="4" y="8"/>
                    <a:pt x="7" y="10"/>
                    <a:pt x="9" y="12"/>
                  </a:cubicBezTo>
                  <a:cubicBezTo>
                    <a:pt x="10" y="12"/>
                    <a:pt x="11" y="13"/>
                    <a:pt x="12" y="13"/>
                  </a:cubicBezTo>
                  <a:cubicBezTo>
                    <a:pt x="20" y="11"/>
                    <a:pt x="27" y="10"/>
                    <a:pt x="35" y="9"/>
                  </a:cubicBezTo>
                  <a:cubicBezTo>
                    <a:pt x="40" y="8"/>
                    <a:pt x="46" y="6"/>
                    <a:pt x="51" y="5"/>
                  </a:cubicBezTo>
                  <a:cubicBezTo>
                    <a:pt x="57" y="4"/>
                    <a:pt x="63" y="3"/>
                    <a:pt x="69" y="2"/>
                  </a:cubicBezTo>
                  <a:cubicBezTo>
                    <a:pt x="74" y="1"/>
                    <a:pt x="79" y="1"/>
                    <a:pt x="84" y="0"/>
                  </a:cubicBezTo>
                  <a:cubicBezTo>
                    <a:pt x="87" y="0"/>
                    <a:pt x="88" y="0"/>
                    <a:pt x="90" y="1"/>
                  </a:cubicBezTo>
                  <a:cubicBezTo>
                    <a:pt x="92" y="3"/>
                    <a:pt x="93" y="4"/>
                    <a:pt x="96" y="4"/>
                  </a:cubicBezTo>
                  <a:cubicBezTo>
                    <a:pt x="98" y="4"/>
                    <a:pt x="99" y="5"/>
                    <a:pt x="101" y="6"/>
                  </a:cubicBezTo>
                  <a:cubicBezTo>
                    <a:pt x="103" y="7"/>
                    <a:pt x="105" y="9"/>
                    <a:pt x="105" y="11"/>
                  </a:cubicBezTo>
                  <a:cubicBezTo>
                    <a:pt x="104" y="13"/>
                    <a:pt x="101" y="17"/>
                    <a:pt x="98" y="17"/>
                  </a:cubicBezTo>
                  <a:cubicBezTo>
                    <a:pt x="97" y="17"/>
                    <a:pt x="95" y="17"/>
                    <a:pt x="93" y="17"/>
                  </a:cubicBezTo>
                  <a:cubicBezTo>
                    <a:pt x="85" y="15"/>
                    <a:pt x="77" y="15"/>
                    <a:pt x="69" y="15"/>
                  </a:cubicBezTo>
                  <a:cubicBezTo>
                    <a:pt x="66" y="15"/>
                    <a:pt x="64" y="16"/>
                    <a:pt x="61" y="17"/>
                  </a:cubicBezTo>
                  <a:cubicBezTo>
                    <a:pt x="53" y="19"/>
                    <a:pt x="44" y="22"/>
                    <a:pt x="36" y="23"/>
                  </a:cubicBezTo>
                  <a:cubicBezTo>
                    <a:pt x="28" y="25"/>
                    <a:pt x="21" y="26"/>
                    <a:pt x="13" y="26"/>
                  </a:cubicBezTo>
                  <a:cubicBezTo>
                    <a:pt x="9" y="27"/>
                    <a:pt x="6" y="25"/>
                    <a:pt x="4" y="21"/>
                  </a:cubicBezTo>
                  <a:cubicBezTo>
                    <a:pt x="3" y="17"/>
                    <a:pt x="2" y="14"/>
                    <a:pt x="1" y="11"/>
                  </a:cubicBezTo>
                  <a:cubicBezTo>
                    <a:pt x="0" y="9"/>
                    <a:pt x="1" y="8"/>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9">
              <a:extLst>
                <a:ext uri="{FF2B5EF4-FFF2-40B4-BE49-F238E27FC236}">
                  <a16:creationId xmlns:a16="http://schemas.microsoft.com/office/drawing/2014/main" id="{37DE8547-7114-4387-8E21-8D01198C2C44}"/>
                </a:ext>
              </a:extLst>
            </p:cNvPr>
            <p:cNvSpPr>
              <a:spLocks/>
            </p:cNvSpPr>
            <p:nvPr/>
          </p:nvSpPr>
          <p:spPr bwMode="auto">
            <a:xfrm>
              <a:off x="3335" y="1916"/>
              <a:ext cx="84" cy="138"/>
            </a:xfrm>
            <a:custGeom>
              <a:avLst/>
              <a:gdLst>
                <a:gd name="T0" fmla="*/ 0 w 71"/>
                <a:gd name="T1" fmla="*/ 114 h 116"/>
                <a:gd name="T2" fmla="*/ 7 w 71"/>
                <a:gd name="T3" fmla="*/ 110 h 116"/>
                <a:gd name="T4" fmla="*/ 26 w 71"/>
                <a:gd name="T5" fmla="*/ 87 h 116"/>
                <a:gd name="T6" fmla="*/ 30 w 71"/>
                <a:gd name="T7" fmla="*/ 73 h 116"/>
                <a:gd name="T8" fmla="*/ 31 w 71"/>
                <a:gd name="T9" fmla="*/ 70 h 116"/>
                <a:gd name="T10" fmla="*/ 35 w 71"/>
                <a:gd name="T11" fmla="*/ 37 h 116"/>
                <a:gd name="T12" fmla="*/ 34 w 71"/>
                <a:gd name="T13" fmla="*/ 15 h 116"/>
                <a:gd name="T14" fmla="*/ 29 w 71"/>
                <a:gd name="T15" fmla="*/ 7 h 116"/>
                <a:gd name="T16" fmla="*/ 25 w 71"/>
                <a:gd name="T17" fmla="*/ 5 h 116"/>
                <a:gd name="T18" fmla="*/ 42 w 71"/>
                <a:gd name="T19" fmla="*/ 8 h 116"/>
                <a:gd name="T20" fmla="*/ 44 w 71"/>
                <a:gd name="T21" fmla="*/ 14 h 116"/>
                <a:gd name="T22" fmla="*/ 43 w 71"/>
                <a:gd name="T23" fmla="*/ 26 h 116"/>
                <a:gd name="T24" fmla="*/ 43 w 71"/>
                <a:gd name="T25" fmla="*/ 28 h 116"/>
                <a:gd name="T26" fmla="*/ 43 w 71"/>
                <a:gd name="T27" fmla="*/ 41 h 116"/>
                <a:gd name="T28" fmla="*/ 46 w 71"/>
                <a:gd name="T29" fmla="*/ 40 h 116"/>
                <a:gd name="T30" fmla="*/ 58 w 71"/>
                <a:gd name="T31" fmla="*/ 29 h 116"/>
                <a:gd name="T32" fmla="*/ 59 w 71"/>
                <a:gd name="T33" fmla="*/ 26 h 116"/>
                <a:gd name="T34" fmla="*/ 68 w 71"/>
                <a:gd name="T35" fmla="*/ 30 h 116"/>
                <a:gd name="T36" fmla="*/ 71 w 71"/>
                <a:gd name="T37" fmla="*/ 35 h 116"/>
                <a:gd name="T38" fmla="*/ 66 w 71"/>
                <a:gd name="T39" fmla="*/ 40 h 116"/>
                <a:gd name="T40" fmla="*/ 47 w 71"/>
                <a:gd name="T41" fmla="*/ 45 h 116"/>
                <a:gd name="T42" fmla="*/ 42 w 71"/>
                <a:gd name="T43" fmla="*/ 50 h 116"/>
                <a:gd name="T44" fmla="*/ 39 w 71"/>
                <a:gd name="T45" fmla="*/ 67 h 116"/>
                <a:gd name="T46" fmla="*/ 35 w 71"/>
                <a:gd name="T47" fmla="*/ 88 h 116"/>
                <a:gd name="T48" fmla="*/ 26 w 71"/>
                <a:gd name="T49" fmla="*/ 102 h 116"/>
                <a:gd name="T50" fmla="*/ 4 w 71"/>
                <a:gd name="T51" fmla="*/ 115 h 116"/>
                <a:gd name="T52" fmla="*/ 0 w 71"/>
                <a:gd name="T53"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116">
                  <a:moveTo>
                    <a:pt x="0" y="114"/>
                  </a:moveTo>
                  <a:cubicBezTo>
                    <a:pt x="2" y="112"/>
                    <a:pt x="5" y="111"/>
                    <a:pt x="7" y="110"/>
                  </a:cubicBezTo>
                  <a:cubicBezTo>
                    <a:pt x="14" y="103"/>
                    <a:pt x="22" y="97"/>
                    <a:pt x="26" y="87"/>
                  </a:cubicBezTo>
                  <a:cubicBezTo>
                    <a:pt x="27" y="82"/>
                    <a:pt x="29" y="78"/>
                    <a:pt x="30" y="73"/>
                  </a:cubicBezTo>
                  <a:cubicBezTo>
                    <a:pt x="30" y="72"/>
                    <a:pt x="30" y="71"/>
                    <a:pt x="31" y="70"/>
                  </a:cubicBezTo>
                  <a:cubicBezTo>
                    <a:pt x="34" y="59"/>
                    <a:pt x="35" y="48"/>
                    <a:pt x="35" y="37"/>
                  </a:cubicBezTo>
                  <a:cubicBezTo>
                    <a:pt x="35" y="30"/>
                    <a:pt x="34" y="23"/>
                    <a:pt x="34" y="15"/>
                  </a:cubicBezTo>
                  <a:cubicBezTo>
                    <a:pt x="34" y="11"/>
                    <a:pt x="34" y="8"/>
                    <a:pt x="29" y="7"/>
                  </a:cubicBezTo>
                  <a:cubicBezTo>
                    <a:pt x="27" y="7"/>
                    <a:pt x="26" y="5"/>
                    <a:pt x="25" y="5"/>
                  </a:cubicBezTo>
                  <a:cubicBezTo>
                    <a:pt x="31" y="0"/>
                    <a:pt x="40" y="2"/>
                    <a:pt x="42" y="8"/>
                  </a:cubicBezTo>
                  <a:cubicBezTo>
                    <a:pt x="43" y="10"/>
                    <a:pt x="44" y="12"/>
                    <a:pt x="44" y="14"/>
                  </a:cubicBezTo>
                  <a:cubicBezTo>
                    <a:pt x="44" y="18"/>
                    <a:pt x="43" y="22"/>
                    <a:pt x="43" y="26"/>
                  </a:cubicBezTo>
                  <a:cubicBezTo>
                    <a:pt x="43" y="26"/>
                    <a:pt x="43" y="27"/>
                    <a:pt x="43" y="28"/>
                  </a:cubicBezTo>
                  <a:cubicBezTo>
                    <a:pt x="43" y="32"/>
                    <a:pt x="43" y="36"/>
                    <a:pt x="43" y="41"/>
                  </a:cubicBezTo>
                  <a:cubicBezTo>
                    <a:pt x="44" y="41"/>
                    <a:pt x="45" y="41"/>
                    <a:pt x="46" y="40"/>
                  </a:cubicBezTo>
                  <a:cubicBezTo>
                    <a:pt x="50" y="37"/>
                    <a:pt x="54" y="33"/>
                    <a:pt x="58" y="29"/>
                  </a:cubicBezTo>
                  <a:cubicBezTo>
                    <a:pt x="59" y="29"/>
                    <a:pt x="59" y="27"/>
                    <a:pt x="59" y="26"/>
                  </a:cubicBezTo>
                  <a:cubicBezTo>
                    <a:pt x="62" y="27"/>
                    <a:pt x="65" y="28"/>
                    <a:pt x="68" y="30"/>
                  </a:cubicBezTo>
                  <a:cubicBezTo>
                    <a:pt x="70" y="31"/>
                    <a:pt x="71" y="33"/>
                    <a:pt x="71" y="35"/>
                  </a:cubicBezTo>
                  <a:cubicBezTo>
                    <a:pt x="70" y="38"/>
                    <a:pt x="68" y="39"/>
                    <a:pt x="66" y="40"/>
                  </a:cubicBezTo>
                  <a:cubicBezTo>
                    <a:pt x="60" y="41"/>
                    <a:pt x="53" y="43"/>
                    <a:pt x="47" y="45"/>
                  </a:cubicBezTo>
                  <a:cubicBezTo>
                    <a:pt x="44" y="45"/>
                    <a:pt x="43" y="47"/>
                    <a:pt x="42" y="50"/>
                  </a:cubicBezTo>
                  <a:cubicBezTo>
                    <a:pt x="39" y="55"/>
                    <a:pt x="40" y="61"/>
                    <a:pt x="39" y="67"/>
                  </a:cubicBezTo>
                  <a:cubicBezTo>
                    <a:pt x="38" y="74"/>
                    <a:pt x="37" y="81"/>
                    <a:pt x="35" y="88"/>
                  </a:cubicBezTo>
                  <a:cubicBezTo>
                    <a:pt x="33" y="93"/>
                    <a:pt x="30" y="98"/>
                    <a:pt x="26" y="102"/>
                  </a:cubicBezTo>
                  <a:cubicBezTo>
                    <a:pt x="19" y="108"/>
                    <a:pt x="12" y="112"/>
                    <a:pt x="4" y="115"/>
                  </a:cubicBezTo>
                  <a:cubicBezTo>
                    <a:pt x="2" y="116"/>
                    <a:pt x="1" y="115"/>
                    <a:pt x="0" y="1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30">
              <a:extLst>
                <a:ext uri="{FF2B5EF4-FFF2-40B4-BE49-F238E27FC236}">
                  <a16:creationId xmlns:a16="http://schemas.microsoft.com/office/drawing/2014/main" id="{BEF3A644-77DB-466E-A878-ADE08008F3E6}"/>
                </a:ext>
              </a:extLst>
            </p:cNvPr>
            <p:cNvSpPr>
              <a:spLocks/>
            </p:cNvSpPr>
            <p:nvPr/>
          </p:nvSpPr>
          <p:spPr bwMode="auto">
            <a:xfrm>
              <a:off x="4029" y="1759"/>
              <a:ext cx="128" cy="36"/>
            </a:xfrm>
            <a:custGeom>
              <a:avLst/>
              <a:gdLst>
                <a:gd name="T0" fmla="*/ 0 w 108"/>
                <a:gd name="T1" fmla="*/ 17 h 30"/>
                <a:gd name="T2" fmla="*/ 10 w 108"/>
                <a:gd name="T3" fmla="*/ 17 h 30"/>
                <a:gd name="T4" fmla="*/ 12 w 108"/>
                <a:gd name="T5" fmla="*/ 16 h 30"/>
                <a:gd name="T6" fmla="*/ 35 w 108"/>
                <a:gd name="T7" fmla="*/ 12 h 30"/>
                <a:gd name="T8" fmla="*/ 58 w 108"/>
                <a:gd name="T9" fmla="*/ 7 h 30"/>
                <a:gd name="T10" fmla="*/ 70 w 108"/>
                <a:gd name="T11" fmla="*/ 4 h 30"/>
                <a:gd name="T12" fmla="*/ 92 w 108"/>
                <a:gd name="T13" fmla="*/ 1 h 30"/>
                <a:gd name="T14" fmla="*/ 108 w 108"/>
                <a:gd name="T15" fmla="*/ 10 h 30"/>
                <a:gd name="T16" fmla="*/ 100 w 108"/>
                <a:gd name="T17" fmla="*/ 15 h 30"/>
                <a:gd name="T18" fmla="*/ 75 w 108"/>
                <a:gd name="T19" fmla="*/ 15 h 30"/>
                <a:gd name="T20" fmla="*/ 42 w 108"/>
                <a:gd name="T21" fmla="*/ 18 h 30"/>
                <a:gd name="T22" fmla="*/ 32 w 108"/>
                <a:gd name="T23" fmla="*/ 22 h 30"/>
                <a:gd name="T24" fmla="*/ 15 w 108"/>
                <a:gd name="T25" fmla="*/ 28 h 30"/>
                <a:gd name="T26" fmla="*/ 10 w 108"/>
                <a:gd name="T27" fmla="*/ 29 h 30"/>
                <a:gd name="T28" fmla="*/ 3 w 108"/>
                <a:gd name="T29" fmla="*/ 27 h 30"/>
                <a:gd name="T30" fmla="*/ 0 w 108"/>
                <a:gd name="T31"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0">
                  <a:moveTo>
                    <a:pt x="0" y="17"/>
                  </a:moveTo>
                  <a:cubicBezTo>
                    <a:pt x="4" y="18"/>
                    <a:pt x="7" y="18"/>
                    <a:pt x="10" y="17"/>
                  </a:cubicBezTo>
                  <a:cubicBezTo>
                    <a:pt x="11" y="16"/>
                    <a:pt x="11" y="16"/>
                    <a:pt x="12" y="16"/>
                  </a:cubicBezTo>
                  <a:cubicBezTo>
                    <a:pt x="20" y="16"/>
                    <a:pt x="28" y="14"/>
                    <a:pt x="35" y="12"/>
                  </a:cubicBezTo>
                  <a:cubicBezTo>
                    <a:pt x="43" y="10"/>
                    <a:pt x="50" y="9"/>
                    <a:pt x="58" y="7"/>
                  </a:cubicBezTo>
                  <a:cubicBezTo>
                    <a:pt x="62" y="6"/>
                    <a:pt x="66" y="5"/>
                    <a:pt x="70" y="4"/>
                  </a:cubicBezTo>
                  <a:cubicBezTo>
                    <a:pt x="77" y="1"/>
                    <a:pt x="85" y="1"/>
                    <a:pt x="92" y="1"/>
                  </a:cubicBezTo>
                  <a:cubicBezTo>
                    <a:pt x="98" y="0"/>
                    <a:pt x="104" y="4"/>
                    <a:pt x="108" y="10"/>
                  </a:cubicBezTo>
                  <a:cubicBezTo>
                    <a:pt x="106" y="14"/>
                    <a:pt x="104" y="16"/>
                    <a:pt x="100" y="15"/>
                  </a:cubicBezTo>
                  <a:cubicBezTo>
                    <a:pt x="92" y="12"/>
                    <a:pt x="83" y="14"/>
                    <a:pt x="75" y="15"/>
                  </a:cubicBezTo>
                  <a:cubicBezTo>
                    <a:pt x="64" y="16"/>
                    <a:pt x="53" y="17"/>
                    <a:pt x="42" y="18"/>
                  </a:cubicBezTo>
                  <a:cubicBezTo>
                    <a:pt x="39" y="19"/>
                    <a:pt x="35" y="20"/>
                    <a:pt x="32" y="22"/>
                  </a:cubicBezTo>
                  <a:cubicBezTo>
                    <a:pt x="26" y="25"/>
                    <a:pt x="20" y="26"/>
                    <a:pt x="15" y="28"/>
                  </a:cubicBezTo>
                  <a:cubicBezTo>
                    <a:pt x="13" y="28"/>
                    <a:pt x="11" y="29"/>
                    <a:pt x="10" y="29"/>
                  </a:cubicBezTo>
                  <a:cubicBezTo>
                    <a:pt x="7" y="30"/>
                    <a:pt x="5" y="29"/>
                    <a:pt x="3" y="27"/>
                  </a:cubicBezTo>
                  <a:cubicBezTo>
                    <a:pt x="1" y="24"/>
                    <a:pt x="0" y="21"/>
                    <a:pt x="0"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31">
              <a:extLst>
                <a:ext uri="{FF2B5EF4-FFF2-40B4-BE49-F238E27FC236}">
                  <a16:creationId xmlns:a16="http://schemas.microsoft.com/office/drawing/2014/main" id="{51D4D34B-90B5-4F87-A644-3AAC4D868A24}"/>
                </a:ext>
              </a:extLst>
            </p:cNvPr>
            <p:cNvSpPr>
              <a:spLocks/>
            </p:cNvSpPr>
            <p:nvPr/>
          </p:nvSpPr>
          <p:spPr bwMode="auto">
            <a:xfrm>
              <a:off x="3305" y="2214"/>
              <a:ext cx="168" cy="47"/>
            </a:xfrm>
            <a:custGeom>
              <a:avLst/>
              <a:gdLst>
                <a:gd name="T0" fmla="*/ 0 w 142"/>
                <a:gd name="T1" fmla="*/ 27 h 40"/>
                <a:gd name="T2" fmla="*/ 8 w 142"/>
                <a:gd name="T3" fmla="*/ 30 h 40"/>
                <a:gd name="T4" fmla="*/ 15 w 142"/>
                <a:gd name="T5" fmla="*/ 30 h 40"/>
                <a:gd name="T6" fmla="*/ 55 w 142"/>
                <a:gd name="T7" fmla="*/ 16 h 40"/>
                <a:gd name="T8" fmla="*/ 105 w 142"/>
                <a:gd name="T9" fmla="*/ 4 h 40"/>
                <a:gd name="T10" fmla="*/ 122 w 142"/>
                <a:gd name="T11" fmla="*/ 1 h 40"/>
                <a:gd name="T12" fmla="*/ 133 w 142"/>
                <a:gd name="T13" fmla="*/ 1 h 40"/>
                <a:gd name="T14" fmla="*/ 138 w 142"/>
                <a:gd name="T15" fmla="*/ 3 h 40"/>
                <a:gd name="T16" fmla="*/ 141 w 142"/>
                <a:gd name="T17" fmla="*/ 7 h 40"/>
                <a:gd name="T18" fmla="*/ 139 w 142"/>
                <a:gd name="T19" fmla="*/ 10 h 40"/>
                <a:gd name="T20" fmla="*/ 126 w 142"/>
                <a:gd name="T21" fmla="*/ 11 h 40"/>
                <a:gd name="T22" fmla="*/ 107 w 142"/>
                <a:gd name="T23" fmla="*/ 11 h 40"/>
                <a:gd name="T24" fmla="*/ 65 w 142"/>
                <a:gd name="T25" fmla="*/ 20 h 40"/>
                <a:gd name="T26" fmla="*/ 32 w 142"/>
                <a:gd name="T27" fmla="*/ 33 h 40"/>
                <a:gd name="T28" fmla="*/ 15 w 142"/>
                <a:gd name="T29" fmla="*/ 39 h 40"/>
                <a:gd name="T30" fmla="*/ 0 w 142"/>
                <a:gd name="T31" fmla="*/ 30 h 40"/>
                <a:gd name="T32" fmla="*/ 0 w 142"/>
                <a:gd name="T3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40">
                  <a:moveTo>
                    <a:pt x="0" y="27"/>
                  </a:moveTo>
                  <a:cubicBezTo>
                    <a:pt x="3" y="28"/>
                    <a:pt x="6" y="29"/>
                    <a:pt x="8" y="30"/>
                  </a:cubicBezTo>
                  <a:cubicBezTo>
                    <a:pt x="11" y="31"/>
                    <a:pt x="13" y="30"/>
                    <a:pt x="15" y="30"/>
                  </a:cubicBezTo>
                  <a:cubicBezTo>
                    <a:pt x="28" y="25"/>
                    <a:pt x="42" y="20"/>
                    <a:pt x="55" y="16"/>
                  </a:cubicBezTo>
                  <a:cubicBezTo>
                    <a:pt x="72" y="12"/>
                    <a:pt x="88" y="8"/>
                    <a:pt x="105" y="4"/>
                  </a:cubicBezTo>
                  <a:cubicBezTo>
                    <a:pt x="111" y="3"/>
                    <a:pt x="117" y="2"/>
                    <a:pt x="122" y="1"/>
                  </a:cubicBezTo>
                  <a:cubicBezTo>
                    <a:pt x="126" y="0"/>
                    <a:pt x="129" y="0"/>
                    <a:pt x="133" y="1"/>
                  </a:cubicBezTo>
                  <a:cubicBezTo>
                    <a:pt x="134" y="2"/>
                    <a:pt x="137" y="2"/>
                    <a:pt x="138" y="3"/>
                  </a:cubicBezTo>
                  <a:cubicBezTo>
                    <a:pt x="140" y="4"/>
                    <a:pt x="141" y="5"/>
                    <a:pt x="141" y="7"/>
                  </a:cubicBezTo>
                  <a:cubicBezTo>
                    <a:pt x="142" y="8"/>
                    <a:pt x="141" y="9"/>
                    <a:pt x="139" y="10"/>
                  </a:cubicBezTo>
                  <a:cubicBezTo>
                    <a:pt x="135" y="12"/>
                    <a:pt x="131" y="13"/>
                    <a:pt x="126" y="11"/>
                  </a:cubicBezTo>
                  <a:cubicBezTo>
                    <a:pt x="120" y="9"/>
                    <a:pt x="114" y="9"/>
                    <a:pt x="107" y="11"/>
                  </a:cubicBezTo>
                  <a:cubicBezTo>
                    <a:pt x="93" y="14"/>
                    <a:pt x="79" y="16"/>
                    <a:pt x="65" y="20"/>
                  </a:cubicBezTo>
                  <a:cubicBezTo>
                    <a:pt x="54" y="23"/>
                    <a:pt x="43" y="27"/>
                    <a:pt x="32" y="33"/>
                  </a:cubicBezTo>
                  <a:cubicBezTo>
                    <a:pt x="27" y="36"/>
                    <a:pt x="22" y="39"/>
                    <a:pt x="15" y="39"/>
                  </a:cubicBezTo>
                  <a:cubicBezTo>
                    <a:pt x="8" y="40"/>
                    <a:pt x="2" y="36"/>
                    <a:pt x="0" y="30"/>
                  </a:cubicBezTo>
                  <a:cubicBezTo>
                    <a:pt x="0" y="29"/>
                    <a:pt x="0" y="28"/>
                    <a:pt x="0"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32">
              <a:extLst>
                <a:ext uri="{FF2B5EF4-FFF2-40B4-BE49-F238E27FC236}">
                  <a16:creationId xmlns:a16="http://schemas.microsoft.com/office/drawing/2014/main" id="{1A24CF5F-54A2-4C70-9170-A9E8BD940223}"/>
                </a:ext>
              </a:extLst>
            </p:cNvPr>
            <p:cNvSpPr>
              <a:spLocks/>
            </p:cNvSpPr>
            <p:nvPr/>
          </p:nvSpPr>
          <p:spPr bwMode="auto">
            <a:xfrm>
              <a:off x="4216" y="2556"/>
              <a:ext cx="43" cy="89"/>
            </a:xfrm>
            <a:custGeom>
              <a:avLst/>
              <a:gdLst>
                <a:gd name="T0" fmla="*/ 24 w 36"/>
                <a:gd name="T1" fmla="*/ 25 h 75"/>
                <a:gd name="T2" fmla="*/ 12 w 36"/>
                <a:gd name="T3" fmla="*/ 41 h 75"/>
                <a:gd name="T4" fmla="*/ 9 w 36"/>
                <a:gd name="T5" fmla="*/ 44 h 75"/>
                <a:gd name="T6" fmla="*/ 3 w 36"/>
                <a:gd name="T7" fmla="*/ 46 h 75"/>
                <a:gd name="T8" fmla="*/ 1 w 36"/>
                <a:gd name="T9" fmla="*/ 40 h 75"/>
                <a:gd name="T10" fmla="*/ 5 w 36"/>
                <a:gd name="T11" fmla="*/ 32 h 75"/>
                <a:gd name="T12" fmla="*/ 25 w 36"/>
                <a:gd name="T13" fmla="*/ 3 h 75"/>
                <a:gd name="T14" fmla="*/ 26 w 36"/>
                <a:gd name="T15" fmla="*/ 0 h 75"/>
                <a:gd name="T16" fmla="*/ 33 w 36"/>
                <a:gd name="T17" fmla="*/ 10 h 75"/>
                <a:gd name="T18" fmla="*/ 28 w 36"/>
                <a:gd name="T19" fmla="*/ 17 h 75"/>
                <a:gd name="T20" fmla="*/ 32 w 36"/>
                <a:gd name="T21" fmla="*/ 19 h 75"/>
                <a:gd name="T22" fmla="*/ 36 w 36"/>
                <a:gd name="T23" fmla="*/ 26 h 75"/>
                <a:gd name="T24" fmla="*/ 34 w 36"/>
                <a:gd name="T25" fmla="*/ 39 h 75"/>
                <a:gd name="T26" fmla="*/ 30 w 36"/>
                <a:gd name="T27" fmla="*/ 56 h 75"/>
                <a:gd name="T28" fmla="*/ 30 w 36"/>
                <a:gd name="T29" fmla="*/ 61 h 75"/>
                <a:gd name="T30" fmla="*/ 30 w 36"/>
                <a:gd name="T31" fmla="*/ 70 h 75"/>
                <a:gd name="T32" fmla="*/ 24 w 36"/>
                <a:gd name="T33" fmla="*/ 74 h 75"/>
                <a:gd name="T34" fmla="*/ 18 w 36"/>
                <a:gd name="T35" fmla="*/ 66 h 75"/>
                <a:gd name="T36" fmla="*/ 20 w 36"/>
                <a:gd name="T37" fmla="*/ 58 h 75"/>
                <a:gd name="T38" fmla="*/ 25 w 36"/>
                <a:gd name="T39" fmla="*/ 28 h 75"/>
                <a:gd name="T40" fmla="*/ 24 w 36"/>
                <a:gd name="T4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75">
                  <a:moveTo>
                    <a:pt x="24" y="25"/>
                  </a:moveTo>
                  <a:cubicBezTo>
                    <a:pt x="20" y="30"/>
                    <a:pt x="16" y="36"/>
                    <a:pt x="12" y="41"/>
                  </a:cubicBezTo>
                  <a:cubicBezTo>
                    <a:pt x="11" y="42"/>
                    <a:pt x="10" y="43"/>
                    <a:pt x="9" y="44"/>
                  </a:cubicBezTo>
                  <a:cubicBezTo>
                    <a:pt x="7" y="46"/>
                    <a:pt x="5" y="47"/>
                    <a:pt x="3" y="46"/>
                  </a:cubicBezTo>
                  <a:cubicBezTo>
                    <a:pt x="0" y="44"/>
                    <a:pt x="0" y="42"/>
                    <a:pt x="1" y="40"/>
                  </a:cubicBezTo>
                  <a:cubicBezTo>
                    <a:pt x="2" y="37"/>
                    <a:pt x="3" y="34"/>
                    <a:pt x="5" y="32"/>
                  </a:cubicBezTo>
                  <a:cubicBezTo>
                    <a:pt x="13" y="23"/>
                    <a:pt x="19" y="13"/>
                    <a:pt x="25" y="3"/>
                  </a:cubicBezTo>
                  <a:cubicBezTo>
                    <a:pt x="26" y="2"/>
                    <a:pt x="26" y="1"/>
                    <a:pt x="26" y="0"/>
                  </a:cubicBezTo>
                  <a:cubicBezTo>
                    <a:pt x="33" y="0"/>
                    <a:pt x="36" y="3"/>
                    <a:pt x="33" y="10"/>
                  </a:cubicBezTo>
                  <a:cubicBezTo>
                    <a:pt x="32" y="12"/>
                    <a:pt x="30" y="14"/>
                    <a:pt x="28" y="17"/>
                  </a:cubicBezTo>
                  <a:cubicBezTo>
                    <a:pt x="30" y="18"/>
                    <a:pt x="31" y="19"/>
                    <a:pt x="32" y="19"/>
                  </a:cubicBezTo>
                  <a:cubicBezTo>
                    <a:pt x="35" y="20"/>
                    <a:pt x="36" y="23"/>
                    <a:pt x="36" y="26"/>
                  </a:cubicBezTo>
                  <a:cubicBezTo>
                    <a:pt x="35" y="30"/>
                    <a:pt x="35" y="35"/>
                    <a:pt x="34" y="39"/>
                  </a:cubicBezTo>
                  <a:cubicBezTo>
                    <a:pt x="33" y="45"/>
                    <a:pt x="31" y="51"/>
                    <a:pt x="30" y="56"/>
                  </a:cubicBezTo>
                  <a:cubicBezTo>
                    <a:pt x="30" y="58"/>
                    <a:pt x="30" y="59"/>
                    <a:pt x="30" y="61"/>
                  </a:cubicBezTo>
                  <a:cubicBezTo>
                    <a:pt x="30" y="64"/>
                    <a:pt x="30" y="67"/>
                    <a:pt x="30" y="70"/>
                  </a:cubicBezTo>
                  <a:cubicBezTo>
                    <a:pt x="29" y="73"/>
                    <a:pt x="27" y="75"/>
                    <a:pt x="24" y="74"/>
                  </a:cubicBezTo>
                  <a:cubicBezTo>
                    <a:pt x="20" y="72"/>
                    <a:pt x="18" y="70"/>
                    <a:pt x="18" y="66"/>
                  </a:cubicBezTo>
                  <a:cubicBezTo>
                    <a:pt x="19" y="63"/>
                    <a:pt x="19" y="61"/>
                    <a:pt x="20" y="58"/>
                  </a:cubicBezTo>
                  <a:cubicBezTo>
                    <a:pt x="22" y="48"/>
                    <a:pt x="24" y="38"/>
                    <a:pt x="25" y="28"/>
                  </a:cubicBezTo>
                  <a:cubicBezTo>
                    <a:pt x="25" y="27"/>
                    <a:pt x="24" y="26"/>
                    <a:pt x="24"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33">
              <a:extLst>
                <a:ext uri="{FF2B5EF4-FFF2-40B4-BE49-F238E27FC236}">
                  <a16:creationId xmlns:a16="http://schemas.microsoft.com/office/drawing/2014/main" id="{D70340D5-B819-4A1E-9D02-48419F3960B9}"/>
                </a:ext>
              </a:extLst>
            </p:cNvPr>
            <p:cNvSpPr>
              <a:spLocks/>
            </p:cNvSpPr>
            <p:nvPr/>
          </p:nvSpPr>
          <p:spPr bwMode="auto">
            <a:xfrm>
              <a:off x="4214" y="1928"/>
              <a:ext cx="32" cy="70"/>
            </a:xfrm>
            <a:custGeom>
              <a:avLst/>
              <a:gdLst>
                <a:gd name="T0" fmla="*/ 8 w 27"/>
                <a:gd name="T1" fmla="*/ 2 h 59"/>
                <a:gd name="T2" fmla="*/ 26 w 27"/>
                <a:gd name="T3" fmla="*/ 13 h 59"/>
                <a:gd name="T4" fmla="*/ 25 w 27"/>
                <a:gd name="T5" fmla="*/ 21 h 59"/>
                <a:gd name="T6" fmla="*/ 21 w 27"/>
                <a:gd name="T7" fmla="*/ 34 h 59"/>
                <a:gd name="T8" fmla="*/ 20 w 27"/>
                <a:gd name="T9" fmla="*/ 37 h 59"/>
                <a:gd name="T10" fmla="*/ 16 w 27"/>
                <a:gd name="T11" fmla="*/ 51 h 59"/>
                <a:gd name="T12" fmla="*/ 3 w 27"/>
                <a:gd name="T13" fmla="*/ 55 h 59"/>
                <a:gd name="T14" fmla="*/ 0 w 27"/>
                <a:gd name="T15" fmla="*/ 48 h 59"/>
                <a:gd name="T16" fmla="*/ 3 w 27"/>
                <a:gd name="T17" fmla="*/ 33 h 59"/>
                <a:gd name="T18" fmla="*/ 9 w 27"/>
                <a:gd name="T19" fmla="*/ 13 h 59"/>
                <a:gd name="T20" fmla="*/ 9 w 27"/>
                <a:gd name="T21" fmla="*/ 8 h 59"/>
                <a:gd name="T22" fmla="*/ 8 w 27"/>
                <a:gd name="T23"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59">
                  <a:moveTo>
                    <a:pt x="8" y="2"/>
                  </a:moveTo>
                  <a:cubicBezTo>
                    <a:pt x="16" y="0"/>
                    <a:pt x="24" y="7"/>
                    <a:pt x="26" y="13"/>
                  </a:cubicBezTo>
                  <a:cubicBezTo>
                    <a:pt x="26" y="15"/>
                    <a:pt x="27" y="18"/>
                    <a:pt x="25" y="21"/>
                  </a:cubicBezTo>
                  <a:cubicBezTo>
                    <a:pt x="23" y="25"/>
                    <a:pt x="23" y="30"/>
                    <a:pt x="21" y="34"/>
                  </a:cubicBezTo>
                  <a:cubicBezTo>
                    <a:pt x="21" y="35"/>
                    <a:pt x="21" y="36"/>
                    <a:pt x="20" y="37"/>
                  </a:cubicBezTo>
                  <a:cubicBezTo>
                    <a:pt x="19" y="42"/>
                    <a:pt x="17" y="46"/>
                    <a:pt x="16" y="51"/>
                  </a:cubicBezTo>
                  <a:cubicBezTo>
                    <a:pt x="14" y="57"/>
                    <a:pt x="8" y="59"/>
                    <a:pt x="3" y="55"/>
                  </a:cubicBezTo>
                  <a:cubicBezTo>
                    <a:pt x="1" y="54"/>
                    <a:pt x="0" y="51"/>
                    <a:pt x="0" y="48"/>
                  </a:cubicBezTo>
                  <a:cubicBezTo>
                    <a:pt x="1" y="43"/>
                    <a:pt x="2" y="38"/>
                    <a:pt x="3" y="33"/>
                  </a:cubicBezTo>
                  <a:cubicBezTo>
                    <a:pt x="5" y="27"/>
                    <a:pt x="8" y="20"/>
                    <a:pt x="9" y="13"/>
                  </a:cubicBezTo>
                  <a:cubicBezTo>
                    <a:pt x="10" y="12"/>
                    <a:pt x="10" y="10"/>
                    <a:pt x="9" y="8"/>
                  </a:cubicBezTo>
                  <a:cubicBezTo>
                    <a:pt x="9" y="6"/>
                    <a:pt x="9" y="4"/>
                    <a:pt x="8"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34">
              <a:extLst>
                <a:ext uri="{FF2B5EF4-FFF2-40B4-BE49-F238E27FC236}">
                  <a16:creationId xmlns:a16="http://schemas.microsoft.com/office/drawing/2014/main" id="{902E4926-74C1-4991-9BD3-36D810B5AB50}"/>
                </a:ext>
              </a:extLst>
            </p:cNvPr>
            <p:cNvSpPr>
              <a:spLocks/>
            </p:cNvSpPr>
            <p:nvPr/>
          </p:nvSpPr>
          <p:spPr bwMode="auto">
            <a:xfrm>
              <a:off x="3856" y="1680"/>
              <a:ext cx="72" cy="28"/>
            </a:xfrm>
            <a:custGeom>
              <a:avLst/>
              <a:gdLst>
                <a:gd name="T0" fmla="*/ 61 w 61"/>
                <a:gd name="T1" fmla="*/ 11 h 24"/>
                <a:gd name="T2" fmla="*/ 55 w 61"/>
                <a:gd name="T3" fmla="*/ 16 h 24"/>
                <a:gd name="T4" fmla="*/ 25 w 61"/>
                <a:gd name="T5" fmla="*/ 23 h 24"/>
                <a:gd name="T6" fmla="*/ 21 w 61"/>
                <a:gd name="T7" fmla="*/ 23 h 24"/>
                <a:gd name="T8" fmla="*/ 15 w 61"/>
                <a:gd name="T9" fmla="*/ 21 h 24"/>
                <a:gd name="T10" fmla="*/ 12 w 61"/>
                <a:gd name="T11" fmla="*/ 20 h 24"/>
                <a:gd name="T12" fmla="*/ 0 w 61"/>
                <a:gd name="T13" fmla="*/ 4 h 24"/>
                <a:gd name="T14" fmla="*/ 2 w 61"/>
                <a:gd name="T15" fmla="*/ 4 h 24"/>
                <a:gd name="T16" fmla="*/ 16 w 61"/>
                <a:gd name="T17" fmla="*/ 6 h 24"/>
                <a:gd name="T18" fmla="*/ 31 w 61"/>
                <a:gd name="T19" fmla="*/ 5 h 24"/>
                <a:gd name="T20" fmla="*/ 40 w 61"/>
                <a:gd name="T21" fmla="*/ 2 h 24"/>
                <a:gd name="T22" fmla="*/ 46 w 61"/>
                <a:gd name="T23" fmla="*/ 2 h 24"/>
                <a:gd name="T24" fmla="*/ 60 w 61"/>
                <a:gd name="T25" fmla="*/ 10 h 24"/>
                <a:gd name="T26" fmla="*/ 61 w 61"/>
                <a:gd name="T2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24">
                  <a:moveTo>
                    <a:pt x="61" y="11"/>
                  </a:moveTo>
                  <a:cubicBezTo>
                    <a:pt x="60" y="14"/>
                    <a:pt x="57" y="15"/>
                    <a:pt x="55" y="16"/>
                  </a:cubicBezTo>
                  <a:cubicBezTo>
                    <a:pt x="46" y="20"/>
                    <a:pt x="36" y="24"/>
                    <a:pt x="25" y="23"/>
                  </a:cubicBezTo>
                  <a:cubicBezTo>
                    <a:pt x="24" y="23"/>
                    <a:pt x="22" y="23"/>
                    <a:pt x="21" y="23"/>
                  </a:cubicBezTo>
                  <a:cubicBezTo>
                    <a:pt x="19" y="23"/>
                    <a:pt x="17" y="22"/>
                    <a:pt x="15" y="21"/>
                  </a:cubicBezTo>
                  <a:cubicBezTo>
                    <a:pt x="14" y="21"/>
                    <a:pt x="13" y="20"/>
                    <a:pt x="12" y="20"/>
                  </a:cubicBezTo>
                  <a:cubicBezTo>
                    <a:pt x="4" y="18"/>
                    <a:pt x="1" y="12"/>
                    <a:pt x="0" y="4"/>
                  </a:cubicBezTo>
                  <a:cubicBezTo>
                    <a:pt x="1" y="4"/>
                    <a:pt x="1" y="4"/>
                    <a:pt x="2" y="4"/>
                  </a:cubicBezTo>
                  <a:cubicBezTo>
                    <a:pt x="6" y="6"/>
                    <a:pt x="11" y="6"/>
                    <a:pt x="16" y="6"/>
                  </a:cubicBezTo>
                  <a:cubicBezTo>
                    <a:pt x="21" y="7"/>
                    <a:pt x="26" y="6"/>
                    <a:pt x="31" y="5"/>
                  </a:cubicBezTo>
                  <a:cubicBezTo>
                    <a:pt x="34" y="4"/>
                    <a:pt x="37" y="3"/>
                    <a:pt x="40" y="2"/>
                  </a:cubicBezTo>
                  <a:cubicBezTo>
                    <a:pt x="42" y="1"/>
                    <a:pt x="44" y="0"/>
                    <a:pt x="46" y="2"/>
                  </a:cubicBezTo>
                  <a:cubicBezTo>
                    <a:pt x="49" y="6"/>
                    <a:pt x="55" y="8"/>
                    <a:pt x="60" y="10"/>
                  </a:cubicBezTo>
                  <a:cubicBezTo>
                    <a:pt x="60" y="10"/>
                    <a:pt x="60" y="11"/>
                    <a:pt x="61"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35">
              <a:extLst>
                <a:ext uri="{FF2B5EF4-FFF2-40B4-BE49-F238E27FC236}">
                  <a16:creationId xmlns:a16="http://schemas.microsoft.com/office/drawing/2014/main" id="{E9AAD819-DC1B-4856-8300-0086D8F341FE}"/>
                </a:ext>
              </a:extLst>
            </p:cNvPr>
            <p:cNvSpPr>
              <a:spLocks/>
            </p:cNvSpPr>
            <p:nvPr/>
          </p:nvSpPr>
          <p:spPr bwMode="auto">
            <a:xfrm>
              <a:off x="3324" y="2567"/>
              <a:ext cx="62" cy="49"/>
            </a:xfrm>
            <a:custGeom>
              <a:avLst/>
              <a:gdLst>
                <a:gd name="T0" fmla="*/ 29 w 52"/>
                <a:gd name="T1" fmla="*/ 1 h 41"/>
                <a:gd name="T2" fmla="*/ 39 w 52"/>
                <a:gd name="T3" fmla="*/ 3 h 41"/>
                <a:gd name="T4" fmla="*/ 43 w 52"/>
                <a:gd name="T5" fmla="*/ 4 h 41"/>
                <a:gd name="T6" fmla="*/ 51 w 52"/>
                <a:gd name="T7" fmla="*/ 10 h 41"/>
                <a:gd name="T8" fmla="*/ 47 w 52"/>
                <a:gd name="T9" fmla="*/ 20 h 41"/>
                <a:gd name="T10" fmla="*/ 33 w 52"/>
                <a:gd name="T11" fmla="*/ 29 h 41"/>
                <a:gd name="T12" fmla="*/ 27 w 52"/>
                <a:gd name="T13" fmla="*/ 34 h 41"/>
                <a:gd name="T14" fmla="*/ 10 w 52"/>
                <a:gd name="T15" fmla="*/ 40 h 41"/>
                <a:gd name="T16" fmla="*/ 0 w 52"/>
                <a:gd name="T17" fmla="*/ 33 h 41"/>
                <a:gd name="T18" fmla="*/ 29 w 52"/>
                <a:gd name="T19" fmla="*/ 14 h 41"/>
                <a:gd name="T20" fmla="*/ 31 w 52"/>
                <a:gd name="T21" fmla="*/ 11 h 41"/>
                <a:gd name="T22" fmla="*/ 30 w 52"/>
                <a:gd name="T23" fmla="*/ 3 h 41"/>
                <a:gd name="T24" fmla="*/ 29 w 52"/>
                <a:gd name="T25"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41">
                  <a:moveTo>
                    <a:pt x="29" y="1"/>
                  </a:moveTo>
                  <a:cubicBezTo>
                    <a:pt x="33" y="0"/>
                    <a:pt x="36" y="2"/>
                    <a:pt x="39" y="3"/>
                  </a:cubicBezTo>
                  <a:cubicBezTo>
                    <a:pt x="41" y="3"/>
                    <a:pt x="42" y="4"/>
                    <a:pt x="43" y="4"/>
                  </a:cubicBezTo>
                  <a:cubicBezTo>
                    <a:pt x="47" y="5"/>
                    <a:pt x="50" y="6"/>
                    <a:pt x="51" y="10"/>
                  </a:cubicBezTo>
                  <a:cubicBezTo>
                    <a:pt x="52" y="15"/>
                    <a:pt x="50" y="18"/>
                    <a:pt x="47" y="20"/>
                  </a:cubicBezTo>
                  <a:cubicBezTo>
                    <a:pt x="42" y="23"/>
                    <a:pt x="39" y="28"/>
                    <a:pt x="33" y="29"/>
                  </a:cubicBezTo>
                  <a:cubicBezTo>
                    <a:pt x="31" y="30"/>
                    <a:pt x="29" y="32"/>
                    <a:pt x="27" y="34"/>
                  </a:cubicBezTo>
                  <a:cubicBezTo>
                    <a:pt x="22" y="38"/>
                    <a:pt x="16" y="40"/>
                    <a:pt x="10" y="40"/>
                  </a:cubicBezTo>
                  <a:cubicBezTo>
                    <a:pt x="5" y="41"/>
                    <a:pt x="2" y="38"/>
                    <a:pt x="0" y="33"/>
                  </a:cubicBezTo>
                  <a:cubicBezTo>
                    <a:pt x="13" y="31"/>
                    <a:pt x="21" y="23"/>
                    <a:pt x="29" y="14"/>
                  </a:cubicBezTo>
                  <a:cubicBezTo>
                    <a:pt x="30" y="13"/>
                    <a:pt x="30" y="12"/>
                    <a:pt x="31" y="11"/>
                  </a:cubicBezTo>
                  <a:cubicBezTo>
                    <a:pt x="33" y="9"/>
                    <a:pt x="33" y="6"/>
                    <a:pt x="30" y="3"/>
                  </a:cubicBezTo>
                  <a:cubicBezTo>
                    <a:pt x="30" y="3"/>
                    <a:pt x="30" y="2"/>
                    <a:pt x="29"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36">
              <a:extLst>
                <a:ext uri="{FF2B5EF4-FFF2-40B4-BE49-F238E27FC236}">
                  <a16:creationId xmlns:a16="http://schemas.microsoft.com/office/drawing/2014/main" id="{5B8A0018-3991-4B07-BE89-E994926F2CE3}"/>
                </a:ext>
              </a:extLst>
            </p:cNvPr>
            <p:cNvSpPr>
              <a:spLocks/>
            </p:cNvSpPr>
            <p:nvPr/>
          </p:nvSpPr>
          <p:spPr bwMode="auto">
            <a:xfrm>
              <a:off x="4056" y="1702"/>
              <a:ext cx="63" cy="31"/>
            </a:xfrm>
            <a:custGeom>
              <a:avLst/>
              <a:gdLst>
                <a:gd name="T0" fmla="*/ 53 w 53"/>
                <a:gd name="T1" fmla="*/ 9 h 26"/>
                <a:gd name="T2" fmla="*/ 47 w 53"/>
                <a:gd name="T3" fmla="*/ 14 h 26"/>
                <a:gd name="T4" fmla="*/ 37 w 53"/>
                <a:gd name="T5" fmla="*/ 18 h 26"/>
                <a:gd name="T6" fmla="*/ 24 w 53"/>
                <a:gd name="T7" fmla="*/ 24 h 26"/>
                <a:gd name="T8" fmla="*/ 10 w 53"/>
                <a:gd name="T9" fmla="*/ 25 h 26"/>
                <a:gd name="T10" fmla="*/ 3 w 53"/>
                <a:gd name="T11" fmla="*/ 19 h 26"/>
                <a:gd name="T12" fmla="*/ 0 w 53"/>
                <a:gd name="T13" fmla="*/ 13 h 26"/>
                <a:gd name="T14" fmla="*/ 23 w 53"/>
                <a:gd name="T15" fmla="*/ 6 h 26"/>
                <a:gd name="T16" fmla="*/ 35 w 53"/>
                <a:gd name="T17" fmla="*/ 1 h 26"/>
                <a:gd name="T18" fmla="*/ 41 w 53"/>
                <a:gd name="T19" fmla="*/ 1 h 26"/>
                <a:gd name="T20" fmla="*/ 51 w 53"/>
                <a:gd name="T21" fmla="*/ 8 h 26"/>
                <a:gd name="T22" fmla="*/ 53 w 53"/>
                <a:gd name="T23"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26">
                  <a:moveTo>
                    <a:pt x="53" y="9"/>
                  </a:moveTo>
                  <a:cubicBezTo>
                    <a:pt x="52" y="13"/>
                    <a:pt x="50" y="14"/>
                    <a:pt x="47" y="14"/>
                  </a:cubicBezTo>
                  <a:cubicBezTo>
                    <a:pt x="44" y="15"/>
                    <a:pt x="40" y="16"/>
                    <a:pt x="37" y="18"/>
                  </a:cubicBezTo>
                  <a:cubicBezTo>
                    <a:pt x="33" y="19"/>
                    <a:pt x="29" y="22"/>
                    <a:pt x="24" y="24"/>
                  </a:cubicBezTo>
                  <a:cubicBezTo>
                    <a:pt x="20" y="26"/>
                    <a:pt x="15" y="26"/>
                    <a:pt x="10" y="25"/>
                  </a:cubicBezTo>
                  <a:cubicBezTo>
                    <a:pt x="7" y="24"/>
                    <a:pt x="5" y="22"/>
                    <a:pt x="3" y="19"/>
                  </a:cubicBezTo>
                  <a:cubicBezTo>
                    <a:pt x="2" y="17"/>
                    <a:pt x="1" y="15"/>
                    <a:pt x="0" y="13"/>
                  </a:cubicBezTo>
                  <a:cubicBezTo>
                    <a:pt x="8" y="13"/>
                    <a:pt x="16" y="10"/>
                    <a:pt x="23" y="6"/>
                  </a:cubicBezTo>
                  <a:cubicBezTo>
                    <a:pt x="27" y="4"/>
                    <a:pt x="31" y="3"/>
                    <a:pt x="35" y="1"/>
                  </a:cubicBezTo>
                  <a:cubicBezTo>
                    <a:pt x="37" y="0"/>
                    <a:pt x="40" y="0"/>
                    <a:pt x="41" y="1"/>
                  </a:cubicBezTo>
                  <a:cubicBezTo>
                    <a:pt x="44" y="4"/>
                    <a:pt x="47" y="7"/>
                    <a:pt x="51" y="8"/>
                  </a:cubicBezTo>
                  <a:cubicBezTo>
                    <a:pt x="52" y="8"/>
                    <a:pt x="52" y="9"/>
                    <a:pt x="53"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37">
              <a:extLst>
                <a:ext uri="{FF2B5EF4-FFF2-40B4-BE49-F238E27FC236}">
                  <a16:creationId xmlns:a16="http://schemas.microsoft.com/office/drawing/2014/main" id="{18000F4F-E358-4469-8044-6A6E7DDAD006}"/>
                </a:ext>
              </a:extLst>
            </p:cNvPr>
            <p:cNvSpPr>
              <a:spLocks/>
            </p:cNvSpPr>
            <p:nvPr/>
          </p:nvSpPr>
          <p:spPr bwMode="auto">
            <a:xfrm>
              <a:off x="4065" y="1649"/>
              <a:ext cx="62" cy="29"/>
            </a:xfrm>
            <a:custGeom>
              <a:avLst/>
              <a:gdLst>
                <a:gd name="T0" fmla="*/ 38 w 53"/>
                <a:gd name="T1" fmla="*/ 0 h 25"/>
                <a:gd name="T2" fmla="*/ 53 w 53"/>
                <a:gd name="T3" fmla="*/ 10 h 25"/>
                <a:gd name="T4" fmla="*/ 49 w 53"/>
                <a:gd name="T5" fmla="*/ 15 h 25"/>
                <a:gd name="T6" fmla="*/ 32 w 53"/>
                <a:gd name="T7" fmla="*/ 21 h 25"/>
                <a:gd name="T8" fmla="*/ 23 w 53"/>
                <a:gd name="T9" fmla="*/ 24 h 25"/>
                <a:gd name="T10" fmla="*/ 6 w 53"/>
                <a:gd name="T11" fmla="*/ 19 h 25"/>
                <a:gd name="T12" fmla="*/ 0 w 53"/>
                <a:gd name="T13" fmla="*/ 14 h 25"/>
                <a:gd name="T14" fmla="*/ 12 w 53"/>
                <a:gd name="T15" fmla="*/ 11 h 25"/>
                <a:gd name="T16" fmla="*/ 32 w 53"/>
                <a:gd name="T17" fmla="*/ 3 h 25"/>
                <a:gd name="T18" fmla="*/ 38 w 53"/>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5">
                  <a:moveTo>
                    <a:pt x="38" y="0"/>
                  </a:moveTo>
                  <a:cubicBezTo>
                    <a:pt x="43" y="4"/>
                    <a:pt x="47" y="7"/>
                    <a:pt x="53" y="10"/>
                  </a:cubicBezTo>
                  <a:cubicBezTo>
                    <a:pt x="53" y="13"/>
                    <a:pt x="51" y="14"/>
                    <a:pt x="49" y="15"/>
                  </a:cubicBezTo>
                  <a:cubicBezTo>
                    <a:pt x="43" y="17"/>
                    <a:pt x="37" y="19"/>
                    <a:pt x="32" y="21"/>
                  </a:cubicBezTo>
                  <a:cubicBezTo>
                    <a:pt x="29" y="22"/>
                    <a:pt x="26" y="23"/>
                    <a:pt x="23" y="24"/>
                  </a:cubicBezTo>
                  <a:cubicBezTo>
                    <a:pt x="17" y="25"/>
                    <a:pt x="11" y="24"/>
                    <a:pt x="6" y="19"/>
                  </a:cubicBezTo>
                  <a:cubicBezTo>
                    <a:pt x="4" y="18"/>
                    <a:pt x="2" y="16"/>
                    <a:pt x="0" y="14"/>
                  </a:cubicBezTo>
                  <a:cubicBezTo>
                    <a:pt x="4" y="12"/>
                    <a:pt x="7" y="11"/>
                    <a:pt x="12" y="11"/>
                  </a:cubicBezTo>
                  <a:cubicBezTo>
                    <a:pt x="19" y="10"/>
                    <a:pt x="25" y="6"/>
                    <a:pt x="32" y="3"/>
                  </a:cubicBezTo>
                  <a:cubicBezTo>
                    <a:pt x="34" y="2"/>
                    <a:pt x="36" y="1"/>
                    <a:pt x="3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38">
              <a:extLst>
                <a:ext uri="{FF2B5EF4-FFF2-40B4-BE49-F238E27FC236}">
                  <a16:creationId xmlns:a16="http://schemas.microsoft.com/office/drawing/2014/main" id="{C22912B9-3717-4C29-8798-23BBE5906962}"/>
                </a:ext>
              </a:extLst>
            </p:cNvPr>
            <p:cNvSpPr>
              <a:spLocks/>
            </p:cNvSpPr>
            <p:nvPr/>
          </p:nvSpPr>
          <p:spPr bwMode="auto">
            <a:xfrm>
              <a:off x="4255" y="2276"/>
              <a:ext cx="47" cy="46"/>
            </a:xfrm>
            <a:custGeom>
              <a:avLst/>
              <a:gdLst>
                <a:gd name="T0" fmla="*/ 31 w 39"/>
                <a:gd name="T1" fmla="*/ 16 h 39"/>
                <a:gd name="T2" fmla="*/ 36 w 39"/>
                <a:gd name="T3" fmla="*/ 19 h 39"/>
                <a:gd name="T4" fmla="*/ 36 w 39"/>
                <a:gd name="T5" fmla="*/ 30 h 39"/>
                <a:gd name="T6" fmla="*/ 28 w 39"/>
                <a:gd name="T7" fmla="*/ 26 h 39"/>
                <a:gd name="T8" fmla="*/ 26 w 39"/>
                <a:gd name="T9" fmla="*/ 22 h 39"/>
                <a:gd name="T10" fmla="*/ 24 w 39"/>
                <a:gd name="T11" fmla="*/ 22 h 39"/>
                <a:gd name="T12" fmla="*/ 11 w 39"/>
                <a:gd name="T13" fmla="*/ 35 h 39"/>
                <a:gd name="T14" fmla="*/ 3 w 39"/>
                <a:gd name="T15" fmla="*/ 36 h 39"/>
                <a:gd name="T16" fmla="*/ 0 w 39"/>
                <a:gd name="T17" fmla="*/ 29 h 39"/>
                <a:gd name="T18" fmla="*/ 3 w 39"/>
                <a:gd name="T19" fmla="*/ 30 h 39"/>
                <a:gd name="T20" fmla="*/ 6 w 39"/>
                <a:gd name="T21" fmla="*/ 28 h 39"/>
                <a:gd name="T22" fmla="*/ 22 w 39"/>
                <a:gd name="T23" fmla="*/ 5 h 39"/>
                <a:gd name="T24" fmla="*/ 24 w 39"/>
                <a:gd name="T25" fmla="*/ 0 h 39"/>
                <a:gd name="T26" fmla="*/ 30 w 39"/>
                <a:gd name="T27" fmla="*/ 0 h 39"/>
                <a:gd name="T28" fmla="*/ 34 w 39"/>
                <a:gd name="T29" fmla="*/ 11 h 39"/>
                <a:gd name="T30" fmla="*/ 31 w 39"/>
                <a:gd name="T31"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9">
                  <a:moveTo>
                    <a:pt x="31" y="16"/>
                  </a:moveTo>
                  <a:cubicBezTo>
                    <a:pt x="33" y="17"/>
                    <a:pt x="34" y="18"/>
                    <a:pt x="36" y="19"/>
                  </a:cubicBezTo>
                  <a:cubicBezTo>
                    <a:pt x="39" y="22"/>
                    <a:pt x="39" y="27"/>
                    <a:pt x="36" y="30"/>
                  </a:cubicBezTo>
                  <a:cubicBezTo>
                    <a:pt x="34" y="32"/>
                    <a:pt x="29" y="30"/>
                    <a:pt x="28" y="26"/>
                  </a:cubicBezTo>
                  <a:cubicBezTo>
                    <a:pt x="27" y="25"/>
                    <a:pt x="27" y="23"/>
                    <a:pt x="26" y="22"/>
                  </a:cubicBezTo>
                  <a:cubicBezTo>
                    <a:pt x="25" y="22"/>
                    <a:pt x="25" y="22"/>
                    <a:pt x="24" y="22"/>
                  </a:cubicBezTo>
                  <a:cubicBezTo>
                    <a:pt x="21" y="28"/>
                    <a:pt x="16" y="31"/>
                    <a:pt x="11" y="35"/>
                  </a:cubicBezTo>
                  <a:cubicBezTo>
                    <a:pt x="8" y="39"/>
                    <a:pt x="7" y="38"/>
                    <a:pt x="3" y="36"/>
                  </a:cubicBezTo>
                  <a:cubicBezTo>
                    <a:pt x="0" y="35"/>
                    <a:pt x="0" y="32"/>
                    <a:pt x="0" y="29"/>
                  </a:cubicBezTo>
                  <a:cubicBezTo>
                    <a:pt x="1" y="29"/>
                    <a:pt x="2" y="30"/>
                    <a:pt x="3" y="30"/>
                  </a:cubicBezTo>
                  <a:cubicBezTo>
                    <a:pt x="4" y="30"/>
                    <a:pt x="5" y="29"/>
                    <a:pt x="6" y="28"/>
                  </a:cubicBezTo>
                  <a:cubicBezTo>
                    <a:pt x="12" y="21"/>
                    <a:pt x="17" y="13"/>
                    <a:pt x="22" y="5"/>
                  </a:cubicBezTo>
                  <a:cubicBezTo>
                    <a:pt x="23" y="4"/>
                    <a:pt x="24" y="2"/>
                    <a:pt x="24" y="0"/>
                  </a:cubicBezTo>
                  <a:cubicBezTo>
                    <a:pt x="26" y="0"/>
                    <a:pt x="28" y="0"/>
                    <a:pt x="30" y="0"/>
                  </a:cubicBezTo>
                  <a:cubicBezTo>
                    <a:pt x="35" y="2"/>
                    <a:pt x="37" y="6"/>
                    <a:pt x="34" y="11"/>
                  </a:cubicBezTo>
                  <a:cubicBezTo>
                    <a:pt x="34" y="12"/>
                    <a:pt x="33" y="14"/>
                    <a:pt x="31"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39">
              <a:extLst>
                <a:ext uri="{FF2B5EF4-FFF2-40B4-BE49-F238E27FC236}">
                  <a16:creationId xmlns:a16="http://schemas.microsoft.com/office/drawing/2014/main" id="{AFA00EEB-2C59-4513-AB26-9AF62297BBFD}"/>
                </a:ext>
              </a:extLst>
            </p:cNvPr>
            <p:cNvSpPr>
              <a:spLocks/>
            </p:cNvSpPr>
            <p:nvPr/>
          </p:nvSpPr>
          <p:spPr bwMode="auto">
            <a:xfrm>
              <a:off x="3842" y="2240"/>
              <a:ext cx="42" cy="42"/>
            </a:xfrm>
            <a:custGeom>
              <a:avLst/>
              <a:gdLst>
                <a:gd name="T0" fmla="*/ 2 w 36"/>
                <a:gd name="T1" fmla="*/ 34 h 35"/>
                <a:gd name="T2" fmla="*/ 5 w 36"/>
                <a:gd name="T3" fmla="*/ 28 h 35"/>
                <a:gd name="T4" fmla="*/ 13 w 36"/>
                <a:gd name="T5" fmla="*/ 15 h 35"/>
                <a:gd name="T6" fmla="*/ 6 w 36"/>
                <a:gd name="T7" fmla="*/ 9 h 35"/>
                <a:gd name="T8" fmla="*/ 0 w 36"/>
                <a:gd name="T9" fmla="*/ 2 h 35"/>
                <a:gd name="T10" fmla="*/ 8 w 36"/>
                <a:gd name="T11" fmla="*/ 2 h 35"/>
                <a:gd name="T12" fmla="*/ 30 w 36"/>
                <a:gd name="T13" fmla="*/ 14 h 35"/>
                <a:gd name="T14" fmla="*/ 33 w 36"/>
                <a:gd name="T15" fmla="*/ 18 h 35"/>
                <a:gd name="T16" fmla="*/ 28 w 36"/>
                <a:gd name="T17" fmla="*/ 28 h 35"/>
                <a:gd name="T18" fmla="*/ 12 w 36"/>
                <a:gd name="T19" fmla="*/ 33 h 35"/>
                <a:gd name="T20" fmla="*/ 2 w 36"/>
                <a:gd name="T21"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5">
                  <a:moveTo>
                    <a:pt x="2" y="34"/>
                  </a:moveTo>
                  <a:cubicBezTo>
                    <a:pt x="1" y="31"/>
                    <a:pt x="3" y="30"/>
                    <a:pt x="5" y="28"/>
                  </a:cubicBezTo>
                  <a:cubicBezTo>
                    <a:pt x="8" y="25"/>
                    <a:pt x="12" y="21"/>
                    <a:pt x="13" y="15"/>
                  </a:cubicBezTo>
                  <a:cubicBezTo>
                    <a:pt x="11" y="13"/>
                    <a:pt x="8" y="11"/>
                    <a:pt x="6" y="9"/>
                  </a:cubicBezTo>
                  <a:cubicBezTo>
                    <a:pt x="4" y="7"/>
                    <a:pt x="2" y="4"/>
                    <a:pt x="0" y="2"/>
                  </a:cubicBezTo>
                  <a:cubicBezTo>
                    <a:pt x="3" y="0"/>
                    <a:pt x="6" y="1"/>
                    <a:pt x="8" y="2"/>
                  </a:cubicBezTo>
                  <a:cubicBezTo>
                    <a:pt x="16" y="5"/>
                    <a:pt x="23" y="10"/>
                    <a:pt x="30" y="14"/>
                  </a:cubicBezTo>
                  <a:cubicBezTo>
                    <a:pt x="31" y="15"/>
                    <a:pt x="32" y="16"/>
                    <a:pt x="33" y="18"/>
                  </a:cubicBezTo>
                  <a:cubicBezTo>
                    <a:pt x="36" y="23"/>
                    <a:pt x="34" y="28"/>
                    <a:pt x="28" y="28"/>
                  </a:cubicBezTo>
                  <a:cubicBezTo>
                    <a:pt x="22" y="29"/>
                    <a:pt x="17" y="32"/>
                    <a:pt x="12" y="33"/>
                  </a:cubicBezTo>
                  <a:cubicBezTo>
                    <a:pt x="9" y="34"/>
                    <a:pt x="6" y="35"/>
                    <a:pt x="2"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40">
              <a:extLst>
                <a:ext uri="{FF2B5EF4-FFF2-40B4-BE49-F238E27FC236}">
                  <a16:creationId xmlns:a16="http://schemas.microsoft.com/office/drawing/2014/main" id="{FAF49717-D5D5-4B57-82B6-69593BEABC1A}"/>
                </a:ext>
              </a:extLst>
            </p:cNvPr>
            <p:cNvSpPr>
              <a:spLocks/>
            </p:cNvSpPr>
            <p:nvPr/>
          </p:nvSpPr>
          <p:spPr bwMode="auto">
            <a:xfrm>
              <a:off x="3883" y="2337"/>
              <a:ext cx="35" cy="41"/>
            </a:xfrm>
            <a:custGeom>
              <a:avLst/>
              <a:gdLst>
                <a:gd name="T0" fmla="*/ 0 w 29"/>
                <a:gd name="T1" fmla="*/ 2 h 35"/>
                <a:gd name="T2" fmla="*/ 12 w 29"/>
                <a:gd name="T3" fmla="*/ 3 h 35"/>
                <a:gd name="T4" fmla="*/ 23 w 29"/>
                <a:gd name="T5" fmla="*/ 9 h 35"/>
                <a:gd name="T6" fmla="*/ 28 w 29"/>
                <a:gd name="T7" fmla="*/ 22 h 35"/>
                <a:gd name="T8" fmla="*/ 28 w 29"/>
                <a:gd name="T9" fmla="*/ 26 h 35"/>
                <a:gd name="T10" fmla="*/ 24 w 29"/>
                <a:gd name="T11" fmla="*/ 32 h 35"/>
                <a:gd name="T12" fmla="*/ 12 w 29"/>
                <a:gd name="T13" fmla="*/ 33 h 35"/>
                <a:gd name="T14" fmla="*/ 10 w 29"/>
                <a:gd name="T15" fmla="*/ 27 h 35"/>
                <a:gd name="T16" fmla="*/ 12 w 29"/>
                <a:gd name="T17" fmla="*/ 21 h 35"/>
                <a:gd name="T18" fmla="*/ 8 w 29"/>
                <a:gd name="T19" fmla="*/ 11 h 35"/>
                <a:gd name="T20" fmla="*/ 0 w 29"/>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0" y="2"/>
                  </a:moveTo>
                  <a:cubicBezTo>
                    <a:pt x="5" y="0"/>
                    <a:pt x="8" y="1"/>
                    <a:pt x="12" y="3"/>
                  </a:cubicBezTo>
                  <a:cubicBezTo>
                    <a:pt x="16" y="5"/>
                    <a:pt x="19" y="6"/>
                    <a:pt x="23" y="9"/>
                  </a:cubicBezTo>
                  <a:cubicBezTo>
                    <a:pt x="27" y="12"/>
                    <a:pt x="29" y="17"/>
                    <a:pt x="28" y="22"/>
                  </a:cubicBezTo>
                  <a:cubicBezTo>
                    <a:pt x="28" y="23"/>
                    <a:pt x="28" y="25"/>
                    <a:pt x="28" y="26"/>
                  </a:cubicBezTo>
                  <a:cubicBezTo>
                    <a:pt x="28" y="29"/>
                    <a:pt x="27" y="31"/>
                    <a:pt x="24" y="32"/>
                  </a:cubicBezTo>
                  <a:cubicBezTo>
                    <a:pt x="20" y="35"/>
                    <a:pt x="16" y="35"/>
                    <a:pt x="12" y="33"/>
                  </a:cubicBezTo>
                  <a:cubicBezTo>
                    <a:pt x="8" y="32"/>
                    <a:pt x="8" y="30"/>
                    <a:pt x="10" y="27"/>
                  </a:cubicBezTo>
                  <a:cubicBezTo>
                    <a:pt x="11" y="25"/>
                    <a:pt x="12" y="23"/>
                    <a:pt x="12" y="21"/>
                  </a:cubicBezTo>
                  <a:cubicBezTo>
                    <a:pt x="13" y="17"/>
                    <a:pt x="12" y="13"/>
                    <a:pt x="8" y="11"/>
                  </a:cubicBezTo>
                  <a:cubicBezTo>
                    <a:pt x="5" y="9"/>
                    <a:pt x="3" y="6"/>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41">
              <a:extLst>
                <a:ext uri="{FF2B5EF4-FFF2-40B4-BE49-F238E27FC236}">
                  <a16:creationId xmlns:a16="http://schemas.microsoft.com/office/drawing/2014/main" id="{31B94F2E-ECEB-4533-B482-D1BEA6EF9472}"/>
                </a:ext>
              </a:extLst>
            </p:cNvPr>
            <p:cNvSpPr>
              <a:spLocks/>
            </p:cNvSpPr>
            <p:nvPr/>
          </p:nvSpPr>
          <p:spPr bwMode="auto">
            <a:xfrm>
              <a:off x="3335" y="2300"/>
              <a:ext cx="29" cy="63"/>
            </a:xfrm>
            <a:custGeom>
              <a:avLst/>
              <a:gdLst>
                <a:gd name="T0" fmla="*/ 25 w 25"/>
                <a:gd name="T1" fmla="*/ 0 h 53"/>
                <a:gd name="T2" fmla="*/ 16 w 25"/>
                <a:gd name="T3" fmla="*/ 6 h 53"/>
                <a:gd name="T4" fmla="*/ 13 w 25"/>
                <a:gd name="T5" fmla="*/ 11 h 53"/>
                <a:gd name="T6" fmla="*/ 14 w 25"/>
                <a:gd name="T7" fmla="*/ 20 h 53"/>
                <a:gd name="T8" fmla="*/ 12 w 25"/>
                <a:gd name="T9" fmla="*/ 49 h 53"/>
                <a:gd name="T10" fmla="*/ 5 w 25"/>
                <a:gd name="T11" fmla="*/ 52 h 53"/>
                <a:gd name="T12" fmla="*/ 0 w 25"/>
                <a:gd name="T13" fmla="*/ 45 h 53"/>
                <a:gd name="T14" fmla="*/ 3 w 25"/>
                <a:gd name="T15" fmla="*/ 34 h 53"/>
                <a:gd name="T16" fmla="*/ 6 w 25"/>
                <a:gd name="T17" fmla="*/ 19 h 53"/>
                <a:gd name="T18" fmla="*/ 6 w 25"/>
                <a:gd name="T19" fmla="*/ 15 h 53"/>
                <a:gd name="T20" fmla="*/ 16 w 25"/>
                <a:gd name="T21" fmla="*/ 2 h 53"/>
                <a:gd name="T22" fmla="*/ 24 w 25"/>
                <a:gd name="T23" fmla="*/ 0 h 53"/>
                <a:gd name="T24" fmla="*/ 25 w 25"/>
                <a:gd name="T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53">
                  <a:moveTo>
                    <a:pt x="25" y="0"/>
                  </a:moveTo>
                  <a:cubicBezTo>
                    <a:pt x="22" y="2"/>
                    <a:pt x="19" y="4"/>
                    <a:pt x="16" y="6"/>
                  </a:cubicBezTo>
                  <a:cubicBezTo>
                    <a:pt x="14" y="7"/>
                    <a:pt x="12" y="9"/>
                    <a:pt x="13" y="11"/>
                  </a:cubicBezTo>
                  <a:cubicBezTo>
                    <a:pt x="13" y="14"/>
                    <a:pt x="14" y="17"/>
                    <a:pt x="14" y="20"/>
                  </a:cubicBezTo>
                  <a:cubicBezTo>
                    <a:pt x="17" y="30"/>
                    <a:pt x="14" y="40"/>
                    <a:pt x="12" y="49"/>
                  </a:cubicBezTo>
                  <a:cubicBezTo>
                    <a:pt x="11" y="52"/>
                    <a:pt x="7" y="53"/>
                    <a:pt x="5" y="52"/>
                  </a:cubicBezTo>
                  <a:cubicBezTo>
                    <a:pt x="2" y="50"/>
                    <a:pt x="0" y="48"/>
                    <a:pt x="0" y="45"/>
                  </a:cubicBezTo>
                  <a:cubicBezTo>
                    <a:pt x="0" y="41"/>
                    <a:pt x="0" y="38"/>
                    <a:pt x="3" y="34"/>
                  </a:cubicBezTo>
                  <a:cubicBezTo>
                    <a:pt x="6" y="30"/>
                    <a:pt x="7" y="25"/>
                    <a:pt x="6" y="19"/>
                  </a:cubicBezTo>
                  <a:cubicBezTo>
                    <a:pt x="6" y="18"/>
                    <a:pt x="5" y="16"/>
                    <a:pt x="6" y="15"/>
                  </a:cubicBezTo>
                  <a:cubicBezTo>
                    <a:pt x="6" y="5"/>
                    <a:pt x="7" y="4"/>
                    <a:pt x="16" y="2"/>
                  </a:cubicBezTo>
                  <a:cubicBezTo>
                    <a:pt x="19" y="1"/>
                    <a:pt x="21" y="0"/>
                    <a:pt x="24" y="0"/>
                  </a:cubicBezTo>
                  <a:cubicBezTo>
                    <a:pt x="24" y="0"/>
                    <a:pt x="25"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42">
              <a:extLst>
                <a:ext uri="{FF2B5EF4-FFF2-40B4-BE49-F238E27FC236}">
                  <a16:creationId xmlns:a16="http://schemas.microsoft.com/office/drawing/2014/main" id="{221AB6E0-18AC-47C9-9D81-F76C7B791092}"/>
                </a:ext>
              </a:extLst>
            </p:cNvPr>
            <p:cNvSpPr>
              <a:spLocks/>
            </p:cNvSpPr>
            <p:nvPr/>
          </p:nvSpPr>
          <p:spPr bwMode="auto">
            <a:xfrm>
              <a:off x="3382" y="2189"/>
              <a:ext cx="39" cy="29"/>
            </a:xfrm>
            <a:custGeom>
              <a:avLst/>
              <a:gdLst>
                <a:gd name="T0" fmla="*/ 13 w 33"/>
                <a:gd name="T1" fmla="*/ 13 h 25"/>
                <a:gd name="T2" fmla="*/ 0 w 33"/>
                <a:gd name="T3" fmla="*/ 1 h 25"/>
                <a:gd name="T4" fmla="*/ 10 w 33"/>
                <a:gd name="T5" fmla="*/ 1 h 25"/>
                <a:gd name="T6" fmla="*/ 25 w 33"/>
                <a:gd name="T7" fmla="*/ 6 h 25"/>
                <a:gd name="T8" fmla="*/ 32 w 33"/>
                <a:gd name="T9" fmla="*/ 14 h 25"/>
                <a:gd name="T10" fmla="*/ 27 w 33"/>
                <a:gd name="T11" fmla="*/ 22 h 25"/>
                <a:gd name="T12" fmla="*/ 7 w 33"/>
                <a:gd name="T13" fmla="*/ 24 h 25"/>
                <a:gd name="T14" fmla="*/ 2 w 33"/>
                <a:gd name="T15" fmla="*/ 23 h 25"/>
                <a:gd name="T16" fmla="*/ 7 w 33"/>
                <a:gd name="T17" fmla="*/ 17 h 25"/>
                <a:gd name="T18" fmla="*/ 13 w 33"/>
                <a:gd name="T19"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5">
                  <a:moveTo>
                    <a:pt x="13" y="13"/>
                  </a:moveTo>
                  <a:cubicBezTo>
                    <a:pt x="6" y="11"/>
                    <a:pt x="2" y="7"/>
                    <a:pt x="0" y="1"/>
                  </a:cubicBezTo>
                  <a:cubicBezTo>
                    <a:pt x="4" y="0"/>
                    <a:pt x="7" y="0"/>
                    <a:pt x="10" y="1"/>
                  </a:cubicBezTo>
                  <a:cubicBezTo>
                    <a:pt x="15" y="2"/>
                    <a:pt x="20" y="4"/>
                    <a:pt x="25" y="6"/>
                  </a:cubicBezTo>
                  <a:cubicBezTo>
                    <a:pt x="28" y="8"/>
                    <a:pt x="31" y="10"/>
                    <a:pt x="32" y="14"/>
                  </a:cubicBezTo>
                  <a:cubicBezTo>
                    <a:pt x="33" y="18"/>
                    <a:pt x="31" y="22"/>
                    <a:pt x="27" y="22"/>
                  </a:cubicBezTo>
                  <a:cubicBezTo>
                    <a:pt x="20" y="23"/>
                    <a:pt x="14" y="24"/>
                    <a:pt x="7" y="24"/>
                  </a:cubicBezTo>
                  <a:cubicBezTo>
                    <a:pt x="6" y="25"/>
                    <a:pt x="4" y="24"/>
                    <a:pt x="2" y="23"/>
                  </a:cubicBezTo>
                  <a:cubicBezTo>
                    <a:pt x="3" y="21"/>
                    <a:pt x="4" y="18"/>
                    <a:pt x="7" y="17"/>
                  </a:cubicBezTo>
                  <a:cubicBezTo>
                    <a:pt x="9" y="17"/>
                    <a:pt x="10"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43">
              <a:extLst>
                <a:ext uri="{FF2B5EF4-FFF2-40B4-BE49-F238E27FC236}">
                  <a16:creationId xmlns:a16="http://schemas.microsoft.com/office/drawing/2014/main" id="{2D7C91F5-E0A8-46E6-A07D-9392F46B257C}"/>
                </a:ext>
              </a:extLst>
            </p:cNvPr>
            <p:cNvSpPr>
              <a:spLocks/>
            </p:cNvSpPr>
            <p:nvPr/>
          </p:nvSpPr>
          <p:spPr bwMode="auto">
            <a:xfrm>
              <a:off x="3342" y="1961"/>
              <a:ext cx="21" cy="42"/>
            </a:xfrm>
            <a:custGeom>
              <a:avLst/>
              <a:gdLst>
                <a:gd name="T0" fmla="*/ 5 w 18"/>
                <a:gd name="T1" fmla="*/ 0 h 35"/>
                <a:gd name="T2" fmla="*/ 9 w 18"/>
                <a:gd name="T3" fmla="*/ 9 h 35"/>
                <a:gd name="T4" fmla="*/ 14 w 18"/>
                <a:gd name="T5" fmla="*/ 6 h 35"/>
                <a:gd name="T6" fmla="*/ 15 w 18"/>
                <a:gd name="T7" fmla="*/ 18 h 35"/>
                <a:gd name="T8" fmla="*/ 17 w 18"/>
                <a:gd name="T9" fmla="*/ 29 h 35"/>
                <a:gd name="T10" fmla="*/ 13 w 18"/>
                <a:gd name="T11" fmla="*/ 34 h 35"/>
                <a:gd name="T12" fmla="*/ 3 w 18"/>
                <a:gd name="T13" fmla="*/ 28 h 35"/>
                <a:gd name="T14" fmla="*/ 5 w 18"/>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5" y="0"/>
                  </a:moveTo>
                  <a:cubicBezTo>
                    <a:pt x="6" y="3"/>
                    <a:pt x="8" y="6"/>
                    <a:pt x="9" y="9"/>
                  </a:cubicBezTo>
                  <a:cubicBezTo>
                    <a:pt x="11" y="8"/>
                    <a:pt x="12" y="7"/>
                    <a:pt x="14" y="6"/>
                  </a:cubicBezTo>
                  <a:cubicBezTo>
                    <a:pt x="14" y="10"/>
                    <a:pt x="16" y="14"/>
                    <a:pt x="15" y="18"/>
                  </a:cubicBezTo>
                  <a:cubicBezTo>
                    <a:pt x="15" y="22"/>
                    <a:pt x="16" y="25"/>
                    <a:pt x="17" y="29"/>
                  </a:cubicBezTo>
                  <a:cubicBezTo>
                    <a:pt x="18" y="32"/>
                    <a:pt x="17" y="33"/>
                    <a:pt x="13" y="34"/>
                  </a:cubicBezTo>
                  <a:cubicBezTo>
                    <a:pt x="8" y="35"/>
                    <a:pt x="5" y="33"/>
                    <a:pt x="3" y="28"/>
                  </a:cubicBezTo>
                  <a:cubicBezTo>
                    <a:pt x="0" y="19"/>
                    <a:pt x="0" y="10"/>
                    <a:pt x="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44">
              <a:extLst>
                <a:ext uri="{FF2B5EF4-FFF2-40B4-BE49-F238E27FC236}">
                  <a16:creationId xmlns:a16="http://schemas.microsoft.com/office/drawing/2014/main" id="{F46031EB-E5BD-42EC-A38E-C0B3345DA585}"/>
                </a:ext>
              </a:extLst>
            </p:cNvPr>
            <p:cNvSpPr>
              <a:spLocks/>
            </p:cNvSpPr>
            <p:nvPr/>
          </p:nvSpPr>
          <p:spPr bwMode="auto">
            <a:xfrm>
              <a:off x="4272" y="2204"/>
              <a:ext cx="38" cy="23"/>
            </a:xfrm>
            <a:custGeom>
              <a:avLst/>
              <a:gdLst>
                <a:gd name="T0" fmla="*/ 6 w 32"/>
                <a:gd name="T1" fmla="*/ 2 h 19"/>
                <a:gd name="T2" fmla="*/ 18 w 32"/>
                <a:gd name="T3" fmla="*/ 1 h 19"/>
                <a:gd name="T4" fmla="*/ 25 w 32"/>
                <a:gd name="T5" fmla="*/ 6 h 19"/>
                <a:gd name="T6" fmla="*/ 29 w 32"/>
                <a:gd name="T7" fmla="*/ 9 h 19"/>
                <a:gd name="T8" fmla="*/ 26 w 32"/>
                <a:gd name="T9" fmla="*/ 16 h 19"/>
                <a:gd name="T10" fmla="*/ 10 w 32"/>
                <a:gd name="T11" fmla="*/ 18 h 19"/>
                <a:gd name="T12" fmla="*/ 0 w 32"/>
                <a:gd name="T13" fmla="*/ 16 h 19"/>
                <a:gd name="T14" fmla="*/ 4 w 32"/>
                <a:gd name="T15" fmla="*/ 13 h 19"/>
                <a:gd name="T16" fmla="*/ 8 w 32"/>
                <a:gd name="T17" fmla="*/ 11 h 19"/>
                <a:gd name="T18" fmla="*/ 8 w 32"/>
                <a:gd name="T19" fmla="*/ 4 h 19"/>
                <a:gd name="T20" fmla="*/ 6 w 32"/>
                <a:gd name="T21"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9">
                  <a:moveTo>
                    <a:pt x="6" y="2"/>
                  </a:moveTo>
                  <a:cubicBezTo>
                    <a:pt x="10" y="0"/>
                    <a:pt x="14" y="0"/>
                    <a:pt x="18" y="1"/>
                  </a:cubicBezTo>
                  <a:cubicBezTo>
                    <a:pt x="20" y="3"/>
                    <a:pt x="23" y="4"/>
                    <a:pt x="25" y="6"/>
                  </a:cubicBezTo>
                  <a:cubicBezTo>
                    <a:pt x="27" y="7"/>
                    <a:pt x="28" y="8"/>
                    <a:pt x="29" y="9"/>
                  </a:cubicBezTo>
                  <a:cubicBezTo>
                    <a:pt x="32" y="13"/>
                    <a:pt x="30" y="16"/>
                    <a:pt x="26" y="16"/>
                  </a:cubicBezTo>
                  <a:cubicBezTo>
                    <a:pt x="21" y="17"/>
                    <a:pt x="16" y="18"/>
                    <a:pt x="10" y="18"/>
                  </a:cubicBezTo>
                  <a:cubicBezTo>
                    <a:pt x="7" y="19"/>
                    <a:pt x="4" y="18"/>
                    <a:pt x="0" y="16"/>
                  </a:cubicBezTo>
                  <a:cubicBezTo>
                    <a:pt x="2" y="15"/>
                    <a:pt x="3" y="14"/>
                    <a:pt x="4" y="13"/>
                  </a:cubicBezTo>
                  <a:cubicBezTo>
                    <a:pt x="5" y="12"/>
                    <a:pt x="7" y="11"/>
                    <a:pt x="8" y="11"/>
                  </a:cubicBezTo>
                  <a:cubicBezTo>
                    <a:pt x="10" y="8"/>
                    <a:pt x="10" y="7"/>
                    <a:pt x="8" y="4"/>
                  </a:cubicBezTo>
                  <a:cubicBezTo>
                    <a:pt x="7" y="4"/>
                    <a:pt x="7" y="3"/>
                    <a:pt x="6"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45">
              <a:extLst>
                <a:ext uri="{FF2B5EF4-FFF2-40B4-BE49-F238E27FC236}">
                  <a16:creationId xmlns:a16="http://schemas.microsoft.com/office/drawing/2014/main" id="{62DD98BF-68E9-4054-B884-49575F2FF12C}"/>
                </a:ext>
              </a:extLst>
            </p:cNvPr>
            <p:cNvSpPr>
              <a:spLocks/>
            </p:cNvSpPr>
            <p:nvPr/>
          </p:nvSpPr>
          <p:spPr bwMode="auto">
            <a:xfrm>
              <a:off x="3678" y="2005"/>
              <a:ext cx="23" cy="23"/>
            </a:xfrm>
            <a:custGeom>
              <a:avLst/>
              <a:gdLst>
                <a:gd name="T0" fmla="*/ 4 w 19"/>
                <a:gd name="T1" fmla="*/ 10 h 19"/>
                <a:gd name="T2" fmla="*/ 2 w 19"/>
                <a:gd name="T3" fmla="*/ 15 h 19"/>
                <a:gd name="T4" fmla="*/ 1 w 19"/>
                <a:gd name="T5" fmla="*/ 4 h 19"/>
                <a:gd name="T6" fmla="*/ 4 w 19"/>
                <a:gd name="T7" fmla="*/ 1 h 19"/>
                <a:gd name="T8" fmla="*/ 18 w 19"/>
                <a:gd name="T9" fmla="*/ 15 h 19"/>
                <a:gd name="T10" fmla="*/ 14 w 19"/>
                <a:gd name="T11" fmla="*/ 18 h 19"/>
                <a:gd name="T12" fmla="*/ 8 w 19"/>
                <a:gd name="T13" fmla="*/ 16 h 19"/>
                <a:gd name="T14" fmla="*/ 4 w 19"/>
                <a:gd name="T15" fmla="*/ 1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4" y="10"/>
                  </a:moveTo>
                  <a:cubicBezTo>
                    <a:pt x="3" y="12"/>
                    <a:pt x="3" y="13"/>
                    <a:pt x="2" y="15"/>
                  </a:cubicBezTo>
                  <a:cubicBezTo>
                    <a:pt x="0" y="11"/>
                    <a:pt x="0" y="8"/>
                    <a:pt x="1" y="4"/>
                  </a:cubicBezTo>
                  <a:cubicBezTo>
                    <a:pt x="1" y="3"/>
                    <a:pt x="3" y="2"/>
                    <a:pt x="4" y="1"/>
                  </a:cubicBezTo>
                  <a:cubicBezTo>
                    <a:pt x="11" y="0"/>
                    <a:pt x="19" y="8"/>
                    <a:pt x="18" y="15"/>
                  </a:cubicBezTo>
                  <a:cubicBezTo>
                    <a:pt x="17" y="16"/>
                    <a:pt x="15" y="18"/>
                    <a:pt x="14" y="18"/>
                  </a:cubicBezTo>
                  <a:cubicBezTo>
                    <a:pt x="12" y="19"/>
                    <a:pt x="9" y="18"/>
                    <a:pt x="8" y="16"/>
                  </a:cubicBezTo>
                  <a:cubicBezTo>
                    <a:pt x="7" y="14"/>
                    <a:pt x="6" y="13"/>
                    <a:pt x="4"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46">
              <a:extLst>
                <a:ext uri="{FF2B5EF4-FFF2-40B4-BE49-F238E27FC236}">
                  <a16:creationId xmlns:a16="http://schemas.microsoft.com/office/drawing/2014/main" id="{A96972A2-EFCD-421D-8CD7-AFCC4635D427}"/>
                </a:ext>
              </a:extLst>
            </p:cNvPr>
            <p:cNvSpPr>
              <a:spLocks/>
            </p:cNvSpPr>
            <p:nvPr/>
          </p:nvSpPr>
          <p:spPr bwMode="auto">
            <a:xfrm>
              <a:off x="3386" y="2000"/>
              <a:ext cx="21" cy="23"/>
            </a:xfrm>
            <a:custGeom>
              <a:avLst/>
              <a:gdLst>
                <a:gd name="T0" fmla="*/ 0 w 18"/>
                <a:gd name="T1" fmla="*/ 0 h 19"/>
                <a:gd name="T2" fmla="*/ 13 w 18"/>
                <a:gd name="T3" fmla="*/ 9 h 19"/>
                <a:gd name="T4" fmla="*/ 17 w 18"/>
                <a:gd name="T5" fmla="*/ 15 h 19"/>
                <a:gd name="T6" fmla="*/ 13 w 18"/>
                <a:gd name="T7" fmla="*/ 19 h 19"/>
                <a:gd name="T8" fmla="*/ 5 w 18"/>
                <a:gd name="T9" fmla="*/ 14 h 19"/>
                <a:gd name="T10" fmla="*/ 2 w 18"/>
                <a:gd name="T11" fmla="*/ 9 h 19"/>
                <a:gd name="T12" fmla="*/ 0 w 1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0" y="0"/>
                  </a:moveTo>
                  <a:cubicBezTo>
                    <a:pt x="4" y="3"/>
                    <a:pt x="9" y="6"/>
                    <a:pt x="13" y="9"/>
                  </a:cubicBezTo>
                  <a:cubicBezTo>
                    <a:pt x="15" y="11"/>
                    <a:pt x="16" y="13"/>
                    <a:pt x="17" y="15"/>
                  </a:cubicBezTo>
                  <a:cubicBezTo>
                    <a:pt x="18" y="17"/>
                    <a:pt x="16" y="19"/>
                    <a:pt x="13" y="19"/>
                  </a:cubicBezTo>
                  <a:cubicBezTo>
                    <a:pt x="9" y="19"/>
                    <a:pt x="6" y="17"/>
                    <a:pt x="5" y="14"/>
                  </a:cubicBezTo>
                  <a:cubicBezTo>
                    <a:pt x="4" y="13"/>
                    <a:pt x="3" y="11"/>
                    <a:pt x="2" y="9"/>
                  </a:cubicBezTo>
                  <a:cubicBezTo>
                    <a:pt x="2" y="7"/>
                    <a:pt x="1" y="4"/>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47">
              <a:extLst>
                <a:ext uri="{FF2B5EF4-FFF2-40B4-BE49-F238E27FC236}">
                  <a16:creationId xmlns:a16="http://schemas.microsoft.com/office/drawing/2014/main" id="{EFCA42EB-FED5-441E-BF46-D1362E372CDF}"/>
                </a:ext>
              </a:extLst>
            </p:cNvPr>
            <p:cNvSpPr>
              <a:spLocks/>
            </p:cNvSpPr>
            <p:nvPr/>
          </p:nvSpPr>
          <p:spPr bwMode="auto">
            <a:xfrm>
              <a:off x="3365" y="1163"/>
              <a:ext cx="149" cy="133"/>
            </a:xfrm>
            <a:custGeom>
              <a:avLst/>
              <a:gdLst>
                <a:gd name="T0" fmla="*/ 36 w 125"/>
                <a:gd name="T1" fmla="*/ 1 h 111"/>
                <a:gd name="T2" fmla="*/ 39 w 125"/>
                <a:gd name="T3" fmla="*/ 2 h 111"/>
                <a:gd name="T4" fmla="*/ 53 w 125"/>
                <a:gd name="T5" fmla="*/ 10 h 111"/>
                <a:gd name="T6" fmla="*/ 55 w 125"/>
                <a:gd name="T7" fmla="*/ 12 h 111"/>
                <a:gd name="T8" fmla="*/ 60 w 125"/>
                <a:gd name="T9" fmla="*/ 14 h 111"/>
                <a:gd name="T10" fmla="*/ 71 w 125"/>
                <a:gd name="T11" fmla="*/ 24 h 111"/>
                <a:gd name="T12" fmla="*/ 72 w 125"/>
                <a:gd name="T13" fmla="*/ 40 h 111"/>
                <a:gd name="T14" fmla="*/ 70 w 125"/>
                <a:gd name="T15" fmla="*/ 67 h 111"/>
                <a:gd name="T16" fmla="*/ 70 w 125"/>
                <a:gd name="T17" fmla="*/ 72 h 111"/>
                <a:gd name="T18" fmla="*/ 73 w 125"/>
                <a:gd name="T19" fmla="*/ 74 h 111"/>
                <a:gd name="T20" fmla="*/ 81 w 125"/>
                <a:gd name="T21" fmla="*/ 74 h 111"/>
                <a:gd name="T22" fmla="*/ 87 w 125"/>
                <a:gd name="T23" fmla="*/ 72 h 111"/>
                <a:gd name="T24" fmla="*/ 90 w 125"/>
                <a:gd name="T25" fmla="*/ 72 h 111"/>
                <a:gd name="T26" fmla="*/ 98 w 125"/>
                <a:gd name="T27" fmla="*/ 75 h 111"/>
                <a:gd name="T28" fmla="*/ 101 w 125"/>
                <a:gd name="T29" fmla="*/ 77 h 111"/>
                <a:gd name="T30" fmla="*/ 101 w 125"/>
                <a:gd name="T31" fmla="*/ 73 h 111"/>
                <a:gd name="T32" fmla="*/ 107 w 125"/>
                <a:gd name="T33" fmla="*/ 79 h 111"/>
                <a:gd name="T34" fmla="*/ 108 w 125"/>
                <a:gd name="T35" fmla="*/ 73 h 111"/>
                <a:gd name="T36" fmla="*/ 108 w 125"/>
                <a:gd name="T37" fmla="*/ 71 h 111"/>
                <a:gd name="T38" fmla="*/ 107 w 125"/>
                <a:gd name="T39" fmla="*/ 53 h 111"/>
                <a:gd name="T40" fmla="*/ 102 w 125"/>
                <a:gd name="T41" fmla="*/ 41 h 111"/>
                <a:gd name="T42" fmla="*/ 106 w 125"/>
                <a:gd name="T43" fmla="*/ 40 h 111"/>
                <a:gd name="T44" fmla="*/ 121 w 125"/>
                <a:gd name="T45" fmla="*/ 56 h 111"/>
                <a:gd name="T46" fmla="*/ 123 w 125"/>
                <a:gd name="T47" fmla="*/ 75 h 111"/>
                <a:gd name="T48" fmla="*/ 124 w 125"/>
                <a:gd name="T49" fmla="*/ 82 h 111"/>
                <a:gd name="T50" fmla="*/ 123 w 125"/>
                <a:gd name="T51" fmla="*/ 91 h 111"/>
                <a:gd name="T52" fmla="*/ 123 w 125"/>
                <a:gd name="T53" fmla="*/ 95 h 111"/>
                <a:gd name="T54" fmla="*/ 121 w 125"/>
                <a:gd name="T55" fmla="*/ 102 h 111"/>
                <a:gd name="T56" fmla="*/ 113 w 125"/>
                <a:gd name="T57" fmla="*/ 103 h 111"/>
                <a:gd name="T58" fmla="*/ 109 w 125"/>
                <a:gd name="T59" fmla="*/ 99 h 111"/>
                <a:gd name="T60" fmla="*/ 107 w 125"/>
                <a:gd name="T61" fmla="*/ 95 h 111"/>
                <a:gd name="T62" fmla="*/ 104 w 125"/>
                <a:gd name="T63" fmla="*/ 83 h 111"/>
                <a:gd name="T64" fmla="*/ 87 w 125"/>
                <a:gd name="T65" fmla="*/ 85 h 111"/>
                <a:gd name="T66" fmla="*/ 66 w 125"/>
                <a:gd name="T67" fmla="*/ 90 h 111"/>
                <a:gd name="T68" fmla="*/ 43 w 125"/>
                <a:gd name="T69" fmla="*/ 98 h 111"/>
                <a:gd name="T70" fmla="*/ 29 w 125"/>
                <a:gd name="T71" fmla="*/ 104 h 111"/>
                <a:gd name="T72" fmla="*/ 20 w 125"/>
                <a:gd name="T73" fmla="*/ 108 h 111"/>
                <a:gd name="T74" fmla="*/ 12 w 125"/>
                <a:gd name="T75" fmla="*/ 110 h 111"/>
                <a:gd name="T76" fmla="*/ 2 w 125"/>
                <a:gd name="T77" fmla="*/ 102 h 111"/>
                <a:gd name="T78" fmla="*/ 5 w 125"/>
                <a:gd name="T79" fmla="*/ 94 h 111"/>
                <a:gd name="T80" fmla="*/ 6 w 125"/>
                <a:gd name="T81" fmla="*/ 93 h 111"/>
                <a:gd name="T82" fmla="*/ 9 w 125"/>
                <a:gd name="T83" fmla="*/ 90 h 111"/>
                <a:gd name="T84" fmla="*/ 9 w 125"/>
                <a:gd name="T85" fmla="*/ 90 h 111"/>
                <a:gd name="T86" fmla="*/ 12 w 125"/>
                <a:gd name="T87" fmla="*/ 83 h 111"/>
                <a:gd name="T88" fmla="*/ 9 w 125"/>
                <a:gd name="T89" fmla="*/ 73 h 111"/>
                <a:gd name="T90" fmla="*/ 0 w 125"/>
                <a:gd name="T91" fmla="*/ 58 h 111"/>
                <a:gd name="T92" fmla="*/ 0 w 125"/>
                <a:gd name="T93" fmla="*/ 57 h 111"/>
                <a:gd name="T94" fmla="*/ 0 w 125"/>
                <a:gd name="T95" fmla="*/ 54 h 111"/>
                <a:gd name="T96" fmla="*/ 3 w 125"/>
                <a:gd name="T97" fmla="*/ 57 h 111"/>
                <a:gd name="T98" fmla="*/ 5 w 125"/>
                <a:gd name="T99" fmla="*/ 59 h 111"/>
                <a:gd name="T100" fmla="*/ 17 w 125"/>
                <a:gd name="T101" fmla="*/ 66 h 111"/>
                <a:gd name="T102" fmla="*/ 24 w 125"/>
                <a:gd name="T103" fmla="*/ 70 h 111"/>
                <a:gd name="T104" fmla="*/ 28 w 125"/>
                <a:gd name="T105" fmla="*/ 75 h 111"/>
                <a:gd name="T106" fmla="*/ 31 w 125"/>
                <a:gd name="T107" fmla="*/ 81 h 111"/>
                <a:gd name="T108" fmla="*/ 33 w 125"/>
                <a:gd name="T109" fmla="*/ 83 h 111"/>
                <a:gd name="T110" fmla="*/ 53 w 125"/>
                <a:gd name="T111" fmla="*/ 78 h 111"/>
                <a:gd name="T112" fmla="*/ 56 w 125"/>
                <a:gd name="T113" fmla="*/ 74 h 111"/>
                <a:gd name="T114" fmla="*/ 56 w 125"/>
                <a:gd name="T115" fmla="*/ 38 h 111"/>
                <a:gd name="T116" fmla="*/ 55 w 125"/>
                <a:gd name="T117" fmla="*/ 30 h 111"/>
                <a:gd name="T118" fmla="*/ 53 w 125"/>
                <a:gd name="T119" fmla="*/ 27 h 111"/>
                <a:gd name="T120" fmla="*/ 41 w 125"/>
                <a:gd name="T121" fmla="*/ 13 h 111"/>
                <a:gd name="T122" fmla="*/ 38 w 125"/>
                <a:gd name="T123" fmla="*/ 8 h 111"/>
                <a:gd name="T124" fmla="*/ 36 w 125"/>
                <a:gd name="T125"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111">
                  <a:moveTo>
                    <a:pt x="36" y="1"/>
                  </a:moveTo>
                  <a:cubicBezTo>
                    <a:pt x="37" y="0"/>
                    <a:pt x="38" y="1"/>
                    <a:pt x="39" y="2"/>
                  </a:cubicBezTo>
                  <a:cubicBezTo>
                    <a:pt x="42" y="7"/>
                    <a:pt x="47" y="9"/>
                    <a:pt x="53" y="10"/>
                  </a:cubicBezTo>
                  <a:cubicBezTo>
                    <a:pt x="53" y="11"/>
                    <a:pt x="54" y="11"/>
                    <a:pt x="55" y="12"/>
                  </a:cubicBezTo>
                  <a:cubicBezTo>
                    <a:pt x="57" y="12"/>
                    <a:pt x="59" y="13"/>
                    <a:pt x="60" y="14"/>
                  </a:cubicBezTo>
                  <a:cubicBezTo>
                    <a:pt x="66" y="15"/>
                    <a:pt x="69" y="19"/>
                    <a:pt x="71" y="24"/>
                  </a:cubicBezTo>
                  <a:cubicBezTo>
                    <a:pt x="72" y="30"/>
                    <a:pt x="72" y="35"/>
                    <a:pt x="72" y="40"/>
                  </a:cubicBezTo>
                  <a:cubicBezTo>
                    <a:pt x="72" y="49"/>
                    <a:pt x="71" y="58"/>
                    <a:pt x="70" y="67"/>
                  </a:cubicBezTo>
                  <a:cubicBezTo>
                    <a:pt x="70" y="68"/>
                    <a:pt x="70" y="70"/>
                    <a:pt x="70" y="72"/>
                  </a:cubicBezTo>
                  <a:cubicBezTo>
                    <a:pt x="70" y="74"/>
                    <a:pt x="71" y="74"/>
                    <a:pt x="73" y="74"/>
                  </a:cubicBezTo>
                  <a:cubicBezTo>
                    <a:pt x="76" y="74"/>
                    <a:pt x="78" y="74"/>
                    <a:pt x="81" y="74"/>
                  </a:cubicBezTo>
                  <a:cubicBezTo>
                    <a:pt x="83" y="74"/>
                    <a:pt x="86" y="74"/>
                    <a:pt x="87" y="72"/>
                  </a:cubicBezTo>
                  <a:cubicBezTo>
                    <a:pt x="87" y="71"/>
                    <a:pt x="89" y="71"/>
                    <a:pt x="90" y="72"/>
                  </a:cubicBezTo>
                  <a:cubicBezTo>
                    <a:pt x="92" y="73"/>
                    <a:pt x="95" y="74"/>
                    <a:pt x="98" y="75"/>
                  </a:cubicBezTo>
                  <a:cubicBezTo>
                    <a:pt x="99" y="76"/>
                    <a:pt x="100" y="76"/>
                    <a:pt x="101" y="77"/>
                  </a:cubicBezTo>
                  <a:cubicBezTo>
                    <a:pt x="101" y="75"/>
                    <a:pt x="101" y="74"/>
                    <a:pt x="101" y="73"/>
                  </a:cubicBezTo>
                  <a:cubicBezTo>
                    <a:pt x="104" y="74"/>
                    <a:pt x="105" y="77"/>
                    <a:pt x="107" y="79"/>
                  </a:cubicBezTo>
                  <a:cubicBezTo>
                    <a:pt x="108" y="77"/>
                    <a:pt x="108" y="75"/>
                    <a:pt x="108" y="73"/>
                  </a:cubicBezTo>
                  <a:cubicBezTo>
                    <a:pt x="108" y="72"/>
                    <a:pt x="109" y="71"/>
                    <a:pt x="108" y="71"/>
                  </a:cubicBezTo>
                  <a:cubicBezTo>
                    <a:pt x="107" y="65"/>
                    <a:pt x="107" y="59"/>
                    <a:pt x="107" y="53"/>
                  </a:cubicBezTo>
                  <a:cubicBezTo>
                    <a:pt x="107" y="48"/>
                    <a:pt x="106" y="44"/>
                    <a:pt x="102" y="41"/>
                  </a:cubicBezTo>
                  <a:cubicBezTo>
                    <a:pt x="103" y="39"/>
                    <a:pt x="105" y="39"/>
                    <a:pt x="106" y="40"/>
                  </a:cubicBezTo>
                  <a:cubicBezTo>
                    <a:pt x="113" y="43"/>
                    <a:pt x="119" y="47"/>
                    <a:pt x="121" y="56"/>
                  </a:cubicBezTo>
                  <a:cubicBezTo>
                    <a:pt x="122" y="62"/>
                    <a:pt x="123" y="69"/>
                    <a:pt x="123" y="75"/>
                  </a:cubicBezTo>
                  <a:cubicBezTo>
                    <a:pt x="123" y="78"/>
                    <a:pt x="124" y="80"/>
                    <a:pt x="124" y="82"/>
                  </a:cubicBezTo>
                  <a:cubicBezTo>
                    <a:pt x="124" y="85"/>
                    <a:pt x="125" y="88"/>
                    <a:pt x="123" y="91"/>
                  </a:cubicBezTo>
                  <a:cubicBezTo>
                    <a:pt x="123" y="92"/>
                    <a:pt x="123" y="94"/>
                    <a:pt x="123" y="95"/>
                  </a:cubicBezTo>
                  <a:cubicBezTo>
                    <a:pt x="123" y="98"/>
                    <a:pt x="123" y="100"/>
                    <a:pt x="121" y="102"/>
                  </a:cubicBezTo>
                  <a:cubicBezTo>
                    <a:pt x="119" y="105"/>
                    <a:pt x="116" y="105"/>
                    <a:pt x="113" y="103"/>
                  </a:cubicBezTo>
                  <a:cubicBezTo>
                    <a:pt x="112" y="102"/>
                    <a:pt x="110" y="101"/>
                    <a:pt x="109" y="99"/>
                  </a:cubicBezTo>
                  <a:cubicBezTo>
                    <a:pt x="108" y="98"/>
                    <a:pt x="107" y="96"/>
                    <a:pt x="107" y="95"/>
                  </a:cubicBezTo>
                  <a:cubicBezTo>
                    <a:pt x="108" y="90"/>
                    <a:pt x="106" y="87"/>
                    <a:pt x="104" y="83"/>
                  </a:cubicBezTo>
                  <a:cubicBezTo>
                    <a:pt x="98" y="84"/>
                    <a:pt x="93" y="85"/>
                    <a:pt x="87" y="85"/>
                  </a:cubicBezTo>
                  <a:cubicBezTo>
                    <a:pt x="80" y="85"/>
                    <a:pt x="73" y="88"/>
                    <a:pt x="66" y="90"/>
                  </a:cubicBezTo>
                  <a:cubicBezTo>
                    <a:pt x="58" y="92"/>
                    <a:pt x="50" y="94"/>
                    <a:pt x="43" y="98"/>
                  </a:cubicBezTo>
                  <a:cubicBezTo>
                    <a:pt x="38" y="99"/>
                    <a:pt x="33" y="101"/>
                    <a:pt x="29" y="104"/>
                  </a:cubicBezTo>
                  <a:cubicBezTo>
                    <a:pt x="26" y="105"/>
                    <a:pt x="23" y="107"/>
                    <a:pt x="20" y="108"/>
                  </a:cubicBezTo>
                  <a:cubicBezTo>
                    <a:pt x="17" y="109"/>
                    <a:pt x="14" y="109"/>
                    <a:pt x="12" y="110"/>
                  </a:cubicBezTo>
                  <a:cubicBezTo>
                    <a:pt x="8" y="111"/>
                    <a:pt x="3" y="107"/>
                    <a:pt x="2" y="102"/>
                  </a:cubicBezTo>
                  <a:cubicBezTo>
                    <a:pt x="2" y="99"/>
                    <a:pt x="4" y="97"/>
                    <a:pt x="5" y="94"/>
                  </a:cubicBezTo>
                  <a:cubicBezTo>
                    <a:pt x="5" y="94"/>
                    <a:pt x="6" y="93"/>
                    <a:pt x="6" y="93"/>
                  </a:cubicBezTo>
                  <a:cubicBezTo>
                    <a:pt x="8" y="93"/>
                    <a:pt x="9" y="92"/>
                    <a:pt x="9" y="90"/>
                  </a:cubicBezTo>
                  <a:cubicBezTo>
                    <a:pt x="9" y="90"/>
                    <a:pt x="9" y="90"/>
                    <a:pt x="9" y="90"/>
                  </a:cubicBezTo>
                  <a:cubicBezTo>
                    <a:pt x="12" y="88"/>
                    <a:pt x="12" y="85"/>
                    <a:pt x="12" y="83"/>
                  </a:cubicBezTo>
                  <a:cubicBezTo>
                    <a:pt x="14" y="78"/>
                    <a:pt x="12" y="75"/>
                    <a:pt x="9" y="73"/>
                  </a:cubicBezTo>
                  <a:cubicBezTo>
                    <a:pt x="3" y="69"/>
                    <a:pt x="1" y="64"/>
                    <a:pt x="0" y="58"/>
                  </a:cubicBezTo>
                  <a:cubicBezTo>
                    <a:pt x="0" y="58"/>
                    <a:pt x="0" y="57"/>
                    <a:pt x="0" y="57"/>
                  </a:cubicBezTo>
                  <a:cubicBezTo>
                    <a:pt x="0" y="56"/>
                    <a:pt x="0" y="55"/>
                    <a:pt x="0" y="54"/>
                  </a:cubicBezTo>
                  <a:cubicBezTo>
                    <a:pt x="2" y="54"/>
                    <a:pt x="2" y="56"/>
                    <a:pt x="3" y="57"/>
                  </a:cubicBezTo>
                  <a:cubicBezTo>
                    <a:pt x="4" y="57"/>
                    <a:pt x="4" y="58"/>
                    <a:pt x="5" y="59"/>
                  </a:cubicBezTo>
                  <a:cubicBezTo>
                    <a:pt x="9" y="61"/>
                    <a:pt x="13" y="64"/>
                    <a:pt x="17" y="66"/>
                  </a:cubicBezTo>
                  <a:cubicBezTo>
                    <a:pt x="20" y="67"/>
                    <a:pt x="22" y="68"/>
                    <a:pt x="24" y="70"/>
                  </a:cubicBezTo>
                  <a:cubicBezTo>
                    <a:pt x="26" y="71"/>
                    <a:pt x="27" y="73"/>
                    <a:pt x="28" y="75"/>
                  </a:cubicBezTo>
                  <a:cubicBezTo>
                    <a:pt x="29" y="77"/>
                    <a:pt x="30" y="79"/>
                    <a:pt x="31" y="81"/>
                  </a:cubicBezTo>
                  <a:cubicBezTo>
                    <a:pt x="31" y="82"/>
                    <a:pt x="32" y="83"/>
                    <a:pt x="33" y="83"/>
                  </a:cubicBezTo>
                  <a:cubicBezTo>
                    <a:pt x="40" y="81"/>
                    <a:pt x="46" y="80"/>
                    <a:pt x="53" y="78"/>
                  </a:cubicBezTo>
                  <a:cubicBezTo>
                    <a:pt x="56" y="77"/>
                    <a:pt x="56" y="77"/>
                    <a:pt x="56" y="74"/>
                  </a:cubicBezTo>
                  <a:cubicBezTo>
                    <a:pt x="56" y="62"/>
                    <a:pt x="56" y="50"/>
                    <a:pt x="56" y="38"/>
                  </a:cubicBezTo>
                  <a:cubicBezTo>
                    <a:pt x="56" y="35"/>
                    <a:pt x="56" y="33"/>
                    <a:pt x="55" y="30"/>
                  </a:cubicBezTo>
                  <a:cubicBezTo>
                    <a:pt x="55" y="29"/>
                    <a:pt x="54" y="27"/>
                    <a:pt x="53" y="27"/>
                  </a:cubicBezTo>
                  <a:cubicBezTo>
                    <a:pt x="48" y="23"/>
                    <a:pt x="44" y="18"/>
                    <a:pt x="41" y="13"/>
                  </a:cubicBezTo>
                  <a:cubicBezTo>
                    <a:pt x="40" y="11"/>
                    <a:pt x="39" y="10"/>
                    <a:pt x="38" y="8"/>
                  </a:cubicBezTo>
                  <a:cubicBezTo>
                    <a:pt x="36" y="6"/>
                    <a:pt x="36" y="4"/>
                    <a:pt x="3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48">
              <a:extLst>
                <a:ext uri="{FF2B5EF4-FFF2-40B4-BE49-F238E27FC236}">
                  <a16:creationId xmlns:a16="http://schemas.microsoft.com/office/drawing/2014/main" id="{17C71061-AD70-4F17-9FD6-ADCAA070EB09}"/>
                </a:ext>
              </a:extLst>
            </p:cNvPr>
            <p:cNvSpPr>
              <a:spLocks/>
            </p:cNvSpPr>
            <p:nvPr/>
          </p:nvSpPr>
          <p:spPr bwMode="auto">
            <a:xfrm>
              <a:off x="3927" y="1172"/>
              <a:ext cx="128" cy="169"/>
            </a:xfrm>
            <a:custGeom>
              <a:avLst/>
              <a:gdLst>
                <a:gd name="T0" fmla="*/ 37 w 108"/>
                <a:gd name="T1" fmla="*/ 73 h 142"/>
                <a:gd name="T2" fmla="*/ 37 w 108"/>
                <a:gd name="T3" fmla="*/ 87 h 142"/>
                <a:gd name="T4" fmla="*/ 38 w 108"/>
                <a:gd name="T5" fmla="*/ 110 h 142"/>
                <a:gd name="T6" fmla="*/ 36 w 108"/>
                <a:gd name="T7" fmla="*/ 135 h 142"/>
                <a:gd name="T8" fmla="*/ 25 w 108"/>
                <a:gd name="T9" fmla="*/ 138 h 142"/>
                <a:gd name="T10" fmla="*/ 22 w 108"/>
                <a:gd name="T11" fmla="*/ 128 h 142"/>
                <a:gd name="T12" fmla="*/ 15 w 108"/>
                <a:gd name="T13" fmla="*/ 108 h 142"/>
                <a:gd name="T14" fmla="*/ 17 w 108"/>
                <a:gd name="T15" fmla="*/ 107 h 142"/>
                <a:gd name="T16" fmla="*/ 23 w 108"/>
                <a:gd name="T17" fmla="*/ 114 h 142"/>
                <a:gd name="T18" fmla="*/ 26 w 108"/>
                <a:gd name="T19" fmla="*/ 111 h 142"/>
                <a:gd name="T20" fmla="*/ 26 w 108"/>
                <a:gd name="T21" fmla="*/ 100 h 142"/>
                <a:gd name="T22" fmla="*/ 26 w 108"/>
                <a:gd name="T23" fmla="*/ 67 h 142"/>
                <a:gd name="T24" fmla="*/ 25 w 108"/>
                <a:gd name="T25" fmla="*/ 47 h 142"/>
                <a:gd name="T26" fmla="*/ 26 w 108"/>
                <a:gd name="T27" fmla="*/ 27 h 142"/>
                <a:gd name="T28" fmla="*/ 24 w 108"/>
                <a:gd name="T29" fmla="*/ 23 h 142"/>
                <a:gd name="T30" fmla="*/ 14 w 108"/>
                <a:gd name="T31" fmla="*/ 30 h 142"/>
                <a:gd name="T32" fmla="*/ 3 w 108"/>
                <a:gd name="T33" fmla="*/ 27 h 142"/>
                <a:gd name="T34" fmla="*/ 4 w 108"/>
                <a:gd name="T35" fmla="*/ 13 h 142"/>
                <a:gd name="T36" fmla="*/ 8 w 108"/>
                <a:gd name="T37" fmla="*/ 18 h 142"/>
                <a:gd name="T38" fmla="*/ 20 w 108"/>
                <a:gd name="T39" fmla="*/ 5 h 142"/>
                <a:gd name="T40" fmla="*/ 37 w 108"/>
                <a:gd name="T41" fmla="*/ 3 h 142"/>
                <a:gd name="T42" fmla="*/ 41 w 108"/>
                <a:gd name="T43" fmla="*/ 15 h 142"/>
                <a:gd name="T44" fmla="*/ 39 w 108"/>
                <a:gd name="T45" fmla="*/ 29 h 142"/>
                <a:gd name="T46" fmla="*/ 41 w 108"/>
                <a:gd name="T47" fmla="*/ 41 h 142"/>
                <a:gd name="T48" fmla="*/ 58 w 108"/>
                <a:gd name="T49" fmla="*/ 20 h 142"/>
                <a:gd name="T50" fmla="*/ 70 w 108"/>
                <a:gd name="T51" fmla="*/ 16 h 142"/>
                <a:gd name="T52" fmla="*/ 78 w 108"/>
                <a:gd name="T53" fmla="*/ 28 h 142"/>
                <a:gd name="T54" fmla="*/ 66 w 108"/>
                <a:gd name="T55" fmla="*/ 36 h 142"/>
                <a:gd name="T56" fmla="*/ 50 w 108"/>
                <a:gd name="T57" fmla="*/ 44 h 142"/>
                <a:gd name="T58" fmla="*/ 41 w 108"/>
                <a:gd name="T59" fmla="*/ 52 h 142"/>
                <a:gd name="T60" fmla="*/ 50 w 108"/>
                <a:gd name="T61" fmla="*/ 59 h 142"/>
                <a:gd name="T62" fmla="*/ 65 w 108"/>
                <a:gd name="T63" fmla="*/ 72 h 142"/>
                <a:gd name="T64" fmla="*/ 93 w 108"/>
                <a:gd name="T65" fmla="*/ 86 h 142"/>
                <a:gd name="T66" fmla="*/ 107 w 108"/>
                <a:gd name="T67" fmla="*/ 94 h 142"/>
                <a:gd name="T68" fmla="*/ 101 w 108"/>
                <a:gd name="T69" fmla="*/ 100 h 142"/>
                <a:gd name="T70" fmla="*/ 83 w 108"/>
                <a:gd name="T71" fmla="*/ 96 h 142"/>
                <a:gd name="T72" fmla="*/ 66 w 108"/>
                <a:gd name="T73" fmla="*/ 88 h 142"/>
                <a:gd name="T74" fmla="*/ 47 w 108"/>
                <a:gd name="T75" fmla="*/ 70 h 142"/>
                <a:gd name="T76" fmla="*/ 38 w 108"/>
                <a:gd name="T77" fmla="*/ 6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42">
                  <a:moveTo>
                    <a:pt x="38" y="62"/>
                  </a:moveTo>
                  <a:cubicBezTo>
                    <a:pt x="36" y="66"/>
                    <a:pt x="37" y="70"/>
                    <a:pt x="37" y="73"/>
                  </a:cubicBezTo>
                  <a:cubicBezTo>
                    <a:pt x="37" y="77"/>
                    <a:pt x="37" y="81"/>
                    <a:pt x="37" y="84"/>
                  </a:cubicBezTo>
                  <a:cubicBezTo>
                    <a:pt x="37" y="85"/>
                    <a:pt x="37" y="86"/>
                    <a:pt x="37" y="87"/>
                  </a:cubicBezTo>
                  <a:cubicBezTo>
                    <a:pt x="38" y="92"/>
                    <a:pt x="39" y="96"/>
                    <a:pt x="38" y="101"/>
                  </a:cubicBezTo>
                  <a:cubicBezTo>
                    <a:pt x="37" y="104"/>
                    <a:pt x="38" y="107"/>
                    <a:pt x="38" y="110"/>
                  </a:cubicBezTo>
                  <a:cubicBezTo>
                    <a:pt x="39" y="118"/>
                    <a:pt x="38" y="126"/>
                    <a:pt x="36" y="134"/>
                  </a:cubicBezTo>
                  <a:cubicBezTo>
                    <a:pt x="36" y="134"/>
                    <a:pt x="36" y="135"/>
                    <a:pt x="36" y="135"/>
                  </a:cubicBezTo>
                  <a:cubicBezTo>
                    <a:pt x="37" y="139"/>
                    <a:pt x="35" y="140"/>
                    <a:pt x="32" y="141"/>
                  </a:cubicBezTo>
                  <a:cubicBezTo>
                    <a:pt x="29" y="142"/>
                    <a:pt x="26" y="141"/>
                    <a:pt x="25" y="138"/>
                  </a:cubicBezTo>
                  <a:cubicBezTo>
                    <a:pt x="24" y="136"/>
                    <a:pt x="22" y="133"/>
                    <a:pt x="23" y="130"/>
                  </a:cubicBezTo>
                  <a:cubicBezTo>
                    <a:pt x="23" y="130"/>
                    <a:pt x="23" y="129"/>
                    <a:pt x="22" y="128"/>
                  </a:cubicBezTo>
                  <a:cubicBezTo>
                    <a:pt x="21" y="125"/>
                    <a:pt x="19" y="122"/>
                    <a:pt x="18" y="118"/>
                  </a:cubicBezTo>
                  <a:cubicBezTo>
                    <a:pt x="17" y="115"/>
                    <a:pt x="16" y="111"/>
                    <a:pt x="15" y="108"/>
                  </a:cubicBezTo>
                  <a:cubicBezTo>
                    <a:pt x="14" y="107"/>
                    <a:pt x="15" y="106"/>
                    <a:pt x="15" y="106"/>
                  </a:cubicBezTo>
                  <a:cubicBezTo>
                    <a:pt x="16" y="106"/>
                    <a:pt x="16" y="106"/>
                    <a:pt x="17" y="107"/>
                  </a:cubicBezTo>
                  <a:cubicBezTo>
                    <a:pt x="18" y="107"/>
                    <a:pt x="19" y="108"/>
                    <a:pt x="20" y="109"/>
                  </a:cubicBezTo>
                  <a:cubicBezTo>
                    <a:pt x="22" y="110"/>
                    <a:pt x="22" y="112"/>
                    <a:pt x="23" y="114"/>
                  </a:cubicBezTo>
                  <a:cubicBezTo>
                    <a:pt x="23" y="117"/>
                    <a:pt x="23" y="118"/>
                    <a:pt x="25" y="120"/>
                  </a:cubicBezTo>
                  <a:cubicBezTo>
                    <a:pt x="26" y="117"/>
                    <a:pt x="26" y="114"/>
                    <a:pt x="26" y="111"/>
                  </a:cubicBezTo>
                  <a:cubicBezTo>
                    <a:pt x="26" y="107"/>
                    <a:pt x="26" y="104"/>
                    <a:pt x="26" y="100"/>
                  </a:cubicBezTo>
                  <a:cubicBezTo>
                    <a:pt x="26" y="100"/>
                    <a:pt x="26" y="100"/>
                    <a:pt x="26" y="100"/>
                  </a:cubicBezTo>
                  <a:cubicBezTo>
                    <a:pt x="27" y="93"/>
                    <a:pt x="26" y="86"/>
                    <a:pt x="26" y="79"/>
                  </a:cubicBezTo>
                  <a:cubicBezTo>
                    <a:pt x="27" y="75"/>
                    <a:pt x="26" y="71"/>
                    <a:pt x="26" y="67"/>
                  </a:cubicBezTo>
                  <a:cubicBezTo>
                    <a:pt x="26" y="63"/>
                    <a:pt x="26" y="60"/>
                    <a:pt x="26" y="56"/>
                  </a:cubicBezTo>
                  <a:cubicBezTo>
                    <a:pt x="26" y="53"/>
                    <a:pt x="26" y="50"/>
                    <a:pt x="25" y="47"/>
                  </a:cubicBezTo>
                  <a:cubicBezTo>
                    <a:pt x="25" y="46"/>
                    <a:pt x="24" y="45"/>
                    <a:pt x="25" y="45"/>
                  </a:cubicBezTo>
                  <a:cubicBezTo>
                    <a:pt x="26" y="39"/>
                    <a:pt x="25" y="33"/>
                    <a:pt x="26" y="27"/>
                  </a:cubicBezTo>
                  <a:cubicBezTo>
                    <a:pt x="26" y="26"/>
                    <a:pt x="26" y="25"/>
                    <a:pt x="26" y="24"/>
                  </a:cubicBezTo>
                  <a:cubicBezTo>
                    <a:pt x="25" y="24"/>
                    <a:pt x="25" y="23"/>
                    <a:pt x="24" y="23"/>
                  </a:cubicBezTo>
                  <a:cubicBezTo>
                    <a:pt x="24" y="23"/>
                    <a:pt x="23" y="23"/>
                    <a:pt x="22" y="23"/>
                  </a:cubicBezTo>
                  <a:cubicBezTo>
                    <a:pt x="20" y="27"/>
                    <a:pt x="16" y="27"/>
                    <a:pt x="14" y="30"/>
                  </a:cubicBezTo>
                  <a:cubicBezTo>
                    <a:pt x="13" y="30"/>
                    <a:pt x="12" y="30"/>
                    <a:pt x="11" y="30"/>
                  </a:cubicBezTo>
                  <a:cubicBezTo>
                    <a:pt x="8" y="29"/>
                    <a:pt x="6" y="28"/>
                    <a:pt x="3" y="27"/>
                  </a:cubicBezTo>
                  <a:cubicBezTo>
                    <a:pt x="3" y="27"/>
                    <a:pt x="2" y="26"/>
                    <a:pt x="2" y="25"/>
                  </a:cubicBezTo>
                  <a:cubicBezTo>
                    <a:pt x="0" y="22"/>
                    <a:pt x="1" y="16"/>
                    <a:pt x="4" y="13"/>
                  </a:cubicBezTo>
                  <a:cubicBezTo>
                    <a:pt x="4" y="15"/>
                    <a:pt x="4" y="17"/>
                    <a:pt x="4" y="19"/>
                  </a:cubicBezTo>
                  <a:cubicBezTo>
                    <a:pt x="6" y="19"/>
                    <a:pt x="7" y="19"/>
                    <a:pt x="8" y="18"/>
                  </a:cubicBezTo>
                  <a:cubicBezTo>
                    <a:pt x="11" y="14"/>
                    <a:pt x="15" y="12"/>
                    <a:pt x="17" y="7"/>
                  </a:cubicBezTo>
                  <a:cubicBezTo>
                    <a:pt x="18" y="6"/>
                    <a:pt x="19" y="6"/>
                    <a:pt x="20" y="5"/>
                  </a:cubicBezTo>
                  <a:cubicBezTo>
                    <a:pt x="23" y="1"/>
                    <a:pt x="26" y="0"/>
                    <a:pt x="30" y="2"/>
                  </a:cubicBezTo>
                  <a:cubicBezTo>
                    <a:pt x="32" y="3"/>
                    <a:pt x="35" y="2"/>
                    <a:pt x="37" y="3"/>
                  </a:cubicBezTo>
                  <a:cubicBezTo>
                    <a:pt x="37" y="3"/>
                    <a:pt x="38" y="4"/>
                    <a:pt x="39" y="5"/>
                  </a:cubicBezTo>
                  <a:cubicBezTo>
                    <a:pt x="40" y="8"/>
                    <a:pt x="41" y="11"/>
                    <a:pt x="41" y="15"/>
                  </a:cubicBezTo>
                  <a:cubicBezTo>
                    <a:pt x="40" y="17"/>
                    <a:pt x="40" y="19"/>
                    <a:pt x="40" y="21"/>
                  </a:cubicBezTo>
                  <a:cubicBezTo>
                    <a:pt x="40" y="24"/>
                    <a:pt x="40" y="26"/>
                    <a:pt x="39" y="29"/>
                  </a:cubicBezTo>
                  <a:cubicBezTo>
                    <a:pt x="38" y="33"/>
                    <a:pt x="38" y="37"/>
                    <a:pt x="39" y="42"/>
                  </a:cubicBezTo>
                  <a:cubicBezTo>
                    <a:pt x="40" y="41"/>
                    <a:pt x="41" y="41"/>
                    <a:pt x="41" y="41"/>
                  </a:cubicBezTo>
                  <a:cubicBezTo>
                    <a:pt x="47" y="36"/>
                    <a:pt x="52" y="30"/>
                    <a:pt x="58" y="25"/>
                  </a:cubicBezTo>
                  <a:cubicBezTo>
                    <a:pt x="60" y="23"/>
                    <a:pt x="60" y="23"/>
                    <a:pt x="58" y="20"/>
                  </a:cubicBezTo>
                  <a:cubicBezTo>
                    <a:pt x="60" y="18"/>
                    <a:pt x="62" y="17"/>
                    <a:pt x="65" y="15"/>
                  </a:cubicBezTo>
                  <a:cubicBezTo>
                    <a:pt x="66" y="15"/>
                    <a:pt x="68" y="15"/>
                    <a:pt x="70" y="16"/>
                  </a:cubicBezTo>
                  <a:cubicBezTo>
                    <a:pt x="72" y="16"/>
                    <a:pt x="74" y="17"/>
                    <a:pt x="76" y="18"/>
                  </a:cubicBezTo>
                  <a:cubicBezTo>
                    <a:pt x="80" y="20"/>
                    <a:pt x="81" y="25"/>
                    <a:pt x="78" y="28"/>
                  </a:cubicBezTo>
                  <a:cubicBezTo>
                    <a:pt x="75" y="30"/>
                    <a:pt x="71" y="33"/>
                    <a:pt x="68" y="35"/>
                  </a:cubicBezTo>
                  <a:cubicBezTo>
                    <a:pt x="67" y="36"/>
                    <a:pt x="66" y="36"/>
                    <a:pt x="66" y="36"/>
                  </a:cubicBezTo>
                  <a:cubicBezTo>
                    <a:pt x="62" y="35"/>
                    <a:pt x="61" y="38"/>
                    <a:pt x="59" y="39"/>
                  </a:cubicBezTo>
                  <a:cubicBezTo>
                    <a:pt x="56" y="41"/>
                    <a:pt x="53" y="43"/>
                    <a:pt x="50" y="44"/>
                  </a:cubicBezTo>
                  <a:cubicBezTo>
                    <a:pt x="47" y="46"/>
                    <a:pt x="44" y="47"/>
                    <a:pt x="42" y="49"/>
                  </a:cubicBezTo>
                  <a:cubicBezTo>
                    <a:pt x="40" y="49"/>
                    <a:pt x="40" y="51"/>
                    <a:pt x="41" y="52"/>
                  </a:cubicBezTo>
                  <a:cubicBezTo>
                    <a:pt x="44" y="54"/>
                    <a:pt x="46" y="56"/>
                    <a:pt x="48" y="59"/>
                  </a:cubicBezTo>
                  <a:cubicBezTo>
                    <a:pt x="49" y="59"/>
                    <a:pt x="49" y="59"/>
                    <a:pt x="50" y="59"/>
                  </a:cubicBezTo>
                  <a:cubicBezTo>
                    <a:pt x="52" y="62"/>
                    <a:pt x="55" y="65"/>
                    <a:pt x="58" y="68"/>
                  </a:cubicBezTo>
                  <a:cubicBezTo>
                    <a:pt x="60" y="69"/>
                    <a:pt x="63" y="71"/>
                    <a:pt x="65" y="72"/>
                  </a:cubicBezTo>
                  <a:cubicBezTo>
                    <a:pt x="71" y="75"/>
                    <a:pt x="78" y="78"/>
                    <a:pt x="84" y="81"/>
                  </a:cubicBezTo>
                  <a:cubicBezTo>
                    <a:pt x="87" y="83"/>
                    <a:pt x="90" y="85"/>
                    <a:pt x="93" y="86"/>
                  </a:cubicBezTo>
                  <a:cubicBezTo>
                    <a:pt x="97" y="88"/>
                    <a:pt x="100" y="90"/>
                    <a:pt x="103" y="91"/>
                  </a:cubicBezTo>
                  <a:cubicBezTo>
                    <a:pt x="105" y="92"/>
                    <a:pt x="106" y="93"/>
                    <a:pt x="107" y="94"/>
                  </a:cubicBezTo>
                  <a:cubicBezTo>
                    <a:pt x="108" y="96"/>
                    <a:pt x="107" y="99"/>
                    <a:pt x="105" y="99"/>
                  </a:cubicBezTo>
                  <a:cubicBezTo>
                    <a:pt x="104" y="100"/>
                    <a:pt x="102" y="100"/>
                    <a:pt x="101" y="100"/>
                  </a:cubicBezTo>
                  <a:cubicBezTo>
                    <a:pt x="96" y="99"/>
                    <a:pt x="90" y="99"/>
                    <a:pt x="86" y="97"/>
                  </a:cubicBezTo>
                  <a:cubicBezTo>
                    <a:pt x="85" y="96"/>
                    <a:pt x="84" y="96"/>
                    <a:pt x="83" y="96"/>
                  </a:cubicBezTo>
                  <a:cubicBezTo>
                    <a:pt x="79" y="95"/>
                    <a:pt x="75" y="93"/>
                    <a:pt x="72" y="91"/>
                  </a:cubicBezTo>
                  <a:cubicBezTo>
                    <a:pt x="70" y="89"/>
                    <a:pt x="68" y="89"/>
                    <a:pt x="66" y="88"/>
                  </a:cubicBezTo>
                  <a:cubicBezTo>
                    <a:pt x="64" y="86"/>
                    <a:pt x="62" y="83"/>
                    <a:pt x="59" y="82"/>
                  </a:cubicBezTo>
                  <a:cubicBezTo>
                    <a:pt x="54" y="79"/>
                    <a:pt x="51" y="74"/>
                    <a:pt x="47" y="70"/>
                  </a:cubicBezTo>
                  <a:cubicBezTo>
                    <a:pt x="45" y="68"/>
                    <a:pt x="42" y="66"/>
                    <a:pt x="40" y="63"/>
                  </a:cubicBezTo>
                  <a:cubicBezTo>
                    <a:pt x="39" y="63"/>
                    <a:pt x="39" y="63"/>
                    <a:pt x="38"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49">
              <a:extLst>
                <a:ext uri="{FF2B5EF4-FFF2-40B4-BE49-F238E27FC236}">
                  <a16:creationId xmlns:a16="http://schemas.microsoft.com/office/drawing/2014/main" id="{AF802550-3AEC-418B-BC9C-732B3250B744}"/>
                </a:ext>
              </a:extLst>
            </p:cNvPr>
            <p:cNvSpPr>
              <a:spLocks/>
            </p:cNvSpPr>
            <p:nvPr/>
          </p:nvSpPr>
          <p:spPr bwMode="auto">
            <a:xfrm>
              <a:off x="3578" y="1130"/>
              <a:ext cx="107" cy="197"/>
            </a:xfrm>
            <a:custGeom>
              <a:avLst/>
              <a:gdLst>
                <a:gd name="T0" fmla="*/ 58 w 91"/>
                <a:gd name="T1" fmla="*/ 68 h 165"/>
                <a:gd name="T2" fmla="*/ 48 w 91"/>
                <a:gd name="T3" fmla="*/ 74 h 165"/>
                <a:gd name="T4" fmla="*/ 38 w 91"/>
                <a:gd name="T5" fmla="*/ 80 h 165"/>
                <a:gd name="T6" fmla="*/ 12 w 91"/>
                <a:gd name="T7" fmla="*/ 89 h 165"/>
                <a:gd name="T8" fmla="*/ 3 w 91"/>
                <a:gd name="T9" fmla="*/ 78 h 165"/>
                <a:gd name="T10" fmla="*/ 15 w 91"/>
                <a:gd name="T11" fmla="*/ 73 h 165"/>
                <a:gd name="T12" fmla="*/ 40 w 91"/>
                <a:gd name="T13" fmla="*/ 62 h 165"/>
                <a:gd name="T14" fmla="*/ 61 w 91"/>
                <a:gd name="T15" fmla="*/ 51 h 165"/>
                <a:gd name="T16" fmla="*/ 62 w 91"/>
                <a:gd name="T17" fmla="*/ 41 h 165"/>
                <a:gd name="T18" fmla="*/ 63 w 91"/>
                <a:gd name="T19" fmla="*/ 24 h 165"/>
                <a:gd name="T20" fmla="*/ 58 w 91"/>
                <a:gd name="T21" fmla="*/ 3 h 165"/>
                <a:gd name="T22" fmla="*/ 70 w 91"/>
                <a:gd name="T23" fmla="*/ 4 h 165"/>
                <a:gd name="T24" fmla="*/ 75 w 91"/>
                <a:gd name="T25" fmla="*/ 15 h 165"/>
                <a:gd name="T26" fmla="*/ 74 w 91"/>
                <a:gd name="T27" fmla="*/ 41 h 165"/>
                <a:gd name="T28" fmla="*/ 85 w 91"/>
                <a:gd name="T29" fmla="*/ 48 h 165"/>
                <a:gd name="T30" fmla="*/ 85 w 91"/>
                <a:gd name="T31" fmla="*/ 55 h 165"/>
                <a:gd name="T32" fmla="*/ 73 w 91"/>
                <a:gd name="T33" fmla="*/ 63 h 165"/>
                <a:gd name="T34" fmla="*/ 72 w 91"/>
                <a:gd name="T35" fmla="*/ 81 h 165"/>
                <a:gd name="T36" fmla="*/ 90 w 91"/>
                <a:gd name="T37" fmla="*/ 97 h 165"/>
                <a:gd name="T38" fmla="*/ 85 w 91"/>
                <a:gd name="T39" fmla="*/ 104 h 165"/>
                <a:gd name="T40" fmla="*/ 73 w 91"/>
                <a:gd name="T41" fmla="*/ 92 h 165"/>
                <a:gd name="T42" fmla="*/ 71 w 91"/>
                <a:gd name="T43" fmla="*/ 110 h 165"/>
                <a:gd name="T44" fmla="*/ 73 w 91"/>
                <a:gd name="T45" fmla="*/ 155 h 165"/>
                <a:gd name="T46" fmla="*/ 69 w 91"/>
                <a:gd name="T47" fmla="*/ 164 h 165"/>
                <a:gd name="T48" fmla="*/ 61 w 91"/>
                <a:gd name="T49" fmla="*/ 150 h 165"/>
                <a:gd name="T50" fmla="*/ 60 w 91"/>
                <a:gd name="T51" fmla="*/ 133 h 165"/>
                <a:gd name="T52" fmla="*/ 62 w 91"/>
                <a:gd name="T53" fmla="*/ 105 h 165"/>
                <a:gd name="T54" fmla="*/ 58 w 91"/>
                <a:gd name="T55" fmla="*/ 101 h 165"/>
                <a:gd name="T56" fmla="*/ 47 w 91"/>
                <a:gd name="T57" fmla="*/ 116 h 165"/>
                <a:gd name="T58" fmla="*/ 33 w 91"/>
                <a:gd name="T59" fmla="*/ 126 h 165"/>
                <a:gd name="T60" fmla="*/ 20 w 91"/>
                <a:gd name="T61" fmla="*/ 131 h 165"/>
                <a:gd name="T62" fmla="*/ 40 w 91"/>
                <a:gd name="T63" fmla="*/ 110 h 165"/>
                <a:gd name="T64" fmla="*/ 56 w 91"/>
                <a:gd name="T65" fmla="*/ 81 h 165"/>
                <a:gd name="T66" fmla="*/ 60 w 91"/>
                <a:gd name="T67"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165">
                  <a:moveTo>
                    <a:pt x="60" y="66"/>
                  </a:moveTo>
                  <a:cubicBezTo>
                    <a:pt x="59" y="66"/>
                    <a:pt x="59" y="67"/>
                    <a:pt x="58" y="68"/>
                  </a:cubicBezTo>
                  <a:cubicBezTo>
                    <a:pt x="56" y="69"/>
                    <a:pt x="54" y="70"/>
                    <a:pt x="52" y="71"/>
                  </a:cubicBezTo>
                  <a:cubicBezTo>
                    <a:pt x="50" y="72"/>
                    <a:pt x="49" y="72"/>
                    <a:pt x="48" y="74"/>
                  </a:cubicBezTo>
                  <a:cubicBezTo>
                    <a:pt x="45" y="76"/>
                    <a:pt x="43" y="78"/>
                    <a:pt x="39" y="79"/>
                  </a:cubicBezTo>
                  <a:cubicBezTo>
                    <a:pt x="39" y="79"/>
                    <a:pt x="38" y="79"/>
                    <a:pt x="38" y="80"/>
                  </a:cubicBezTo>
                  <a:cubicBezTo>
                    <a:pt x="33" y="82"/>
                    <a:pt x="29" y="85"/>
                    <a:pt x="24" y="88"/>
                  </a:cubicBezTo>
                  <a:cubicBezTo>
                    <a:pt x="20" y="91"/>
                    <a:pt x="16" y="91"/>
                    <a:pt x="12" y="89"/>
                  </a:cubicBezTo>
                  <a:cubicBezTo>
                    <a:pt x="10" y="88"/>
                    <a:pt x="9" y="85"/>
                    <a:pt x="7" y="84"/>
                  </a:cubicBezTo>
                  <a:cubicBezTo>
                    <a:pt x="6" y="82"/>
                    <a:pt x="5" y="80"/>
                    <a:pt x="3" y="78"/>
                  </a:cubicBezTo>
                  <a:cubicBezTo>
                    <a:pt x="2" y="76"/>
                    <a:pt x="0" y="74"/>
                    <a:pt x="1" y="71"/>
                  </a:cubicBezTo>
                  <a:cubicBezTo>
                    <a:pt x="5" y="76"/>
                    <a:pt x="9" y="76"/>
                    <a:pt x="15" y="73"/>
                  </a:cubicBezTo>
                  <a:cubicBezTo>
                    <a:pt x="20" y="71"/>
                    <a:pt x="24" y="69"/>
                    <a:pt x="29" y="67"/>
                  </a:cubicBezTo>
                  <a:cubicBezTo>
                    <a:pt x="33" y="65"/>
                    <a:pt x="36" y="64"/>
                    <a:pt x="40" y="62"/>
                  </a:cubicBezTo>
                  <a:cubicBezTo>
                    <a:pt x="45" y="59"/>
                    <a:pt x="50" y="56"/>
                    <a:pt x="56" y="54"/>
                  </a:cubicBezTo>
                  <a:cubicBezTo>
                    <a:pt x="58" y="54"/>
                    <a:pt x="59" y="52"/>
                    <a:pt x="61" y="51"/>
                  </a:cubicBezTo>
                  <a:cubicBezTo>
                    <a:pt x="61" y="50"/>
                    <a:pt x="61" y="50"/>
                    <a:pt x="61" y="50"/>
                  </a:cubicBezTo>
                  <a:cubicBezTo>
                    <a:pt x="62" y="47"/>
                    <a:pt x="62" y="44"/>
                    <a:pt x="62" y="41"/>
                  </a:cubicBezTo>
                  <a:cubicBezTo>
                    <a:pt x="62" y="39"/>
                    <a:pt x="62" y="36"/>
                    <a:pt x="63" y="34"/>
                  </a:cubicBezTo>
                  <a:cubicBezTo>
                    <a:pt x="63" y="31"/>
                    <a:pt x="63" y="27"/>
                    <a:pt x="63" y="24"/>
                  </a:cubicBezTo>
                  <a:cubicBezTo>
                    <a:pt x="63" y="19"/>
                    <a:pt x="63" y="14"/>
                    <a:pt x="61" y="9"/>
                  </a:cubicBezTo>
                  <a:cubicBezTo>
                    <a:pt x="60" y="7"/>
                    <a:pt x="59" y="5"/>
                    <a:pt x="58" y="3"/>
                  </a:cubicBezTo>
                  <a:cubicBezTo>
                    <a:pt x="58" y="1"/>
                    <a:pt x="59" y="0"/>
                    <a:pt x="61" y="1"/>
                  </a:cubicBezTo>
                  <a:cubicBezTo>
                    <a:pt x="64" y="2"/>
                    <a:pt x="67" y="3"/>
                    <a:pt x="70" y="4"/>
                  </a:cubicBezTo>
                  <a:cubicBezTo>
                    <a:pt x="72" y="5"/>
                    <a:pt x="73" y="8"/>
                    <a:pt x="74" y="10"/>
                  </a:cubicBezTo>
                  <a:cubicBezTo>
                    <a:pt x="75" y="11"/>
                    <a:pt x="75" y="13"/>
                    <a:pt x="75" y="15"/>
                  </a:cubicBezTo>
                  <a:cubicBezTo>
                    <a:pt x="75" y="21"/>
                    <a:pt x="75" y="26"/>
                    <a:pt x="75" y="32"/>
                  </a:cubicBezTo>
                  <a:cubicBezTo>
                    <a:pt x="74" y="35"/>
                    <a:pt x="74" y="38"/>
                    <a:pt x="74" y="41"/>
                  </a:cubicBezTo>
                  <a:cubicBezTo>
                    <a:pt x="74" y="42"/>
                    <a:pt x="75" y="43"/>
                    <a:pt x="76" y="44"/>
                  </a:cubicBezTo>
                  <a:cubicBezTo>
                    <a:pt x="79" y="45"/>
                    <a:pt x="82" y="47"/>
                    <a:pt x="85" y="48"/>
                  </a:cubicBezTo>
                  <a:cubicBezTo>
                    <a:pt x="86" y="49"/>
                    <a:pt x="88" y="49"/>
                    <a:pt x="88" y="51"/>
                  </a:cubicBezTo>
                  <a:cubicBezTo>
                    <a:pt x="87" y="53"/>
                    <a:pt x="86" y="54"/>
                    <a:pt x="85" y="55"/>
                  </a:cubicBezTo>
                  <a:cubicBezTo>
                    <a:pt x="82" y="57"/>
                    <a:pt x="79" y="58"/>
                    <a:pt x="76" y="59"/>
                  </a:cubicBezTo>
                  <a:cubicBezTo>
                    <a:pt x="73" y="60"/>
                    <a:pt x="73" y="61"/>
                    <a:pt x="73" y="63"/>
                  </a:cubicBezTo>
                  <a:cubicBezTo>
                    <a:pt x="74" y="68"/>
                    <a:pt x="73" y="73"/>
                    <a:pt x="73" y="78"/>
                  </a:cubicBezTo>
                  <a:cubicBezTo>
                    <a:pt x="73" y="79"/>
                    <a:pt x="72" y="80"/>
                    <a:pt x="72" y="81"/>
                  </a:cubicBezTo>
                  <a:cubicBezTo>
                    <a:pt x="72" y="86"/>
                    <a:pt x="73" y="87"/>
                    <a:pt x="77" y="88"/>
                  </a:cubicBezTo>
                  <a:cubicBezTo>
                    <a:pt x="82" y="90"/>
                    <a:pt x="87" y="92"/>
                    <a:pt x="90" y="97"/>
                  </a:cubicBezTo>
                  <a:cubicBezTo>
                    <a:pt x="91" y="99"/>
                    <a:pt x="91" y="101"/>
                    <a:pt x="90" y="103"/>
                  </a:cubicBezTo>
                  <a:cubicBezTo>
                    <a:pt x="88" y="105"/>
                    <a:pt x="88" y="104"/>
                    <a:pt x="85" y="104"/>
                  </a:cubicBezTo>
                  <a:cubicBezTo>
                    <a:pt x="81" y="103"/>
                    <a:pt x="80" y="101"/>
                    <a:pt x="78" y="99"/>
                  </a:cubicBezTo>
                  <a:cubicBezTo>
                    <a:pt x="77" y="96"/>
                    <a:pt x="75" y="95"/>
                    <a:pt x="73" y="92"/>
                  </a:cubicBezTo>
                  <a:cubicBezTo>
                    <a:pt x="73" y="94"/>
                    <a:pt x="72" y="96"/>
                    <a:pt x="72" y="98"/>
                  </a:cubicBezTo>
                  <a:cubicBezTo>
                    <a:pt x="72" y="102"/>
                    <a:pt x="71" y="106"/>
                    <a:pt x="71" y="110"/>
                  </a:cubicBezTo>
                  <a:cubicBezTo>
                    <a:pt x="71" y="117"/>
                    <a:pt x="71" y="124"/>
                    <a:pt x="71" y="131"/>
                  </a:cubicBezTo>
                  <a:cubicBezTo>
                    <a:pt x="71" y="139"/>
                    <a:pt x="71" y="147"/>
                    <a:pt x="73" y="155"/>
                  </a:cubicBezTo>
                  <a:cubicBezTo>
                    <a:pt x="73" y="157"/>
                    <a:pt x="73" y="159"/>
                    <a:pt x="73" y="161"/>
                  </a:cubicBezTo>
                  <a:cubicBezTo>
                    <a:pt x="73" y="164"/>
                    <a:pt x="71" y="165"/>
                    <a:pt x="69" y="164"/>
                  </a:cubicBezTo>
                  <a:cubicBezTo>
                    <a:pt x="64" y="163"/>
                    <a:pt x="63" y="161"/>
                    <a:pt x="62" y="157"/>
                  </a:cubicBezTo>
                  <a:cubicBezTo>
                    <a:pt x="62" y="155"/>
                    <a:pt x="61" y="153"/>
                    <a:pt x="61" y="150"/>
                  </a:cubicBezTo>
                  <a:cubicBezTo>
                    <a:pt x="61" y="148"/>
                    <a:pt x="60" y="145"/>
                    <a:pt x="60" y="143"/>
                  </a:cubicBezTo>
                  <a:cubicBezTo>
                    <a:pt x="60" y="139"/>
                    <a:pt x="60" y="136"/>
                    <a:pt x="60" y="133"/>
                  </a:cubicBezTo>
                  <a:cubicBezTo>
                    <a:pt x="60" y="124"/>
                    <a:pt x="60" y="116"/>
                    <a:pt x="59" y="107"/>
                  </a:cubicBezTo>
                  <a:cubicBezTo>
                    <a:pt x="59" y="106"/>
                    <a:pt x="60" y="105"/>
                    <a:pt x="62" y="105"/>
                  </a:cubicBezTo>
                  <a:cubicBezTo>
                    <a:pt x="62" y="103"/>
                    <a:pt x="62" y="101"/>
                    <a:pt x="61" y="98"/>
                  </a:cubicBezTo>
                  <a:cubicBezTo>
                    <a:pt x="60" y="99"/>
                    <a:pt x="58" y="100"/>
                    <a:pt x="58" y="101"/>
                  </a:cubicBezTo>
                  <a:cubicBezTo>
                    <a:pt x="56" y="102"/>
                    <a:pt x="55" y="105"/>
                    <a:pt x="53" y="107"/>
                  </a:cubicBezTo>
                  <a:cubicBezTo>
                    <a:pt x="51" y="110"/>
                    <a:pt x="49" y="113"/>
                    <a:pt x="47" y="116"/>
                  </a:cubicBezTo>
                  <a:cubicBezTo>
                    <a:pt x="43" y="119"/>
                    <a:pt x="41" y="123"/>
                    <a:pt x="36" y="124"/>
                  </a:cubicBezTo>
                  <a:cubicBezTo>
                    <a:pt x="35" y="124"/>
                    <a:pt x="34" y="125"/>
                    <a:pt x="33" y="126"/>
                  </a:cubicBezTo>
                  <a:cubicBezTo>
                    <a:pt x="30" y="128"/>
                    <a:pt x="27" y="131"/>
                    <a:pt x="24" y="133"/>
                  </a:cubicBezTo>
                  <a:cubicBezTo>
                    <a:pt x="22" y="132"/>
                    <a:pt x="21" y="132"/>
                    <a:pt x="20" y="131"/>
                  </a:cubicBezTo>
                  <a:cubicBezTo>
                    <a:pt x="21" y="130"/>
                    <a:pt x="22" y="130"/>
                    <a:pt x="22" y="129"/>
                  </a:cubicBezTo>
                  <a:cubicBezTo>
                    <a:pt x="29" y="123"/>
                    <a:pt x="35" y="117"/>
                    <a:pt x="40" y="110"/>
                  </a:cubicBezTo>
                  <a:cubicBezTo>
                    <a:pt x="43" y="105"/>
                    <a:pt x="45" y="100"/>
                    <a:pt x="48" y="95"/>
                  </a:cubicBezTo>
                  <a:cubicBezTo>
                    <a:pt x="51" y="90"/>
                    <a:pt x="54" y="86"/>
                    <a:pt x="56" y="81"/>
                  </a:cubicBezTo>
                  <a:cubicBezTo>
                    <a:pt x="58" y="76"/>
                    <a:pt x="60" y="72"/>
                    <a:pt x="61" y="66"/>
                  </a:cubicBezTo>
                  <a:cubicBezTo>
                    <a:pt x="61" y="66"/>
                    <a:pt x="61" y="66"/>
                    <a:pt x="60" y="6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0">
              <a:extLst>
                <a:ext uri="{FF2B5EF4-FFF2-40B4-BE49-F238E27FC236}">
                  <a16:creationId xmlns:a16="http://schemas.microsoft.com/office/drawing/2014/main" id="{FFF6A3CB-24D0-4D23-95A9-F54CC0352332}"/>
                </a:ext>
              </a:extLst>
            </p:cNvPr>
            <p:cNvSpPr>
              <a:spLocks/>
            </p:cNvSpPr>
            <p:nvPr/>
          </p:nvSpPr>
          <p:spPr bwMode="auto">
            <a:xfrm>
              <a:off x="3682" y="1124"/>
              <a:ext cx="112" cy="205"/>
            </a:xfrm>
            <a:custGeom>
              <a:avLst/>
              <a:gdLst>
                <a:gd name="T0" fmla="*/ 20 w 95"/>
                <a:gd name="T1" fmla="*/ 83 h 172"/>
                <a:gd name="T2" fmla="*/ 9 w 95"/>
                <a:gd name="T3" fmla="*/ 86 h 172"/>
                <a:gd name="T4" fmla="*/ 0 w 95"/>
                <a:gd name="T5" fmla="*/ 75 h 172"/>
                <a:gd name="T6" fmla="*/ 10 w 95"/>
                <a:gd name="T7" fmla="*/ 76 h 172"/>
                <a:gd name="T8" fmla="*/ 18 w 95"/>
                <a:gd name="T9" fmla="*/ 73 h 172"/>
                <a:gd name="T10" fmla="*/ 26 w 95"/>
                <a:gd name="T11" fmla="*/ 70 h 172"/>
                <a:gd name="T12" fmla="*/ 41 w 95"/>
                <a:gd name="T13" fmla="*/ 64 h 172"/>
                <a:gd name="T14" fmla="*/ 53 w 95"/>
                <a:gd name="T15" fmla="*/ 58 h 172"/>
                <a:gd name="T16" fmla="*/ 54 w 95"/>
                <a:gd name="T17" fmla="*/ 56 h 172"/>
                <a:gd name="T18" fmla="*/ 56 w 95"/>
                <a:gd name="T19" fmla="*/ 42 h 172"/>
                <a:gd name="T20" fmla="*/ 54 w 95"/>
                <a:gd name="T21" fmla="*/ 15 h 172"/>
                <a:gd name="T22" fmla="*/ 54 w 95"/>
                <a:gd name="T23" fmla="*/ 13 h 172"/>
                <a:gd name="T24" fmla="*/ 49 w 95"/>
                <a:gd name="T25" fmla="*/ 6 h 172"/>
                <a:gd name="T26" fmla="*/ 46 w 95"/>
                <a:gd name="T27" fmla="*/ 2 h 172"/>
                <a:gd name="T28" fmla="*/ 53 w 95"/>
                <a:gd name="T29" fmla="*/ 0 h 172"/>
                <a:gd name="T30" fmla="*/ 63 w 95"/>
                <a:gd name="T31" fmla="*/ 4 h 172"/>
                <a:gd name="T32" fmla="*/ 68 w 95"/>
                <a:gd name="T33" fmla="*/ 11 h 172"/>
                <a:gd name="T34" fmla="*/ 69 w 95"/>
                <a:gd name="T35" fmla="*/ 28 h 172"/>
                <a:gd name="T36" fmla="*/ 68 w 95"/>
                <a:gd name="T37" fmla="*/ 34 h 172"/>
                <a:gd name="T38" fmla="*/ 68 w 95"/>
                <a:gd name="T39" fmla="*/ 43 h 172"/>
                <a:gd name="T40" fmla="*/ 67 w 95"/>
                <a:gd name="T41" fmla="*/ 48 h 172"/>
                <a:gd name="T42" fmla="*/ 67 w 95"/>
                <a:gd name="T43" fmla="*/ 52 h 172"/>
                <a:gd name="T44" fmla="*/ 80 w 95"/>
                <a:gd name="T45" fmla="*/ 50 h 172"/>
                <a:gd name="T46" fmla="*/ 90 w 95"/>
                <a:gd name="T47" fmla="*/ 53 h 172"/>
                <a:gd name="T48" fmla="*/ 94 w 95"/>
                <a:gd name="T49" fmla="*/ 57 h 172"/>
                <a:gd name="T50" fmla="*/ 94 w 95"/>
                <a:gd name="T51" fmla="*/ 62 h 172"/>
                <a:gd name="T52" fmla="*/ 89 w 95"/>
                <a:gd name="T53" fmla="*/ 66 h 172"/>
                <a:gd name="T54" fmla="*/ 78 w 95"/>
                <a:gd name="T55" fmla="*/ 66 h 172"/>
                <a:gd name="T56" fmla="*/ 73 w 95"/>
                <a:gd name="T57" fmla="*/ 65 h 172"/>
                <a:gd name="T58" fmla="*/ 66 w 95"/>
                <a:gd name="T59" fmla="*/ 69 h 172"/>
                <a:gd name="T60" fmla="*/ 66 w 95"/>
                <a:gd name="T61" fmla="*/ 78 h 172"/>
                <a:gd name="T62" fmla="*/ 66 w 95"/>
                <a:gd name="T63" fmla="*/ 95 h 172"/>
                <a:gd name="T64" fmla="*/ 67 w 95"/>
                <a:gd name="T65" fmla="*/ 106 h 172"/>
                <a:gd name="T66" fmla="*/ 68 w 95"/>
                <a:gd name="T67" fmla="*/ 115 h 172"/>
                <a:gd name="T68" fmla="*/ 68 w 95"/>
                <a:gd name="T69" fmla="*/ 122 h 172"/>
                <a:gd name="T70" fmla="*/ 70 w 95"/>
                <a:gd name="T71" fmla="*/ 132 h 172"/>
                <a:gd name="T72" fmla="*/ 71 w 95"/>
                <a:gd name="T73" fmla="*/ 151 h 172"/>
                <a:gd name="T74" fmla="*/ 68 w 95"/>
                <a:gd name="T75" fmla="*/ 167 h 172"/>
                <a:gd name="T76" fmla="*/ 65 w 95"/>
                <a:gd name="T77" fmla="*/ 171 h 172"/>
                <a:gd name="T78" fmla="*/ 58 w 95"/>
                <a:gd name="T79" fmla="*/ 170 h 172"/>
                <a:gd name="T80" fmla="*/ 53 w 95"/>
                <a:gd name="T81" fmla="*/ 164 h 172"/>
                <a:gd name="T82" fmla="*/ 46 w 95"/>
                <a:gd name="T83" fmla="*/ 155 h 172"/>
                <a:gd name="T84" fmla="*/ 36 w 95"/>
                <a:gd name="T85" fmla="*/ 136 h 172"/>
                <a:gd name="T86" fmla="*/ 42 w 95"/>
                <a:gd name="T87" fmla="*/ 140 h 172"/>
                <a:gd name="T88" fmla="*/ 49 w 95"/>
                <a:gd name="T89" fmla="*/ 146 h 172"/>
                <a:gd name="T90" fmla="*/ 51 w 95"/>
                <a:gd name="T91" fmla="*/ 148 h 172"/>
                <a:gd name="T92" fmla="*/ 56 w 95"/>
                <a:gd name="T93" fmla="*/ 151 h 172"/>
                <a:gd name="T94" fmla="*/ 57 w 95"/>
                <a:gd name="T95" fmla="*/ 148 h 172"/>
                <a:gd name="T96" fmla="*/ 56 w 95"/>
                <a:gd name="T97" fmla="*/ 118 h 172"/>
                <a:gd name="T98" fmla="*/ 55 w 95"/>
                <a:gd name="T99" fmla="*/ 75 h 172"/>
                <a:gd name="T100" fmla="*/ 55 w 95"/>
                <a:gd name="T101" fmla="*/ 72 h 172"/>
                <a:gd name="T102" fmla="*/ 55 w 95"/>
                <a:gd name="T103" fmla="*/ 70 h 172"/>
                <a:gd name="T104" fmla="*/ 50 w 95"/>
                <a:gd name="T105" fmla="*/ 71 h 172"/>
                <a:gd name="T106" fmla="*/ 25 w 95"/>
                <a:gd name="T107" fmla="*/ 80 h 172"/>
                <a:gd name="T108" fmla="*/ 23 w 95"/>
                <a:gd name="T109" fmla="*/ 81 h 172"/>
                <a:gd name="T110" fmla="*/ 26 w 95"/>
                <a:gd name="T111" fmla="*/ 86 h 172"/>
                <a:gd name="T112" fmla="*/ 35 w 95"/>
                <a:gd name="T113" fmla="*/ 103 h 172"/>
                <a:gd name="T114" fmla="*/ 36 w 95"/>
                <a:gd name="T115" fmla="*/ 108 h 172"/>
                <a:gd name="T116" fmla="*/ 31 w 95"/>
                <a:gd name="T117" fmla="*/ 114 h 172"/>
                <a:gd name="T118" fmla="*/ 22 w 95"/>
                <a:gd name="T119" fmla="*/ 105 h 172"/>
                <a:gd name="T120" fmla="*/ 21 w 95"/>
                <a:gd name="T121" fmla="*/ 90 h 172"/>
                <a:gd name="T122" fmla="*/ 20 w 95"/>
                <a:gd name="T123" fmla="*/ 8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172">
                  <a:moveTo>
                    <a:pt x="20" y="83"/>
                  </a:moveTo>
                  <a:cubicBezTo>
                    <a:pt x="16" y="85"/>
                    <a:pt x="12" y="85"/>
                    <a:pt x="9" y="86"/>
                  </a:cubicBezTo>
                  <a:cubicBezTo>
                    <a:pt x="4" y="85"/>
                    <a:pt x="0" y="82"/>
                    <a:pt x="0" y="75"/>
                  </a:cubicBezTo>
                  <a:cubicBezTo>
                    <a:pt x="3" y="78"/>
                    <a:pt x="7" y="78"/>
                    <a:pt x="10" y="76"/>
                  </a:cubicBezTo>
                  <a:cubicBezTo>
                    <a:pt x="13" y="75"/>
                    <a:pt x="15" y="74"/>
                    <a:pt x="18" y="73"/>
                  </a:cubicBezTo>
                  <a:cubicBezTo>
                    <a:pt x="21" y="72"/>
                    <a:pt x="23" y="71"/>
                    <a:pt x="26" y="70"/>
                  </a:cubicBezTo>
                  <a:cubicBezTo>
                    <a:pt x="31" y="68"/>
                    <a:pt x="36" y="65"/>
                    <a:pt x="41" y="64"/>
                  </a:cubicBezTo>
                  <a:cubicBezTo>
                    <a:pt x="45" y="62"/>
                    <a:pt x="49" y="59"/>
                    <a:pt x="53" y="58"/>
                  </a:cubicBezTo>
                  <a:cubicBezTo>
                    <a:pt x="53" y="58"/>
                    <a:pt x="54" y="57"/>
                    <a:pt x="54" y="56"/>
                  </a:cubicBezTo>
                  <a:cubicBezTo>
                    <a:pt x="55" y="51"/>
                    <a:pt x="56" y="46"/>
                    <a:pt x="56" y="42"/>
                  </a:cubicBezTo>
                  <a:cubicBezTo>
                    <a:pt x="55" y="33"/>
                    <a:pt x="55" y="24"/>
                    <a:pt x="54" y="15"/>
                  </a:cubicBezTo>
                  <a:cubicBezTo>
                    <a:pt x="54" y="14"/>
                    <a:pt x="54" y="14"/>
                    <a:pt x="54" y="13"/>
                  </a:cubicBezTo>
                  <a:cubicBezTo>
                    <a:pt x="54" y="9"/>
                    <a:pt x="52" y="7"/>
                    <a:pt x="49" y="6"/>
                  </a:cubicBezTo>
                  <a:cubicBezTo>
                    <a:pt x="48" y="5"/>
                    <a:pt x="46" y="4"/>
                    <a:pt x="46" y="2"/>
                  </a:cubicBezTo>
                  <a:cubicBezTo>
                    <a:pt x="48" y="2"/>
                    <a:pt x="50" y="1"/>
                    <a:pt x="53" y="0"/>
                  </a:cubicBezTo>
                  <a:cubicBezTo>
                    <a:pt x="56" y="1"/>
                    <a:pt x="60" y="3"/>
                    <a:pt x="63" y="4"/>
                  </a:cubicBezTo>
                  <a:cubicBezTo>
                    <a:pt x="66" y="6"/>
                    <a:pt x="68" y="8"/>
                    <a:pt x="68" y="11"/>
                  </a:cubicBezTo>
                  <a:cubicBezTo>
                    <a:pt x="69" y="17"/>
                    <a:pt x="69" y="23"/>
                    <a:pt x="69" y="28"/>
                  </a:cubicBezTo>
                  <a:cubicBezTo>
                    <a:pt x="69" y="30"/>
                    <a:pt x="68" y="32"/>
                    <a:pt x="68" y="34"/>
                  </a:cubicBezTo>
                  <a:cubicBezTo>
                    <a:pt x="68" y="37"/>
                    <a:pt x="68" y="40"/>
                    <a:pt x="68" y="43"/>
                  </a:cubicBezTo>
                  <a:cubicBezTo>
                    <a:pt x="68" y="45"/>
                    <a:pt x="68" y="46"/>
                    <a:pt x="67" y="48"/>
                  </a:cubicBezTo>
                  <a:cubicBezTo>
                    <a:pt x="67" y="49"/>
                    <a:pt x="67" y="50"/>
                    <a:pt x="67" y="52"/>
                  </a:cubicBezTo>
                  <a:cubicBezTo>
                    <a:pt x="72" y="51"/>
                    <a:pt x="76" y="50"/>
                    <a:pt x="80" y="50"/>
                  </a:cubicBezTo>
                  <a:cubicBezTo>
                    <a:pt x="83" y="52"/>
                    <a:pt x="86" y="53"/>
                    <a:pt x="90" y="53"/>
                  </a:cubicBezTo>
                  <a:cubicBezTo>
                    <a:pt x="91" y="54"/>
                    <a:pt x="93" y="56"/>
                    <a:pt x="94" y="57"/>
                  </a:cubicBezTo>
                  <a:cubicBezTo>
                    <a:pt x="95" y="59"/>
                    <a:pt x="95" y="61"/>
                    <a:pt x="94" y="62"/>
                  </a:cubicBezTo>
                  <a:cubicBezTo>
                    <a:pt x="93" y="64"/>
                    <a:pt x="91" y="66"/>
                    <a:pt x="89" y="66"/>
                  </a:cubicBezTo>
                  <a:cubicBezTo>
                    <a:pt x="85" y="65"/>
                    <a:pt x="82" y="66"/>
                    <a:pt x="78" y="66"/>
                  </a:cubicBezTo>
                  <a:cubicBezTo>
                    <a:pt x="76" y="66"/>
                    <a:pt x="75" y="66"/>
                    <a:pt x="73" y="65"/>
                  </a:cubicBezTo>
                  <a:cubicBezTo>
                    <a:pt x="69" y="63"/>
                    <a:pt x="67" y="65"/>
                    <a:pt x="66" y="69"/>
                  </a:cubicBezTo>
                  <a:cubicBezTo>
                    <a:pt x="66" y="72"/>
                    <a:pt x="65" y="75"/>
                    <a:pt x="66" y="78"/>
                  </a:cubicBezTo>
                  <a:cubicBezTo>
                    <a:pt x="68" y="84"/>
                    <a:pt x="66" y="90"/>
                    <a:pt x="66" y="95"/>
                  </a:cubicBezTo>
                  <a:cubicBezTo>
                    <a:pt x="66" y="99"/>
                    <a:pt x="66" y="103"/>
                    <a:pt x="67" y="106"/>
                  </a:cubicBezTo>
                  <a:cubicBezTo>
                    <a:pt x="67" y="109"/>
                    <a:pt x="67" y="112"/>
                    <a:pt x="68" y="115"/>
                  </a:cubicBezTo>
                  <a:cubicBezTo>
                    <a:pt x="68" y="117"/>
                    <a:pt x="68" y="119"/>
                    <a:pt x="68" y="122"/>
                  </a:cubicBezTo>
                  <a:cubicBezTo>
                    <a:pt x="69" y="125"/>
                    <a:pt x="69" y="128"/>
                    <a:pt x="70" y="132"/>
                  </a:cubicBezTo>
                  <a:cubicBezTo>
                    <a:pt x="70" y="138"/>
                    <a:pt x="71" y="145"/>
                    <a:pt x="71" y="151"/>
                  </a:cubicBezTo>
                  <a:cubicBezTo>
                    <a:pt x="71" y="157"/>
                    <a:pt x="70" y="162"/>
                    <a:pt x="68" y="167"/>
                  </a:cubicBezTo>
                  <a:cubicBezTo>
                    <a:pt x="67" y="169"/>
                    <a:pt x="67" y="170"/>
                    <a:pt x="65" y="171"/>
                  </a:cubicBezTo>
                  <a:cubicBezTo>
                    <a:pt x="62" y="171"/>
                    <a:pt x="60" y="172"/>
                    <a:pt x="58" y="170"/>
                  </a:cubicBezTo>
                  <a:cubicBezTo>
                    <a:pt x="56" y="168"/>
                    <a:pt x="54" y="166"/>
                    <a:pt x="53" y="164"/>
                  </a:cubicBezTo>
                  <a:cubicBezTo>
                    <a:pt x="51" y="161"/>
                    <a:pt x="49" y="158"/>
                    <a:pt x="46" y="155"/>
                  </a:cubicBezTo>
                  <a:cubicBezTo>
                    <a:pt x="42" y="149"/>
                    <a:pt x="38" y="143"/>
                    <a:pt x="36" y="136"/>
                  </a:cubicBezTo>
                  <a:cubicBezTo>
                    <a:pt x="38" y="137"/>
                    <a:pt x="40" y="139"/>
                    <a:pt x="42" y="140"/>
                  </a:cubicBezTo>
                  <a:cubicBezTo>
                    <a:pt x="44" y="142"/>
                    <a:pt x="47" y="144"/>
                    <a:pt x="49" y="146"/>
                  </a:cubicBezTo>
                  <a:cubicBezTo>
                    <a:pt x="50" y="147"/>
                    <a:pt x="51" y="147"/>
                    <a:pt x="51" y="148"/>
                  </a:cubicBezTo>
                  <a:cubicBezTo>
                    <a:pt x="52" y="150"/>
                    <a:pt x="54" y="151"/>
                    <a:pt x="56" y="151"/>
                  </a:cubicBezTo>
                  <a:cubicBezTo>
                    <a:pt x="57" y="150"/>
                    <a:pt x="57" y="149"/>
                    <a:pt x="57" y="148"/>
                  </a:cubicBezTo>
                  <a:cubicBezTo>
                    <a:pt x="57" y="138"/>
                    <a:pt x="57" y="128"/>
                    <a:pt x="56" y="118"/>
                  </a:cubicBezTo>
                  <a:cubicBezTo>
                    <a:pt x="55" y="104"/>
                    <a:pt x="55" y="89"/>
                    <a:pt x="55" y="75"/>
                  </a:cubicBezTo>
                  <a:cubicBezTo>
                    <a:pt x="55" y="74"/>
                    <a:pt x="55" y="73"/>
                    <a:pt x="55" y="72"/>
                  </a:cubicBezTo>
                  <a:cubicBezTo>
                    <a:pt x="55" y="71"/>
                    <a:pt x="55" y="71"/>
                    <a:pt x="55" y="70"/>
                  </a:cubicBezTo>
                  <a:cubicBezTo>
                    <a:pt x="53" y="70"/>
                    <a:pt x="51" y="70"/>
                    <a:pt x="50" y="71"/>
                  </a:cubicBezTo>
                  <a:cubicBezTo>
                    <a:pt x="42" y="75"/>
                    <a:pt x="33" y="77"/>
                    <a:pt x="25" y="80"/>
                  </a:cubicBezTo>
                  <a:cubicBezTo>
                    <a:pt x="24" y="80"/>
                    <a:pt x="24" y="81"/>
                    <a:pt x="23" y="81"/>
                  </a:cubicBezTo>
                  <a:cubicBezTo>
                    <a:pt x="24" y="83"/>
                    <a:pt x="25" y="85"/>
                    <a:pt x="26" y="86"/>
                  </a:cubicBezTo>
                  <a:cubicBezTo>
                    <a:pt x="30" y="91"/>
                    <a:pt x="33" y="97"/>
                    <a:pt x="35" y="103"/>
                  </a:cubicBezTo>
                  <a:cubicBezTo>
                    <a:pt x="35" y="105"/>
                    <a:pt x="36" y="107"/>
                    <a:pt x="36" y="108"/>
                  </a:cubicBezTo>
                  <a:cubicBezTo>
                    <a:pt x="37" y="112"/>
                    <a:pt x="34" y="114"/>
                    <a:pt x="31" y="114"/>
                  </a:cubicBezTo>
                  <a:cubicBezTo>
                    <a:pt x="25" y="114"/>
                    <a:pt x="24" y="112"/>
                    <a:pt x="22" y="105"/>
                  </a:cubicBezTo>
                  <a:cubicBezTo>
                    <a:pt x="22" y="100"/>
                    <a:pt x="22" y="95"/>
                    <a:pt x="21" y="90"/>
                  </a:cubicBezTo>
                  <a:cubicBezTo>
                    <a:pt x="21" y="88"/>
                    <a:pt x="20" y="86"/>
                    <a:pt x="20" y="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
              <a:extLst>
                <a:ext uri="{FF2B5EF4-FFF2-40B4-BE49-F238E27FC236}">
                  <a16:creationId xmlns:a16="http://schemas.microsoft.com/office/drawing/2014/main" id="{14DC4F88-CE43-4A39-8AB4-684428A10E99}"/>
                </a:ext>
              </a:extLst>
            </p:cNvPr>
            <p:cNvSpPr>
              <a:spLocks/>
            </p:cNvSpPr>
            <p:nvPr/>
          </p:nvSpPr>
          <p:spPr bwMode="auto">
            <a:xfrm>
              <a:off x="4197" y="1149"/>
              <a:ext cx="114" cy="147"/>
            </a:xfrm>
            <a:custGeom>
              <a:avLst/>
              <a:gdLst>
                <a:gd name="T0" fmla="*/ 16 w 96"/>
                <a:gd name="T1" fmla="*/ 16 h 123"/>
                <a:gd name="T2" fmla="*/ 17 w 96"/>
                <a:gd name="T3" fmla="*/ 21 h 123"/>
                <a:gd name="T4" fmla="*/ 20 w 96"/>
                <a:gd name="T5" fmla="*/ 24 h 123"/>
                <a:gd name="T6" fmla="*/ 30 w 96"/>
                <a:gd name="T7" fmla="*/ 22 h 123"/>
                <a:gd name="T8" fmla="*/ 47 w 96"/>
                <a:gd name="T9" fmla="*/ 14 h 123"/>
                <a:gd name="T10" fmla="*/ 61 w 96"/>
                <a:gd name="T11" fmla="*/ 8 h 123"/>
                <a:gd name="T12" fmla="*/ 71 w 96"/>
                <a:gd name="T13" fmla="*/ 3 h 123"/>
                <a:gd name="T14" fmla="*/ 72 w 96"/>
                <a:gd name="T15" fmla="*/ 3 h 123"/>
                <a:gd name="T16" fmla="*/ 84 w 96"/>
                <a:gd name="T17" fmla="*/ 3 h 123"/>
                <a:gd name="T18" fmla="*/ 92 w 96"/>
                <a:gd name="T19" fmla="*/ 7 h 123"/>
                <a:gd name="T20" fmla="*/ 92 w 96"/>
                <a:gd name="T21" fmla="*/ 16 h 123"/>
                <a:gd name="T22" fmla="*/ 85 w 96"/>
                <a:gd name="T23" fmla="*/ 17 h 123"/>
                <a:gd name="T24" fmla="*/ 81 w 96"/>
                <a:gd name="T25" fmla="*/ 17 h 123"/>
                <a:gd name="T26" fmla="*/ 69 w 96"/>
                <a:gd name="T27" fmla="*/ 20 h 123"/>
                <a:gd name="T28" fmla="*/ 66 w 96"/>
                <a:gd name="T29" fmla="*/ 21 h 123"/>
                <a:gd name="T30" fmla="*/ 56 w 96"/>
                <a:gd name="T31" fmla="*/ 27 h 123"/>
                <a:gd name="T32" fmla="*/ 55 w 96"/>
                <a:gd name="T33" fmla="*/ 30 h 123"/>
                <a:gd name="T34" fmla="*/ 56 w 96"/>
                <a:gd name="T35" fmla="*/ 31 h 123"/>
                <a:gd name="T36" fmla="*/ 59 w 96"/>
                <a:gd name="T37" fmla="*/ 46 h 123"/>
                <a:gd name="T38" fmla="*/ 55 w 96"/>
                <a:gd name="T39" fmla="*/ 56 h 123"/>
                <a:gd name="T40" fmla="*/ 51 w 96"/>
                <a:gd name="T41" fmla="*/ 63 h 123"/>
                <a:gd name="T42" fmla="*/ 51 w 96"/>
                <a:gd name="T43" fmla="*/ 67 h 123"/>
                <a:gd name="T44" fmla="*/ 53 w 96"/>
                <a:gd name="T45" fmla="*/ 70 h 123"/>
                <a:gd name="T46" fmla="*/ 55 w 96"/>
                <a:gd name="T47" fmla="*/ 78 h 123"/>
                <a:gd name="T48" fmla="*/ 55 w 96"/>
                <a:gd name="T49" fmla="*/ 83 h 123"/>
                <a:gd name="T50" fmla="*/ 55 w 96"/>
                <a:gd name="T51" fmla="*/ 95 h 123"/>
                <a:gd name="T52" fmla="*/ 54 w 96"/>
                <a:gd name="T53" fmla="*/ 99 h 123"/>
                <a:gd name="T54" fmla="*/ 53 w 96"/>
                <a:gd name="T55" fmla="*/ 107 h 123"/>
                <a:gd name="T56" fmla="*/ 53 w 96"/>
                <a:gd name="T57" fmla="*/ 107 h 123"/>
                <a:gd name="T58" fmla="*/ 51 w 96"/>
                <a:gd name="T59" fmla="*/ 117 h 123"/>
                <a:gd name="T60" fmla="*/ 40 w 96"/>
                <a:gd name="T61" fmla="*/ 119 h 123"/>
                <a:gd name="T62" fmla="*/ 37 w 96"/>
                <a:gd name="T63" fmla="*/ 107 h 123"/>
                <a:gd name="T64" fmla="*/ 39 w 96"/>
                <a:gd name="T65" fmla="*/ 96 h 123"/>
                <a:gd name="T66" fmla="*/ 40 w 96"/>
                <a:gd name="T67" fmla="*/ 86 h 123"/>
                <a:gd name="T68" fmla="*/ 39 w 96"/>
                <a:gd name="T69" fmla="*/ 83 h 123"/>
                <a:gd name="T70" fmla="*/ 33 w 96"/>
                <a:gd name="T71" fmla="*/ 90 h 123"/>
                <a:gd name="T72" fmla="*/ 32 w 96"/>
                <a:gd name="T73" fmla="*/ 92 h 123"/>
                <a:gd name="T74" fmla="*/ 16 w 96"/>
                <a:gd name="T75" fmla="*/ 106 h 123"/>
                <a:gd name="T76" fmla="*/ 6 w 96"/>
                <a:gd name="T77" fmla="*/ 115 h 123"/>
                <a:gd name="T78" fmla="*/ 1 w 96"/>
                <a:gd name="T79" fmla="*/ 116 h 123"/>
                <a:gd name="T80" fmla="*/ 0 w 96"/>
                <a:gd name="T81" fmla="*/ 111 h 123"/>
                <a:gd name="T82" fmla="*/ 7 w 96"/>
                <a:gd name="T83" fmla="*/ 106 h 123"/>
                <a:gd name="T84" fmla="*/ 19 w 96"/>
                <a:gd name="T85" fmla="*/ 89 h 123"/>
                <a:gd name="T86" fmla="*/ 32 w 96"/>
                <a:gd name="T87" fmla="*/ 68 h 123"/>
                <a:gd name="T88" fmla="*/ 33 w 96"/>
                <a:gd name="T89" fmla="*/ 67 h 123"/>
                <a:gd name="T90" fmla="*/ 33 w 96"/>
                <a:gd name="T91" fmla="*/ 62 h 123"/>
                <a:gd name="T92" fmla="*/ 41 w 96"/>
                <a:gd name="T93" fmla="*/ 50 h 123"/>
                <a:gd name="T94" fmla="*/ 45 w 96"/>
                <a:gd name="T95" fmla="*/ 42 h 123"/>
                <a:gd name="T96" fmla="*/ 48 w 96"/>
                <a:gd name="T97" fmla="*/ 28 h 123"/>
                <a:gd name="T98" fmla="*/ 44 w 96"/>
                <a:gd name="T99" fmla="*/ 29 h 123"/>
                <a:gd name="T100" fmla="*/ 34 w 96"/>
                <a:gd name="T101" fmla="*/ 33 h 123"/>
                <a:gd name="T102" fmla="*/ 20 w 96"/>
                <a:gd name="T103" fmla="*/ 31 h 123"/>
                <a:gd name="T104" fmla="*/ 14 w 96"/>
                <a:gd name="T105" fmla="*/ 26 h 123"/>
                <a:gd name="T106" fmla="*/ 14 w 96"/>
                <a:gd name="T107" fmla="*/ 18 h 123"/>
                <a:gd name="T108" fmla="*/ 16 w 96"/>
                <a:gd name="T109"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123">
                  <a:moveTo>
                    <a:pt x="16" y="16"/>
                  </a:moveTo>
                  <a:cubicBezTo>
                    <a:pt x="16" y="18"/>
                    <a:pt x="17" y="20"/>
                    <a:pt x="17" y="21"/>
                  </a:cubicBezTo>
                  <a:cubicBezTo>
                    <a:pt x="17" y="23"/>
                    <a:pt x="18" y="24"/>
                    <a:pt x="20" y="24"/>
                  </a:cubicBezTo>
                  <a:cubicBezTo>
                    <a:pt x="23" y="24"/>
                    <a:pt x="27" y="24"/>
                    <a:pt x="30" y="22"/>
                  </a:cubicBezTo>
                  <a:cubicBezTo>
                    <a:pt x="35" y="19"/>
                    <a:pt x="41" y="17"/>
                    <a:pt x="47" y="14"/>
                  </a:cubicBezTo>
                  <a:cubicBezTo>
                    <a:pt x="52" y="12"/>
                    <a:pt x="56" y="10"/>
                    <a:pt x="61" y="8"/>
                  </a:cubicBezTo>
                  <a:cubicBezTo>
                    <a:pt x="64" y="6"/>
                    <a:pt x="68" y="5"/>
                    <a:pt x="71" y="3"/>
                  </a:cubicBezTo>
                  <a:cubicBezTo>
                    <a:pt x="72" y="3"/>
                    <a:pt x="72" y="3"/>
                    <a:pt x="72" y="3"/>
                  </a:cubicBezTo>
                  <a:cubicBezTo>
                    <a:pt x="76" y="0"/>
                    <a:pt x="80" y="1"/>
                    <a:pt x="84" y="3"/>
                  </a:cubicBezTo>
                  <a:cubicBezTo>
                    <a:pt x="87" y="5"/>
                    <a:pt x="90" y="5"/>
                    <a:pt x="92" y="7"/>
                  </a:cubicBezTo>
                  <a:cubicBezTo>
                    <a:pt x="96" y="9"/>
                    <a:pt x="96" y="14"/>
                    <a:pt x="92" y="16"/>
                  </a:cubicBezTo>
                  <a:cubicBezTo>
                    <a:pt x="90" y="17"/>
                    <a:pt x="88" y="17"/>
                    <a:pt x="85" y="17"/>
                  </a:cubicBezTo>
                  <a:cubicBezTo>
                    <a:pt x="84" y="17"/>
                    <a:pt x="83" y="17"/>
                    <a:pt x="81" y="17"/>
                  </a:cubicBezTo>
                  <a:cubicBezTo>
                    <a:pt x="77" y="17"/>
                    <a:pt x="73" y="19"/>
                    <a:pt x="69" y="20"/>
                  </a:cubicBezTo>
                  <a:cubicBezTo>
                    <a:pt x="68" y="20"/>
                    <a:pt x="67" y="21"/>
                    <a:pt x="66" y="21"/>
                  </a:cubicBezTo>
                  <a:cubicBezTo>
                    <a:pt x="61" y="21"/>
                    <a:pt x="58" y="24"/>
                    <a:pt x="56" y="27"/>
                  </a:cubicBezTo>
                  <a:cubicBezTo>
                    <a:pt x="55" y="28"/>
                    <a:pt x="56" y="29"/>
                    <a:pt x="55" y="30"/>
                  </a:cubicBezTo>
                  <a:cubicBezTo>
                    <a:pt x="55" y="30"/>
                    <a:pt x="56" y="30"/>
                    <a:pt x="56" y="31"/>
                  </a:cubicBezTo>
                  <a:cubicBezTo>
                    <a:pt x="60" y="35"/>
                    <a:pt x="61" y="41"/>
                    <a:pt x="59" y="46"/>
                  </a:cubicBezTo>
                  <a:cubicBezTo>
                    <a:pt x="58" y="50"/>
                    <a:pt x="57" y="53"/>
                    <a:pt x="55" y="56"/>
                  </a:cubicBezTo>
                  <a:cubicBezTo>
                    <a:pt x="54" y="59"/>
                    <a:pt x="53" y="61"/>
                    <a:pt x="51" y="63"/>
                  </a:cubicBezTo>
                  <a:cubicBezTo>
                    <a:pt x="50" y="64"/>
                    <a:pt x="50" y="65"/>
                    <a:pt x="51" y="67"/>
                  </a:cubicBezTo>
                  <a:cubicBezTo>
                    <a:pt x="52" y="68"/>
                    <a:pt x="52" y="69"/>
                    <a:pt x="53" y="70"/>
                  </a:cubicBezTo>
                  <a:cubicBezTo>
                    <a:pt x="55" y="72"/>
                    <a:pt x="56" y="75"/>
                    <a:pt x="55" y="78"/>
                  </a:cubicBezTo>
                  <a:cubicBezTo>
                    <a:pt x="55" y="80"/>
                    <a:pt x="55" y="82"/>
                    <a:pt x="55" y="83"/>
                  </a:cubicBezTo>
                  <a:cubicBezTo>
                    <a:pt x="56" y="87"/>
                    <a:pt x="56" y="91"/>
                    <a:pt x="55" y="95"/>
                  </a:cubicBezTo>
                  <a:cubicBezTo>
                    <a:pt x="54" y="96"/>
                    <a:pt x="54" y="97"/>
                    <a:pt x="54" y="99"/>
                  </a:cubicBezTo>
                  <a:cubicBezTo>
                    <a:pt x="54" y="102"/>
                    <a:pt x="55" y="104"/>
                    <a:pt x="53" y="107"/>
                  </a:cubicBezTo>
                  <a:cubicBezTo>
                    <a:pt x="53" y="107"/>
                    <a:pt x="53" y="107"/>
                    <a:pt x="53" y="107"/>
                  </a:cubicBezTo>
                  <a:cubicBezTo>
                    <a:pt x="54" y="111"/>
                    <a:pt x="52" y="114"/>
                    <a:pt x="51" y="117"/>
                  </a:cubicBezTo>
                  <a:cubicBezTo>
                    <a:pt x="48" y="122"/>
                    <a:pt x="43" y="123"/>
                    <a:pt x="40" y="119"/>
                  </a:cubicBezTo>
                  <a:cubicBezTo>
                    <a:pt x="37" y="116"/>
                    <a:pt x="36" y="112"/>
                    <a:pt x="37" y="107"/>
                  </a:cubicBezTo>
                  <a:cubicBezTo>
                    <a:pt x="38" y="104"/>
                    <a:pt x="38" y="100"/>
                    <a:pt x="39" y="96"/>
                  </a:cubicBezTo>
                  <a:cubicBezTo>
                    <a:pt x="39" y="93"/>
                    <a:pt x="39" y="89"/>
                    <a:pt x="40" y="86"/>
                  </a:cubicBezTo>
                  <a:cubicBezTo>
                    <a:pt x="40" y="85"/>
                    <a:pt x="40" y="84"/>
                    <a:pt x="39" y="83"/>
                  </a:cubicBezTo>
                  <a:cubicBezTo>
                    <a:pt x="37" y="85"/>
                    <a:pt x="35" y="88"/>
                    <a:pt x="33" y="90"/>
                  </a:cubicBezTo>
                  <a:cubicBezTo>
                    <a:pt x="33" y="90"/>
                    <a:pt x="32" y="91"/>
                    <a:pt x="32" y="92"/>
                  </a:cubicBezTo>
                  <a:cubicBezTo>
                    <a:pt x="26" y="97"/>
                    <a:pt x="21" y="101"/>
                    <a:pt x="16" y="106"/>
                  </a:cubicBezTo>
                  <a:cubicBezTo>
                    <a:pt x="13" y="109"/>
                    <a:pt x="9" y="112"/>
                    <a:pt x="6" y="115"/>
                  </a:cubicBezTo>
                  <a:cubicBezTo>
                    <a:pt x="4" y="116"/>
                    <a:pt x="3" y="117"/>
                    <a:pt x="1" y="116"/>
                  </a:cubicBezTo>
                  <a:cubicBezTo>
                    <a:pt x="0" y="116"/>
                    <a:pt x="0" y="114"/>
                    <a:pt x="0" y="111"/>
                  </a:cubicBezTo>
                  <a:cubicBezTo>
                    <a:pt x="3" y="111"/>
                    <a:pt x="5" y="108"/>
                    <a:pt x="7" y="106"/>
                  </a:cubicBezTo>
                  <a:cubicBezTo>
                    <a:pt x="11" y="100"/>
                    <a:pt x="15" y="94"/>
                    <a:pt x="19" y="89"/>
                  </a:cubicBezTo>
                  <a:cubicBezTo>
                    <a:pt x="23" y="82"/>
                    <a:pt x="27" y="75"/>
                    <a:pt x="32" y="68"/>
                  </a:cubicBezTo>
                  <a:cubicBezTo>
                    <a:pt x="32" y="68"/>
                    <a:pt x="32" y="67"/>
                    <a:pt x="33" y="67"/>
                  </a:cubicBezTo>
                  <a:cubicBezTo>
                    <a:pt x="34" y="65"/>
                    <a:pt x="35" y="64"/>
                    <a:pt x="33" y="62"/>
                  </a:cubicBezTo>
                  <a:cubicBezTo>
                    <a:pt x="38" y="59"/>
                    <a:pt x="40" y="55"/>
                    <a:pt x="41" y="50"/>
                  </a:cubicBezTo>
                  <a:cubicBezTo>
                    <a:pt x="42" y="47"/>
                    <a:pt x="44" y="45"/>
                    <a:pt x="45" y="42"/>
                  </a:cubicBezTo>
                  <a:cubicBezTo>
                    <a:pt x="46" y="38"/>
                    <a:pt x="48" y="34"/>
                    <a:pt x="48" y="28"/>
                  </a:cubicBezTo>
                  <a:cubicBezTo>
                    <a:pt x="46" y="29"/>
                    <a:pt x="45" y="29"/>
                    <a:pt x="44" y="29"/>
                  </a:cubicBezTo>
                  <a:cubicBezTo>
                    <a:pt x="41" y="30"/>
                    <a:pt x="38" y="32"/>
                    <a:pt x="34" y="33"/>
                  </a:cubicBezTo>
                  <a:cubicBezTo>
                    <a:pt x="29" y="34"/>
                    <a:pt x="24" y="35"/>
                    <a:pt x="20" y="31"/>
                  </a:cubicBezTo>
                  <a:cubicBezTo>
                    <a:pt x="18" y="29"/>
                    <a:pt x="16" y="28"/>
                    <a:pt x="14" y="26"/>
                  </a:cubicBezTo>
                  <a:cubicBezTo>
                    <a:pt x="13" y="23"/>
                    <a:pt x="13" y="21"/>
                    <a:pt x="14" y="18"/>
                  </a:cubicBezTo>
                  <a:cubicBezTo>
                    <a:pt x="14" y="17"/>
                    <a:pt x="15" y="17"/>
                    <a:pt x="16"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2">
              <a:extLst>
                <a:ext uri="{FF2B5EF4-FFF2-40B4-BE49-F238E27FC236}">
                  <a16:creationId xmlns:a16="http://schemas.microsoft.com/office/drawing/2014/main" id="{C7A67BB6-B10D-45F8-8B8F-7F5CC51D64FE}"/>
                </a:ext>
              </a:extLst>
            </p:cNvPr>
            <p:cNvSpPr>
              <a:spLocks/>
            </p:cNvSpPr>
            <p:nvPr/>
          </p:nvSpPr>
          <p:spPr bwMode="auto">
            <a:xfrm>
              <a:off x="3838" y="1187"/>
              <a:ext cx="72" cy="76"/>
            </a:xfrm>
            <a:custGeom>
              <a:avLst/>
              <a:gdLst>
                <a:gd name="T0" fmla="*/ 1 w 61"/>
                <a:gd name="T1" fmla="*/ 8 h 64"/>
                <a:gd name="T2" fmla="*/ 7 w 61"/>
                <a:gd name="T3" fmla="*/ 16 h 64"/>
                <a:gd name="T4" fmla="*/ 13 w 61"/>
                <a:gd name="T5" fmla="*/ 19 h 64"/>
                <a:gd name="T6" fmla="*/ 26 w 61"/>
                <a:gd name="T7" fmla="*/ 35 h 64"/>
                <a:gd name="T8" fmla="*/ 26 w 61"/>
                <a:gd name="T9" fmla="*/ 41 h 64"/>
                <a:gd name="T10" fmla="*/ 30 w 61"/>
                <a:gd name="T11" fmla="*/ 42 h 64"/>
                <a:gd name="T12" fmla="*/ 36 w 61"/>
                <a:gd name="T13" fmla="*/ 39 h 64"/>
                <a:gd name="T14" fmla="*/ 38 w 61"/>
                <a:gd name="T15" fmla="*/ 38 h 64"/>
                <a:gd name="T16" fmla="*/ 42 w 61"/>
                <a:gd name="T17" fmla="*/ 23 h 64"/>
                <a:gd name="T18" fmla="*/ 42 w 61"/>
                <a:gd name="T19" fmla="*/ 21 h 64"/>
                <a:gd name="T20" fmla="*/ 39 w 61"/>
                <a:gd name="T21" fmla="*/ 21 h 64"/>
                <a:gd name="T22" fmla="*/ 31 w 61"/>
                <a:gd name="T23" fmla="*/ 22 h 64"/>
                <a:gd name="T24" fmla="*/ 27 w 61"/>
                <a:gd name="T25" fmla="*/ 20 h 64"/>
                <a:gd name="T26" fmla="*/ 24 w 61"/>
                <a:gd name="T27" fmla="*/ 13 h 64"/>
                <a:gd name="T28" fmla="*/ 41 w 61"/>
                <a:gd name="T29" fmla="*/ 3 h 64"/>
                <a:gd name="T30" fmla="*/ 45 w 61"/>
                <a:gd name="T31" fmla="*/ 1 h 64"/>
                <a:gd name="T32" fmla="*/ 50 w 61"/>
                <a:gd name="T33" fmla="*/ 0 h 64"/>
                <a:gd name="T34" fmla="*/ 60 w 61"/>
                <a:gd name="T35" fmla="*/ 4 h 64"/>
                <a:gd name="T36" fmla="*/ 61 w 61"/>
                <a:gd name="T37" fmla="*/ 9 h 64"/>
                <a:gd name="T38" fmla="*/ 58 w 61"/>
                <a:gd name="T39" fmla="*/ 25 h 64"/>
                <a:gd name="T40" fmla="*/ 54 w 61"/>
                <a:gd name="T41" fmla="*/ 37 h 64"/>
                <a:gd name="T42" fmla="*/ 51 w 61"/>
                <a:gd name="T43" fmla="*/ 43 h 64"/>
                <a:gd name="T44" fmla="*/ 50 w 61"/>
                <a:gd name="T45" fmla="*/ 47 h 64"/>
                <a:gd name="T46" fmla="*/ 47 w 61"/>
                <a:gd name="T47" fmla="*/ 52 h 64"/>
                <a:gd name="T48" fmla="*/ 42 w 61"/>
                <a:gd name="T49" fmla="*/ 56 h 64"/>
                <a:gd name="T50" fmla="*/ 41 w 61"/>
                <a:gd name="T51" fmla="*/ 56 h 64"/>
                <a:gd name="T52" fmla="*/ 32 w 61"/>
                <a:gd name="T53" fmla="*/ 58 h 64"/>
                <a:gd name="T54" fmla="*/ 25 w 61"/>
                <a:gd name="T55" fmla="*/ 61 h 64"/>
                <a:gd name="T56" fmla="*/ 20 w 61"/>
                <a:gd name="T57" fmla="*/ 62 h 64"/>
                <a:gd name="T58" fmla="*/ 17 w 61"/>
                <a:gd name="T59" fmla="*/ 60 h 64"/>
                <a:gd name="T60" fmla="*/ 15 w 61"/>
                <a:gd name="T61" fmla="*/ 56 h 64"/>
                <a:gd name="T62" fmla="*/ 13 w 61"/>
                <a:gd name="T63" fmla="*/ 45 h 64"/>
                <a:gd name="T64" fmla="*/ 12 w 61"/>
                <a:gd name="T65" fmla="*/ 34 h 64"/>
                <a:gd name="T66" fmla="*/ 8 w 61"/>
                <a:gd name="T67" fmla="*/ 26 h 64"/>
                <a:gd name="T68" fmla="*/ 2 w 61"/>
                <a:gd name="T69" fmla="*/ 15 h 64"/>
                <a:gd name="T70" fmla="*/ 1 w 61"/>
                <a:gd name="T71"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 h="64">
                  <a:moveTo>
                    <a:pt x="1" y="8"/>
                  </a:moveTo>
                  <a:cubicBezTo>
                    <a:pt x="1" y="12"/>
                    <a:pt x="4" y="14"/>
                    <a:pt x="7" y="16"/>
                  </a:cubicBezTo>
                  <a:cubicBezTo>
                    <a:pt x="8" y="18"/>
                    <a:pt x="11" y="18"/>
                    <a:pt x="13" y="19"/>
                  </a:cubicBezTo>
                  <a:cubicBezTo>
                    <a:pt x="21" y="22"/>
                    <a:pt x="25" y="28"/>
                    <a:pt x="26" y="35"/>
                  </a:cubicBezTo>
                  <a:cubicBezTo>
                    <a:pt x="26" y="37"/>
                    <a:pt x="26" y="39"/>
                    <a:pt x="26" y="41"/>
                  </a:cubicBezTo>
                  <a:cubicBezTo>
                    <a:pt x="27" y="43"/>
                    <a:pt x="27" y="43"/>
                    <a:pt x="30" y="42"/>
                  </a:cubicBezTo>
                  <a:cubicBezTo>
                    <a:pt x="32" y="41"/>
                    <a:pt x="34" y="40"/>
                    <a:pt x="36" y="39"/>
                  </a:cubicBezTo>
                  <a:cubicBezTo>
                    <a:pt x="36" y="39"/>
                    <a:pt x="37" y="38"/>
                    <a:pt x="38" y="38"/>
                  </a:cubicBezTo>
                  <a:cubicBezTo>
                    <a:pt x="39" y="33"/>
                    <a:pt x="41" y="28"/>
                    <a:pt x="42" y="23"/>
                  </a:cubicBezTo>
                  <a:cubicBezTo>
                    <a:pt x="43" y="22"/>
                    <a:pt x="42" y="22"/>
                    <a:pt x="42" y="21"/>
                  </a:cubicBezTo>
                  <a:cubicBezTo>
                    <a:pt x="41" y="21"/>
                    <a:pt x="40" y="21"/>
                    <a:pt x="39" y="21"/>
                  </a:cubicBezTo>
                  <a:cubicBezTo>
                    <a:pt x="36" y="22"/>
                    <a:pt x="33" y="22"/>
                    <a:pt x="31" y="22"/>
                  </a:cubicBezTo>
                  <a:cubicBezTo>
                    <a:pt x="29" y="22"/>
                    <a:pt x="27" y="21"/>
                    <a:pt x="27" y="20"/>
                  </a:cubicBezTo>
                  <a:cubicBezTo>
                    <a:pt x="26" y="18"/>
                    <a:pt x="25" y="15"/>
                    <a:pt x="24" y="13"/>
                  </a:cubicBezTo>
                  <a:cubicBezTo>
                    <a:pt x="31" y="11"/>
                    <a:pt x="36" y="6"/>
                    <a:pt x="41" y="3"/>
                  </a:cubicBezTo>
                  <a:cubicBezTo>
                    <a:pt x="42" y="2"/>
                    <a:pt x="44" y="2"/>
                    <a:pt x="45" y="1"/>
                  </a:cubicBezTo>
                  <a:cubicBezTo>
                    <a:pt x="46" y="0"/>
                    <a:pt x="48" y="0"/>
                    <a:pt x="50" y="0"/>
                  </a:cubicBezTo>
                  <a:cubicBezTo>
                    <a:pt x="53" y="2"/>
                    <a:pt x="57" y="2"/>
                    <a:pt x="60" y="4"/>
                  </a:cubicBezTo>
                  <a:cubicBezTo>
                    <a:pt x="61" y="6"/>
                    <a:pt x="61" y="7"/>
                    <a:pt x="61" y="9"/>
                  </a:cubicBezTo>
                  <a:cubicBezTo>
                    <a:pt x="61" y="15"/>
                    <a:pt x="60" y="20"/>
                    <a:pt x="58" y="25"/>
                  </a:cubicBezTo>
                  <a:cubicBezTo>
                    <a:pt x="57" y="29"/>
                    <a:pt x="56" y="33"/>
                    <a:pt x="54" y="37"/>
                  </a:cubicBezTo>
                  <a:cubicBezTo>
                    <a:pt x="54" y="39"/>
                    <a:pt x="52" y="41"/>
                    <a:pt x="51" y="43"/>
                  </a:cubicBezTo>
                  <a:cubicBezTo>
                    <a:pt x="51" y="44"/>
                    <a:pt x="50" y="46"/>
                    <a:pt x="50" y="47"/>
                  </a:cubicBezTo>
                  <a:cubicBezTo>
                    <a:pt x="50" y="49"/>
                    <a:pt x="49" y="51"/>
                    <a:pt x="47" y="52"/>
                  </a:cubicBezTo>
                  <a:cubicBezTo>
                    <a:pt x="45" y="53"/>
                    <a:pt x="43" y="54"/>
                    <a:pt x="42" y="56"/>
                  </a:cubicBezTo>
                  <a:cubicBezTo>
                    <a:pt x="41" y="56"/>
                    <a:pt x="41" y="56"/>
                    <a:pt x="41" y="56"/>
                  </a:cubicBezTo>
                  <a:cubicBezTo>
                    <a:pt x="38" y="55"/>
                    <a:pt x="35" y="58"/>
                    <a:pt x="32" y="58"/>
                  </a:cubicBezTo>
                  <a:cubicBezTo>
                    <a:pt x="29" y="58"/>
                    <a:pt x="27" y="59"/>
                    <a:pt x="25" y="61"/>
                  </a:cubicBezTo>
                  <a:cubicBezTo>
                    <a:pt x="23" y="64"/>
                    <a:pt x="22" y="64"/>
                    <a:pt x="20" y="62"/>
                  </a:cubicBezTo>
                  <a:cubicBezTo>
                    <a:pt x="19" y="61"/>
                    <a:pt x="18" y="61"/>
                    <a:pt x="17" y="60"/>
                  </a:cubicBezTo>
                  <a:cubicBezTo>
                    <a:pt x="16" y="59"/>
                    <a:pt x="15" y="58"/>
                    <a:pt x="15" y="56"/>
                  </a:cubicBezTo>
                  <a:cubicBezTo>
                    <a:pt x="14" y="53"/>
                    <a:pt x="13" y="49"/>
                    <a:pt x="13" y="45"/>
                  </a:cubicBezTo>
                  <a:cubicBezTo>
                    <a:pt x="12" y="41"/>
                    <a:pt x="12" y="38"/>
                    <a:pt x="12" y="34"/>
                  </a:cubicBezTo>
                  <a:cubicBezTo>
                    <a:pt x="12" y="31"/>
                    <a:pt x="10" y="28"/>
                    <a:pt x="8" y="26"/>
                  </a:cubicBezTo>
                  <a:cubicBezTo>
                    <a:pt x="6" y="23"/>
                    <a:pt x="4" y="19"/>
                    <a:pt x="2" y="15"/>
                  </a:cubicBezTo>
                  <a:cubicBezTo>
                    <a:pt x="0" y="13"/>
                    <a:pt x="1" y="11"/>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3">
              <a:extLst>
                <a:ext uri="{FF2B5EF4-FFF2-40B4-BE49-F238E27FC236}">
                  <a16:creationId xmlns:a16="http://schemas.microsoft.com/office/drawing/2014/main" id="{2323150A-8806-43DB-B975-BBD40A711C6E}"/>
                </a:ext>
              </a:extLst>
            </p:cNvPr>
            <p:cNvSpPr>
              <a:spLocks/>
            </p:cNvSpPr>
            <p:nvPr/>
          </p:nvSpPr>
          <p:spPr bwMode="auto">
            <a:xfrm>
              <a:off x="4157" y="1137"/>
              <a:ext cx="52" cy="178"/>
            </a:xfrm>
            <a:custGeom>
              <a:avLst/>
              <a:gdLst>
                <a:gd name="T0" fmla="*/ 7 w 44"/>
                <a:gd name="T1" fmla="*/ 46 h 149"/>
                <a:gd name="T2" fmla="*/ 10 w 44"/>
                <a:gd name="T3" fmla="*/ 37 h 149"/>
                <a:gd name="T4" fmla="*/ 11 w 44"/>
                <a:gd name="T5" fmla="*/ 36 h 149"/>
                <a:gd name="T6" fmla="*/ 13 w 44"/>
                <a:gd name="T7" fmla="*/ 34 h 149"/>
                <a:gd name="T8" fmla="*/ 14 w 44"/>
                <a:gd name="T9" fmla="*/ 15 h 149"/>
                <a:gd name="T10" fmla="*/ 10 w 44"/>
                <a:gd name="T11" fmla="*/ 5 h 149"/>
                <a:gd name="T12" fmla="*/ 7 w 44"/>
                <a:gd name="T13" fmla="*/ 2 h 149"/>
                <a:gd name="T14" fmla="*/ 14 w 44"/>
                <a:gd name="T15" fmla="*/ 1 h 149"/>
                <a:gd name="T16" fmla="*/ 24 w 44"/>
                <a:gd name="T17" fmla="*/ 13 h 149"/>
                <a:gd name="T18" fmla="*/ 24 w 44"/>
                <a:gd name="T19" fmla="*/ 23 h 149"/>
                <a:gd name="T20" fmla="*/ 24 w 44"/>
                <a:gd name="T21" fmla="*/ 35 h 149"/>
                <a:gd name="T22" fmla="*/ 26 w 44"/>
                <a:gd name="T23" fmla="*/ 38 h 149"/>
                <a:gd name="T24" fmla="*/ 38 w 44"/>
                <a:gd name="T25" fmla="*/ 44 h 149"/>
                <a:gd name="T26" fmla="*/ 43 w 44"/>
                <a:gd name="T27" fmla="*/ 49 h 149"/>
                <a:gd name="T28" fmla="*/ 39 w 44"/>
                <a:gd name="T29" fmla="*/ 55 h 149"/>
                <a:gd name="T30" fmla="*/ 35 w 44"/>
                <a:gd name="T31" fmla="*/ 55 h 149"/>
                <a:gd name="T32" fmla="*/ 23 w 44"/>
                <a:gd name="T33" fmla="*/ 56 h 149"/>
                <a:gd name="T34" fmla="*/ 21 w 44"/>
                <a:gd name="T35" fmla="*/ 59 h 149"/>
                <a:gd name="T36" fmla="*/ 16 w 44"/>
                <a:gd name="T37" fmla="*/ 80 h 149"/>
                <a:gd name="T38" fmla="*/ 16 w 44"/>
                <a:gd name="T39" fmla="*/ 83 h 149"/>
                <a:gd name="T40" fmla="*/ 14 w 44"/>
                <a:gd name="T41" fmla="*/ 116 h 149"/>
                <a:gd name="T42" fmla="*/ 13 w 44"/>
                <a:gd name="T43" fmla="*/ 124 h 149"/>
                <a:gd name="T44" fmla="*/ 12 w 44"/>
                <a:gd name="T45" fmla="*/ 136 h 149"/>
                <a:gd name="T46" fmla="*/ 13 w 44"/>
                <a:gd name="T47" fmla="*/ 141 h 149"/>
                <a:gd name="T48" fmla="*/ 7 w 44"/>
                <a:gd name="T49" fmla="*/ 149 h 149"/>
                <a:gd name="T50" fmla="*/ 5 w 44"/>
                <a:gd name="T51" fmla="*/ 148 h 149"/>
                <a:gd name="T52" fmla="*/ 0 w 44"/>
                <a:gd name="T53" fmla="*/ 139 h 149"/>
                <a:gd name="T54" fmla="*/ 2 w 44"/>
                <a:gd name="T55" fmla="*/ 126 h 149"/>
                <a:gd name="T56" fmla="*/ 7 w 44"/>
                <a:gd name="T57" fmla="*/ 94 h 149"/>
                <a:gd name="T58" fmla="*/ 8 w 44"/>
                <a:gd name="T59" fmla="*/ 80 h 149"/>
                <a:gd name="T60" fmla="*/ 10 w 44"/>
                <a:gd name="T61" fmla="*/ 63 h 149"/>
                <a:gd name="T62" fmla="*/ 11 w 44"/>
                <a:gd name="T63" fmla="*/ 53 h 149"/>
                <a:gd name="T64" fmla="*/ 9 w 44"/>
                <a:gd name="T65" fmla="*/ 49 h 149"/>
                <a:gd name="T66" fmla="*/ 7 w 44"/>
                <a:gd name="T67" fmla="*/ 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149">
                  <a:moveTo>
                    <a:pt x="7" y="46"/>
                  </a:moveTo>
                  <a:cubicBezTo>
                    <a:pt x="13" y="42"/>
                    <a:pt x="13" y="42"/>
                    <a:pt x="10" y="37"/>
                  </a:cubicBezTo>
                  <a:cubicBezTo>
                    <a:pt x="10" y="37"/>
                    <a:pt x="11" y="37"/>
                    <a:pt x="11" y="36"/>
                  </a:cubicBezTo>
                  <a:cubicBezTo>
                    <a:pt x="12" y="36"/>
                    <a:pt x="13" y="35"/>
                    <a:pt x="13" y="34"/>
                  </a:cubicBezTo>
                  <a:cubicBezTo>
                    <a:pt x="14" y="28"/>
                    <a:pt x="14" y="21"/>
                    <a:pt x="14" y="15"/>
                  </a:cubicBezTo>
                  <a:cubicBezTo>
                    <a:pt x="14" y="11"/>
                    <a:pt x="13" y="8"/>
                    <a:pt x="10" y="5"/>
                  </a:cubicBezTo>
                  <a:cubicBezTo>
                    <a:pt x="9" y="4"/>
                    <a:pt x="8" y="3"/>
                    <a:pt x="7" y="2"/>
                  </a:cubicBezTo>
                  <a:cubicBezTo>
                    <a:pt x="9" y="0"/>
                    <a:pt x="12" y="0"/>
                    <a:pt x="14" y="1"/>
                  </a:cubicBezTo>
                  <a:cubicBezTo>
                    <a:pt x="21" y="3"/>
                    <a:pt x="23" y="6"/>
                    <a:pt x="24" y="13"/>
                  </a:cubicBezTo>
                  <a:cubicBezTo>
                    <a:pt x="25" y="16"/>
                    <a:pt x="24" y="20"/>
                    <a:pt x="24" y="23"/>
                  </a:cubicBezTo>
                  <a:cubicBezTo>
                    <a:pt x="24" y="27"/>
                    <a:pt x="24" y="31"/>
                    <a:pt x="24" y="35"/>
                  </a:cubicBezTo>
                  <a:cubicBezTo>
                    <a:pt x="24" y="37"/>
                    <a:pt x="25" y="38"/>
                    <a:pt x="26" y="38"/>
                  </a:cubicBezTo>
                  <a:cubicBezTo>
                    <a:pt x="30" y="40"/>
                    <a:pt x="34" y="42"/>
                    <a:pt x="38" y="44"/>
                  </a:cubicBezTo>
                  <a:cubicBezTo>
                    <a:pt x="40" y="44"/>
                    <a:pt x="43" y="46"/>
                    <a:pt x="43" y="49"/>
                  </a:cubicBezTo>
                  <a:cubicBezTo>
                    <a:pt x="44" y="53"/>
                    <a:pt x="42" y="55"/>
                    <a:pt x="39" y="55"/>
                  </a:cubicBezTo>
                  <a:cubicBezTo>
                    <a:pt x="38" y="55"/>
                    <a:pt x="36" y="55"/>
                    <a:pt x="35" y="55"/>
                  </a:cubicBezTo>
                  <a:cubicBezTo>
                    <a:pt x="31" y="54"/>
                    <a:pt x="27" y="55"/>
                    <a:pt x="23" y="56"/>
                  </a:cubicBezTo>
                  <a:cubicBezTo>
                    <a:pt x="22" y="56"/>
                    <a:pt x="21" y="58"/>
                    <a:pt x="21" y="59"/>
                  </a:cubicBezTo>
                  <a:cubicBezTo>
                    <a:pt x="19" y="66"/>
                    <a:pt x="18" y="73"/>
                    <a:pt x="16" y="80"/>
                  </a:cubicBezTo>
                  <a:cubicBezTo>
                    <a:pt x="16" y="81"/>
                    <a:pt x="16" y="82"/>
                    <a:pt x="16" y="83"/>
                  </a:cubicBezTo>
                  <a:cubicBezTo>
                    <a:pt x="15" y="94"/>
                    <a:pt x="15" y="105"/>
                    <a:pt x="14" y="116"/>
                  </a:cubicBezTo>
                  <a:cubicBezTo>
                    <a:pt x="14" y="119"/>
                    <a:pt x="14" y="122"/>
                    <a:pt x="13" y="124"/>
                  </a:cubicBezTo>
                  <a:cubicBezTo>
                    <a:pt x="13" y="128"/>
                    <a:pt x="12" y="132"/>
                    <a:pt x="12" y="136"/>
                  </a:cubicBezTo>
                  <a:cubicBezTo>
                    <a:pt x="12" y="138"/>
                    <a:pt x="12" y="140"/>
                    <a:pt x="13" y="141"/>
                  </a:cubicBezTo>
                  <a:cubicBezTo>
                    <a:pt x="14" y="145"/>
                    <a:pt x="11" y="149"/>
                    <a:pt x="7" y="149"/>
                  </a:cubicBezTo>
                  <a:cubicBezTo>
                    <a:pt x="6" y="149"/>
                    <a:pt x="5" y="149"/>
                    <a:pt x="5" y="148"/>
                  </a:cubicBezTo>
                  <a:cubicBezTo>
                    <a:pt x="2" y="146"/>
                    <a:pt x="0" y="143"/>
                    <a:pt x="0" y="139"/>
                  </a:cubicBezTo>
                  <a:cubicBezTo>
                    <a:pt x="1" y="135"/>
                    <a:pt x="1" y="130"/>
                    <a:pt x="2" y="126"/>
                  </a:cubicBezTo>
                  <a:cubicBezTo>
                    <a:pt x="4" y="115"/>
                    <a:pt x="7" y="105"/>
                    <a:pt x="7" y="94"/>
                  </a:cubicBezTo>
                  <a:cubicBezTo>
                    <a:pt x="7" y="89"/>
                    <a:pt x="7" y="84"/>
                    <a:pt x="8" y="80"/>
                  </a:cubicBezTo>
                  <a:cubicBezTo>
                    <a:pt x="8" y="74"/>
                    <a:pt x="10" y="69"/>
                    <a:pt x="10" y="63"/>
                  </a:cubicBezTo>
                  <a:cubicBezTo>
                    <a:pt x="11" y="60"/>
                    <a:pt x="11" y="56"/>
                    <a:pt x="11" y="53"/>
                  </a:cubicBezTo>
                  <a:cubicBezTo>
                    <a:pt x="11" y="52"/>
                    <a:pt x="10" y="51"/>
                    <a:pt x="9" y="49"/>
                  </a:cubicBezTo>
                  <a:cubicBezTo>
                    <a:pt x="9" y="48"/>
                    <a:pt x="8" y="47"/>
                    <a:pt x="7"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4">
              <a:extLst>
                <a:ext uri="{FF2B5EF4-FFF2-40B4-BE49-F238E27FC236}">
                  <a16:creationId xmlns:a16="http://schemas.microsoft.com/office/drawing/2014/main" id="{3AD7C820-4A08-4924-8C70-6F03AF1DF6B2}"/>
                </a:ext>
              </a:extLst>
            </p:cNvPr>
            <p:cNvSpPr>
              <a:spLocks/>
            </p:cNvSpPr>
            <p:nvPr/>
          </p:nvSpPr>
          <p:spPr bwMode="auto">
            <a:xfrm>
              <a:off x="3896" y="1228"/>
              <a:ext cx="56" cy="90"/>
            </a:xfrm>
            <a:custGeom>
              <a:avLst/>
              <a:gdLst>
                <a:gd name="T0" fmla="*/ 23 w 47"/>
                <a:gd name="T1" fmla="*/ 30 h 76"/>
                <a:gd name="T2" fmla="*/ 13 w 47"/>
                <a:gd name="T3" fmla="*/ 31 h 76"/>
                <a:gd name="T4" fmla="*/ 12 w 47"/>
                <a:gd name="T5" fmla="*/ 30 h 76"/>
                <a:gd name="T6" fmla="*/ 9 w 47"/>
                <a:gd name="T7" fmla="*/ 17 h 76"/>
                <a:gd name="T8" fmla="*/ 12 w 47"/>
                <a:gd name="T9" fmla="*/ 15 h 76"/>
                <a:gd name="T10" fmla="*/ 16 w 47"/>
                <a:gd name="T11" fmla="*/ 14 h 76"/>
                <a:gd name="T12" fmla="*/ 28 w 47"/>
                <a:gd name="T13" fmla="*/ 3 h 76"/>
                <a:gd name="T14" fmla="*/ 35 w 47"/>
                <a:gd name="T15" fmla="*/ 1 h 76"/>
                <a:gd name="T16" fmla="*/ 42 w 47"/>
                <a:gd name="T17" fmla="*/ 2 h 76"/>
                <a:gd name="T18" fmla="*/ 45 w 47"/>
                <a:gd name="T19" fmla="*/ 11 h 76"/>
                <a:gd name="T20" fmla="*/ 41 w 47"/>
                <a:gd name="T21" fmla="*/ 25 h 76"/>
                <a:gd name="T22" fmla="*/ 38 w 47"/>
                <a:gd name="T23" fmla="*/ 32 h 76"/>
                <a:gd name="T24" fmla="*/ 24 w 47"/>
                <a:gd name="T25" fmla="*/ 61 h 76"/>
                <a:gd name="T26" fmla="*/ 18 w 47"/>
                <a:gd name="T27" fmla="*/ 66 h 76"/>
                <a:gd name="T28" fmla="*/ 16 w 47"/>
                <a:gd name="T29" fmla="*/ 68 h 76"/>
                <a:gd name="T30" fmla="*/ 10 w 47"/>
                <a:gd name="T31" fmla="*/ 74 h 76"/>
                <a:gd name="T32" fmla="*/ 3 w 47"/>
                <a:gd name="T33" fmla="*/ 76 h 76"/>
                <a:gd name="T34" fmla="*/ 0 w 47"/>
                <a:gd name="T35" fmla="*/ 72 h 76"/>
                <a:gd name="T36" fmla="*/ 0 w 47"/>
                <a:gd name="T37" fmla="*/ 72 h 76"/>
                <a:gd name="T38" fmla="*/ 8 w 47"/>
                <a:gd name="T39" fmla="*/ 64 h 76"/>
                <a:gd name="T40" fmla="*/ 18 w 47"/>
                <a:gd name="T41" fmla="*/ 45 h 76"/>
                <a:gd name="T42" fmla="*/ 23 w 47"/>
                <a:gd name="T43"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76">
                  <a:moveTo>
                    <a:pt x="23" y="30"/>
                  </a:moveTo>
                  <a:cubicBezTo>
                    <a:pt x="19" y="30"/>
                    <a:pt x="16" y="31"/>
                    <a:pt x="13" y="31"/>
                  </a:cubicBezTo>
                  <a:cubicBezTo>
                    <a:pt x="13" y="31"/>
                    <a:pt x="12" y="30"/>
                    <a:pt x="12" y="30"/>
                  </a:cubicBezTo>
                  <a:cubicBezTo>
                    <a:pt x="8" y="27"/>
                    <a:pt x="6" y="21"/>
                    <a:pt x="9" y="17"/>
                  </a:cubicBezTo>
                  <a:cubicBezTo>
                    <a:pt x="9" y="15"/>
                    <a:pt x="10" y="14"/>
                    <a:pt x="12" y="15"/>
                  </a:cubicBezTo>
                  <a:cubicBezTo>
                    <a:pt x="14" y="17"/>
                    <a:pt x="15" y="16"/>
                    <a:pt x="16" y="14"/>
                  </a:cubicBezTo>
                  <a:cubicBezTo>
                    <a:pt x="20" y="11"/>
                    <a:pt x="24" y="7"/>
                    <a:pt x="28" y="3"/>
                  </a:cubicBezTo>
                  <a:cubicBezTo>
                    <a:pt x="30" y="1"/>
                    <a:pt x="32" y="0"/>
                    <a:pt x="35" y="1"/>
                  </a:cubicBezTo>
                  <a:cubicBezTo>
                    <a:pt x="37" y="1"/>
                    <a:pt x="40" y="2"/>
                    <a:pt x="42" y="2"/>
                  </a:cubicBezTo>
                  <a:cubicBezTo>
                    <a:pt x="45" y="4"/>
                    <a:pt x="47" y="7"/>
                    <a:pt x="45" y="11"/>
                  </a:cubicBezTo>
                  <a:cubicBezTo>
                    <a:pt x="43" y="15"/>
                    <a:pt x="42" y="20"/>
                    <a:pt x="41" y="25"/>
                  </a:cubicBezTo>
                  <a:cubicBezTo>
                    <a:pt x="41" y="28"/>
                    <a:pt x="39" y="30"/>
                    <a:pt x="38" y="32"/>
                  </a:cubicBezTo>
                  <a:cubicBezTo>
                    <a:pt x="33" y="42"/>
                    <a:pt x="29" y="52"/>
                    <a:pt x="24" y="61"/>
                  </a:cubicBezTo>
                  <a:cubicBezTo>
                    <a:pt x="23" y="63"/>
                    <a:pt x="20" y="64"/>
                    <a:pt x="18" y="66"/>
                  </a:cubicBezTo>
                  <a:cubicBezTo>
                    <a:pt x="18" y="67"/>
                    <a:pt x="17" y="67"/>
                    <a:pt x="16" y="68"/>
                  </a:cubicBezTo>
                  <a:cubicBezTo>
                    <a:pt x="14" y="70"/>
                    <a:pt x="12" y="73"/>
                    <a:pt x="10" y="74"/>
                  </a:cubicBezTo>
                  <a:cubicBezTo>
                    <a:pt x="8" y="76"/>
                    <a:pt x="5" y="76"/>
                    <a:pt x="3" y="76"/>
                  </a:cubicBezTo>
                  <a:cubicBezTo>
                    <a:pt x="1" y="76"/>
                    <a:pt x="0" y="74"/>
                    <a:pt x="0" y="72"/>
                  </a:cubicBezTo>
                  <a:cubicBezTo>
                    <a:pt x="0" y="72"/>
                    <a:pt x="0" y="72"/>
                    <a:pt x="0" y="72"/>
                  </a:cubicBezTo>
                  <a:cubicBezTo>
                    <a:pt x="4" y="70"/>
                    <a:pt x="6" y="67"/>
                    <a:pt x="8" y="64"/>
                  </a:cubicBezTo>
                  <a:cubicBezTo>
                    <a:pt x="12" y="58"/>
                    <a:pt x="15" y="51"/>
                    <a:pt x="18" y="45"/>
                  </a:cubicBezTo>
                  <a:cubicBezTo>
                    <a:pt x="20" y="40"/>
                    <a:pt x="21" y="35"/>
                    <a:pt x="23"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5">
              <a:extLst>
                <a:ext uri="{FF2B5EF4-FFF2-40B4-BE49-F238E27FC236}">
                  <a16:creationId xmlns:a16="http://schemas.microsoft.com/office/drawing/2014/main" id="{62E21449-A1E6-4534-B730-0FDEF9EF2F2A}"/>
                </a:ext>
              </a:extLst>
            </p:cNvPr>
            <p:cNvSpPr>
              <a:spLocks/>
            </p:cNvSpPr>
            <p:nvPr/>
          </p:nvSpPr>
          <p:spPr bwMode="auto">
            <a:xfrm>
              <a:off x="4111" y="1190"/>
              <a:ext cx="31" cy="75"/>
            </a:xfrm>
            <a:custGeom>
              <a:avLst/>
              <a:gdLst>
                <a:gd name="T0" fmla="*/ 8 w 26"/>
                <a:gd name="T1" fmla="*/ 0 h 63"/>
                <a:gd name="T2" fmla="*/ 18 w 26"/>
                <a:gd name="T3" fmla="*/ 5 h 63"/>
                <a:gd name="T4" fmla="*/ 23 w 26"/>
                <a:gd name="T5" fmla="*/ 11 h 63"/>
                <a:gd name="T6" fmla="*/ 25 w 26"/>
                <a:gd name="T7" fmla="*/ 18 h 63"/>
                <a:gd name="T8" fmla="*/ 23 w 26"/>
                <a:gd name="T9" fmla="*/ 32 h 63"/>
                <a:gd name="T10" fmla="*/ 20 w 26"/>
                <a:gd name="T11" fmla="*/ 42 h 63"/>
                <a:gd name="T12" fmla="*/ 16 w 26"/>
                <a:gd name="T13" fmla="*/ 56 h 63"/>
                <a:gd name="T14" fmla="*/ 10 w 26"/>
                <a:gd name="T15" fmla="*/ 62 h 63"/>
                <a:gd name="T16" fmla="*/ 1 w 26"/>
                <a:gd name="T17" fmla="*/ 57 h 63"/>
                <a:gd name="T18" fmla="*/ 2 w 26"/>
                <a:gd name="T19" fmla="*/ 46 h 63"/>
                <a:gd name="T20" fmla="*/ 7 w 26"/>
                <a:gd name="T21" fmla="*/ 33 h 63"/>
                <a:gd name="T22" fmla="*/ 12 w 26"/>
                <a:gd name="T23" fmla="*/ 18 h 63"/>
                <a:gd name="T24" fmla="*/ 13 w 26"/>
                <a:gd name="T25" fmla="*/ 10 h 63"/>
                <a:gd name="T26" fmla="*/ 12 w 26"/>
                <a:gd name="T27" fmla="*/ 7 h 63"/>
                <a:gd name="T28" fmla="*/ 8 w 26"/>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63">
                  <a:moveTo>
                    <a:pt x="8" y="0"/>
                  </a:moveTo>
                  <a:cubicBezTo>
                    <a:pt x="12" y="1"/>
                    <a:pt x="16" y="2"/>
                    <a:pt x="18" y="5"/>
                  </a:cubicBezTo>
                  <a:cubicBezTo>
                    <a:pt x="19" y="7"/>
                    <a:pt x="21" y="9"/>
                    <a:pt x="23" y="11"/>
                  </a:cubicBezTo>
                  <a:cubicBezTo>
                    <a:pt x="25" y="13"/>
                    <a:pt x="26" y="15"/>
                    <a:pt x="25" y="18"/>
                  </a:cubicBezTo>
                  <a:cubicBezTo>
                    <a:pt x="24" y="22"/>
                    <a:pt x="24" y="27"/>
                    <a:pt x="23" y="32"/>
                  </a:cubicBezTo>
                  <a:cubicBezTo>
                    <a:pt x="23" y="35"/>
                    <a:pt x="21" y="39"/>
                    <a:pt x="20" y="42"/>
                  </a:cubicBezTo>
                  <a:cubicBezTo>
                    <a:pt x="19" y="47"/>
                    <a:pt x="17" y="51"/>
                    <a:pt x="16" y="56"/>
                  </a:cubicBezTo>
                  <a:cubicBezTo>
                    <a:pt x="14" y="60"/>
                    <a:pt x="13" y="62"/>
                    <a:pt x="10" y="62"/>
                  </a:cubicBezTo>
                  <a:cubicBezTo>
                    <a:pt x="6" y="63"/>
                    <a:pt x="2" y="60"/>
                    <a:pt x="1" y="57"/>
                  </a:cubicBezTo>
                  <a:cubicBezTo>
                    <a:pt x="0" y="53"/>
                    <a:pt x="1" y="50"/>
                    <a:pt x="2" y="46"/>
                  </a:cubicBezTo>
                  <a:cubicBezTo>
                    <a:pt x="3" y="42"/>
                    <a:pt x="5" y="37"/>
                    <a:pt x="7" y="33"/>
                  </a:cubicBezTo>
                  <a:cubicBezTo>
                    <a:pt x="9" y="28"/>
                    <a:pt x="10" y="23"/>
                    <a:pt x="12" y="18"/>
                  </a:cubicBezTo>
                  <a:cubicBezTo>
                    <a:pt x="12" y="15"/>
                    <a:pt x="13" y="13"/>
                    <a:pt x="13" y="10"/>
                  </a:cubicBezTo>
                  <a:cubicBezTo>
                    <a:pt x="13" y="9"/>
                    <a:pt x="13" y="8"/>
                    <a:pt x="12" y="7"/>
                  </a:cubicBezTo>
                  <a:cubicBezTo>
                    <a:pt x="11" y="5"/>
                    <a:pt x="10" y="3"/>
                    <a:pt x="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6">
              <a:extLst>
                <a:ext uri="{FF2B5EF4-FFF2-40B4-BE49-F238E27FC236}">
                  <a16:creationId xmlns:a16="http://schemas.microsoft.com/office/drawing/2014/main" id="{83534ED1-19E4-4A86-A3C7-6618146E90A9}"/>
                </a:ext>
              </a:extLst>
            </p:cNvPr>
            <p:cNvSpPr>
              <a:spLocks/>
            </p:cNvSpPr>
            <p:nvPr/>
          </p:nvSpPr>
          <p:spPr bwMode="auto">
            <a:xfrm>
              <a:off x="4280" y="1237"/>
              <a:ext cx="55" cy="37"/>
            </a:xfrm>
            <a:custGeom>
              <a:avLst/>
              <a:gdLst>
                <a:gd name="T0" fmla="*/ 37 w 46"/>
                <a:gd name="T1" fmla="*/ 30 h 31"/>
                <a:gd name="T2" fmla="*/ 29 w 46"/>
                <a:gd name="T3" fmla="*/ 27 h 31"/>
                <a:gd name="T4" fmla="*/ 19 w 46"/>
                <a:gd name="T5" fmla="*/ 21 h 31"/>
                <a:gd name="T6" fmla="*/ 16 w 46"/>
                <a:gd name="T7" fmla="*/ 17 h 31"/>
                <a:gd name="T8" fmla="*/ 7 w 46"/>
                <a:gd name="T9" fmla="*/ 9 h 31"/>
                <a:gd name="T10" fmla="*/ 2 w 46"/>
                <a:gd name="T11" fmla="*/ 8 h 31"/>
                <a:gd name="T12" fmla="*/ 1 w 46"/>
                <a:gd name="T13" fmla="*/ 6 h 31"/>
                <a:gd name="T14" fmla="*/ 2 w 46"/>
                <a:gd name="T15" fmla="*/ 4 h 31"/>
                <a:gd name="T16" fmla="*/ 11 w 46"/>
                <a:gd name="T17" fmla="*/ 1 h 31"/>
                <a:gd name="T18" fmla="*/ 17 w 46"/>
                <a:gd name="T19" fmla="*/ 1 h 31"/>
                <a:gd name="T20" fmla="*/ 26 w 46"/>
                <a:gd name="T21" fmla="*/ 4 h 31"/>
                <a:gd name="T22" fmla="*/ 29 w 46"/>
                <a:gd name="T23" fmla="*/ 6 h 31"/>
                <a:gd name="T24" fmla="*/ 38 w 46"/>
                <a:gd name="T25" fmla="*/ 12 h 31"/>
                <a:gd name="T26" fmla="*/ 44 w 46"/>
                <a:gd name="T27" fmla="*/ 19 h 31"/>
                <a:gd name="T28" fmla="*/ 45 w 46"/>
                <a:gd name="T29" fmla="*/ 20 h 31"/>
                <a:gd name="T30" fmla="*/ 44 w 46"/>
                <a:gd name="T31" fmla="*/ 26 h 31"/>
                <a:gd name="T32" fmla="*/ 43 w 46"/>
                <a:gd name="T33" fmla="*/ 27 h 31"/>
                <a:gd name="T34" fmla="*/ 37 w 46"/>
                <a:gd name="T35"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1">
                  <a:moveTo>
                    <a:pt x="37" y="30"/>
                  </a:moveTo>
                  <a:cubicBezTo>
                    <a:pt x="34" y="30"/>
                    <a:pt x="31" y="30"/>
                    <a:pt x="29" y="27"/>
                  </a:cubicBezTo>
                  <a:cubicBezTo>
                    <a:pt x="26" y="25"/>
                    <a:pt x="22" y="23"/>
                    <a:pt x="19" y="21"/>
                  </a:cubicBezTo>
                  <a:cubicBezTo>
                    <a:pt x="18" y="20"/>
                    <a:pt x="17" y="18"/>
                    <a:pt x="16" y="17"/>
                  </a:cubicBezTo>
                  <a:cubicBezTo>
                    <a:pt x="13" y="15"/>
                    <a:pt x="10" y="12"/>
                    <a:pt x="7" y="9"/>
                  </a:cubicBezTo>
                  <a:cubicBezTo>
                    <a:pt x="5" y="8"/>
                    <a:pt x="4" y="8"/>
                    <a:pt x="2" y="8"/>
                  </a:cubicBezTo>
                  <a:cubicBezTo>
                    <a:pt x="1" y="7"/>
                    <a:pt x="1" y="6"/>
                    <a:pt x="1" y="6"/>
                  </a:cubicBezTo>
                  <a:cubicBezTo>
                    <a:pt x="0" y="5"/>
                    <a:pt x="2" y="4"/>
                    <a:pt x="2" y="4"/>
                  </a:cubicBezTo>
                  <a:cubicBezTo>
                    <a:pt x="5" y="3"/>
                    <a:pt x="8" y="2"/>
                    <a:pt x="11" y="1"/>
                  </a:cubicBezTo>
                  <a:cubicBezTo>
                    <a:pt x="13" y="0"/>
                    <a:pt x="15" y="0"/>
                    <a:pt x="17" y="1"/>
                  </a:cubicBezTo>
                  <a:cubicBezTo>
                    <a:pt x="20" y="2"/>
                    <a:pt x="23" y="3"/>
                    <a:pt x="26" y="4"/>
                  </a:cubicBezTo>
                  <a:cubicBezTo>
                    <a:pt x="27" y="5"/>
                    <a:pt x="28" y="5"/>
                    <a:pt x="29" y="6"/>
                  </a:cubicBezTo>
                  <a:cubicBezTo>
                    <a:pt x="32" y="8"/>
                    <a:pt x="35" y="10"/>
                    <a:pt x="38" y="12"/>
                  </a:cubicBezTo>
                  <a:cubicBezTo>
                    <a:pt x="40" y="14"/>
                    <a:pt x="44" y="15"/>
                    <a:pt x="44" y="19"/>
                  </a:cubicBezTo>
                  <a:cubicBezTo>
                    <a:pt x="44" y="19"/>
                    <a:pt x="44" y="20"/>
                    <a:pt x="45" y="20"/>
                  </a:cubicBezTo>
                  <a:cubicBezTo>
                    <a:pt x="46" y="23"/>
                    <a:pt x="46" y="23"/>
                    <a:pt x="44" y="26"/>
                  </a:cubicBezTo>
                  <a:cubicBezTo>
                    <a:pt x="44" y="26"/>
                    <a:pt x="43" y="26"/>
                    <a:pt x="43" y="27"/>
                  </a:cubicBezTo>
                  <a:cubicBezTo>
                    <a:pt x="41" y="29"/>
                    <a:pt x="39" y="31"/>
                    <a:pt x="37"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7">
              <a:extLst>
                <a:ext uri="{FF2B5EF4-FFF2-40B4-BE49-F238E27FC236}">
                  <a16:creationId xmlns:a16="http://schemas.microsoft.com/office/drawing/2014/main" id="{23E64D25-A338-4595-AD18-092CB0DD302F}"/>
                </a:ext>
              </a:extLst>
            </p:cNvPr>
            <p:cNvSpPr>
              <a:spLocks/>
            </p:cNvSpPr>
            <p:nvPr/>
          </p:nvSpPr>
          <p:spPr bwMode="auto">
            <a:xfrm>
              <a:off x="3940" y="1112"/>
              <a:ext cx="43" cy="38"/>
            </a:xfrm>
            <a:custGeom>
              <a:avLst/>
              <a:gdLst>
                <a:gd name="T0" fmla="*/ 0 w 36"/>
                <a:gd name="T1" fmla="*/ 32 h 32"/>
                <a:gd name="T2" fmla="*/ 14 w 36"/>
                <a:gd name="T3" fmla="*/ 13 h 32"/>
                <a:gd name="T4" fmla="*/ 2 w 36"/>
                <a:gd name="T5" fmla="*/ 13 h 32"/>
                <a:gd name="T6" fmla="*/ 4 w 36"/>
                <a:gd name="T7" fmla="*/ 6 h 32"/>
                <a:gd name="T8" fmla="*/ 14 w 36"/>
                <a:gd name="T9" fmla="*/ 2 h 32"/>
                <a:gd name="T10" fmla="*/ 18 w 36"/>
                <a:gd name="T11" fmla="*/ 1 h 32"/>
                <a:gd name="T12" fmla="*/ 27 w 36"/>
                <a:gd name="T13" fmla="*/ 4 h 32"/>
                <a:gd name="T14" fmla="*/ 34 w 36"/>
                <a:gd name="T15" fmla="*/ 10 h 32"/>
                <a:gd name="T16" fmla="*/ 32 w 36"/>
                <a:gd name="T17" fmla="*/ 16 h 32"/>
                <a:gd name="T18" fmla="*/ 23 w 36"/>
                <a:gd name="T19" fmla="*/ 20 h 32"/>
                <a:gd name="T20" fmla="*/ 12 w 36"/>
                <a:gd name="T21" fmla="*/ 25 h 32"/>
                <a:gd name="T22" fmla="*/ 7 w 36"/>
                <a:gd name="T23" fmla="*/ 28 h 32"/>
                <a:gd name="T24" fmla="*/ 0 w 36"/>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2">
                  <a:moveTo>
                    <a:pt x="0" y="32"/>
                  </a:moveTo>
                  <a:cubicBezTo>
                    <a:pt x="4" y="24"/>
                    <a:pt x="10" y="20"/>
                    <a:pt x="14" y="13"/>
                  </a:cubicBezTo>
                  <a:cubicBezTo>
                    <a:pt x="10" y="8"/>
                    <a:pt x="9" y="8"/>
                    <a:pt x="2" y="13"/>
                  </a:cubicBezTo>
                  <a:cubicBezTo>
                    <a:pt x="1" y="10"/>
                    <a:pt x="1" y="8"/>
                    <a:pt x="4" y="6"/>
                  </a:cubicBezTo>
                  <a:cubicBezTo>
                    <a:pt x="7" y="4"/>
                    <a:pt x="10" y="3"/>
                    <a:pt x="14" y="2"/>
                  </a:cubicBezTo>
                  <a:cubicBezTo>
                    <a:pt x="15" y="1"/>
                    <a:pt x="17" y="1"/>
                    <a:pt x="18" y="1"/>
                  </a:cubicBezTo>
                  <a:cubicBezTo>
                    <a:pt x="22" y="0"/>
                    <a:pt x="24" y="3"/>
                    <a:pt x="27" y="4"/>
                  </a:cubicBezTo>
                  <a:cubicBezTo>
                    <a:pt x="30" y="6"/>
                    <a:pt x="32" y="8"/>
                    <a:pt x="34" y="10"/>
                  </a:cubicBezTo>
                  <a:cubicBezTo>
                    <a:pt x="36" y="12"/>
                    <a:pt x="35" y="15"/>
                    <a:pt x="32" y="16"/>
                  </a:cubicBezTo>
                  <a:cubicBezTo>
                    <a:pt x="29" y="18"/>
                    <a:pt x="26" y="19"/>
                    <a:pt x="23" y="20"/>
                  </a:cubicBezTo>
                  <a:cubicBezTo>
                    <a:pt x="19" y="22"/>
                    <a:pt x="15" y="23"/>
                    <a:pt x="12" y="25"/>
                  </a:cubicBezTo>
                  <a:cubicBezTo>
                    <a:pt x="10" y="26"/>
                    <a:pt x="9" y="27"/>
                    <a:pt x="7" y="28"/>
                  </a:cubicBezTo>
                  <a:cubicBezTo>
                    <a:pt x="5" y="30"/>
                    <a:pt x="3" y="31"/>
                    <a:pt x="0"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8">
              <a:extLst>
                <a:ext uri="{FF2B5EF4-FFF2-40B4-BE49-F238E27FC236}">
                  <a16:creationId xmlns:a16="http://schemas.microsoft.com/office/drawing/2014/main" id="{745F2C92-3D31-4B02-B9E5-15DA1E07B9EB}"/>
                </a:ext>
              </a:extLst>
            </p:cNvPr>
            <p:cNvSpPr>
              <a:spLocks noEditPoints="1"/>
            </p:cNvSpPr>
            <p:nvPr/>
          </p:nvSpPr>
          <p:spPr bwMode="auto">
            <a:xfrm>
              <a:off x="4172" y="3015"/>
              <a:ext cx="151" cy="151"/>
            </a:xfrm>
            <a:custGeom>
              <a:avLst/>
              <a:gdLst>
                <a:gd name="T0" fmla="*/ 12 w 127"/>
                <a:gd name="T1" fmla="*/ 112 h 127"/>
                <a:gd name="T2" fmla="*/ 3 w 127"/>
                <a:gd name="T3" fmla="*/ 71 h 127"/>
                <a:gd name="T4" fmla="*/ 8 w 127"/>
                <a:gd name="T5" fmla="*/ 38 h 127"/>
                <a:gd name="T6" fmla="*/ 5 w 127"/>
                <a:gd name="T7" fmla="*/ 4 h 127"/>
                <a:gd name="T8" fmla="*/ 54 w 127"/>
                <a:gd name="T9" fmla="*/ 0 h 127"/>
                <a:gd name="T10" fmla="*/ 103 w 127"/>
                <a:gd name="T11" fmla="*/ 1 h 127"/>
                <a:gd name="T12" fmla="*/ 125 w 127"/>
                <a:gd name="T13" fmla="*/ 19 h 127"/>
                <a:gd name="T14" fmla="*/ 108 w 127"/>
                <a:gd name="T15" fmla="*/ 43 h 127"/>
                <a:gd name="T16" fmla="*/ 119 w 127"/>
                <a:gd name="T17" fmla="*/ 17 h 127"/>
                <a:gd name="T18" fmla="*/ 106 w 127"/>
                <a:gd name="T19" fmla="*/ 11 h 127"/>
                <a:gd name="T20" fmla="*/ 76 w 127"/>
                <a:gd name="T21" fmla="*/ 12 h 127"/>
                <a:gd name="T22" fmla="*/ 93 w 127"/>
                <a:gd name="T23" fmla="*/ 43 h 127"/>
                <a:gd name="T24" fmla="*/ 81 w 127"/>
                <a:gd name="T25" fmla="*/ 52 h 127"/>
                <a:gd name="T26" fmla="*/ 96 w 127"/>
                <a:gd name="T27" fmla="*/ 94 h 127"/>
                <a:gd name="T28" fmla="*/ 84 w 127"/>
                <a:gd name="T29" fmla="*/ 109 h 127"/>
                <a:gd name="T30" fmla="*/ 83 w 127"/>
                <a:gd name="T31" fmla="*/ 115 h 127"/>
                <a:gd name="T32" fmla="*/ 116 w 127"/>
                <a:gd name="T33" fmla="*/ 116 h 127"/>
                <a:gd name="T34" fmla="*/ 121 w 127"/>
                <a:gd name="T35" fmla="*/ 125 h 127"/>
                <a:gd name="T36" fmla="*/ 98 w 127"/>
                <a:gd name="T37" fmla="*/ 126 h 127"/>
                <a:gd name="T38" fmla="*/ 72 w 127"/>
                <a:gd name="T39" fmla="*/ 125 h 127"/>
                <a:gd name="T40" fmla="*/ 49 w 127"/>
                <a:gd name="T41" fmla="*/ 126 h 127"/>
                <a:gd name="T42" fmla="*/ 17 w 127"/>
                <a:gd name="T43" fmla="*/ 124 h 127"/>
                <a:gd name="T44" fmla="*/ 3 w 127"/>
                <a:gd name="T45" fmla="*/ 105 h 127"/>
                <a:gd name="T46" fmla="*/ 19 w 127"/>
                <a:gd name="T47" fmla="*/ 57 h 127"/>
                <a:gd name="T48" fmla="*/ 25 w 127"/>
                <a:gd name="T49" fmla="*/ 39 h 127"/>
                <a:gd name="T50" fmla="*/ 20 w 127"/>
                <a:gd name="T51" fmla="*/ 36 h 127"/>
                <a:gd name="T52" fmla="*/ 14 w 127"/>
                <a:gd name="T53" fmla="*/ 22 h 127"/>
                <a:gd name="T54" fmla="*/ 11 w 127"/>
                <a:gd name="T55" fmla="*/ 66 h 127"/>
                <a:gd name="T56" fmla="*/ 14 w 127"/>
                <a:gd name="T57" fmla="*/ 105 h 127"/>
                <a:gd name="T58" fmla="*/ 22 w 127"/>
                <a:gd name="T59" fmla="*/ 107 h 127"/>
                <a:gd name="T60" fmla="*/ 15 w 127"/>
                <a:gd name="T61" fmla="*/ 75 h 127"/>
                <a:gd name="T62" fmla="*/ 59 w 127"/>
                <a:gd name="T63" fmla="*/ 53 h 127"/>
                <a:gd name="T64" fmla="*/ 48 w 127"/>
                <a:gd name="T65" fmla="*/ 32 h 127"/>
                <a:gd name="T66" fmla="*/ 41 w 127"/>
                <a:gd name="T67" fmla="*/ 54 h 127"/>
                <a:gd name="T68" fmla="*/ 50 w 127"/>
                <a:gd name="T69" fmla="*/ 71 h 127"/>
                <a:gd name="T70" fmla="*/ 42 w 127"/>
                <a:gd name="T71" fmla="*/ 108 h 127"/>
                <a:gd name="T72" fmla="*/ 48 w 127"/>
                <a:gd name="T73" fmla="*/ 108 h 127"/>
                <a:gd name="T74" fmla="*/ 56 w 127"/>
                <a:gd name="T75" fmla="*/ 106 h 127"/>
                <a:gd name="T76" fmla="*/ 62 w 127"/>
                <a:gd name="T77" fmla="*/ 96 h 127"/>
                <a:gd name="T78" fmla="*/ 65 w 127"/>
                <a:gd name="T79" fmla="*/ 80 h 127"/>
                <a:gd name="T80" fmla="*/ 63 w 127"/>
                <a:gd name="T81" fmla="*/ 55 h 127"/>
                <a:gd name="T82" fmla="*/ 48 w 127"/>
                <a:gd name="T83" fmla="*/ 10 h 127"/>
                <a:gd name="T84" fmla="*/ 62 w 127"/>
                <a:gd name="T85" fmla="*/ 35 h 127"/>
                <a:gd name="T86" fmla="*/ 68 w 127"/>
                <a:gd name="T87" fmla="*/ 39 h 127"/>
                <a:gd name="T88" fmla="*/ 58 w 127"/>
                <a:gd name="T89" fmla="*/ 8 h 127"/>
                <a:gd name="T90" fmla="*/ 35 w 127"/>
                <a:gd name="T91" fmla="*/ 9 h 127"/>
                <a:gd name="T92" fmla="*/ 25 w 127"/>
                <a:gd name="T93" fmla="*/ 11 h 127"/>
                <a:gd name="T94" fmla="*/ 36 w 127"/>
                <a:gd name="T95" fmla="*/ 40 h 127"/>
                <a:gd name="T96" fmla="*/ 22 w 127"/>
                <a:gd name="T97" fmla="*/ 73 h 127"/>
                <a:gd name="T98" fmla="*/ 35 w 127"/>
                <a:gd name="T99" fmla="*/ 102 h 127"/>
                <a:gd name="T100" fmla="*/ 39 w 127"/>
                <a:gd name="T101" fmla="*/ 81 h 127"/>
                <a:gd name="T102" fmla="*/ 26 w 127"/>
                <a:gd name="T103" fmla="*/ 94 h 127"/>
                <a:gd name="T104" fmla="*/ 18 w 127"/>
                <a:gd name="T105" fmla="*/ 7 h 127"/>
                <a:gd name="T106" fmla="*/ 32 w 127"/>
                <a:gd name="T107" fmla="*/ 48 h 127"/>
                <a:gd name="T108" fmla="*/ 27 w 127"/>
                <a:gd name="T109" fmla="*/ 3 h 127"/>
                <a:gd name="T110" fmla="*/ 76 w 127"/>
                <a:gd name="T111" fmla="*/ 3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 h="127">
                  <a:moveTo>
                    <a:pt x="3" y="93"/>
                  </a:moveTo>
                  <a:cubicBezTo>
                    <a:pt x="4" y="95"/>
                    <a:pt x="4" y="97"/>
                    <a:pt x="4" y="99"/>
                  </a:cubicBezTo>
                  <a:cubicBezTo>
                    <a:pt x="7" y="100"/>
                    <a:pt x="4" y="101"/>
                    <a:pt x="4" y="102"/>
                  </a:cubicBezTo>
                  <a:cubicBezTo>
                    <a:pt x="5" y="102"/>
                    <a:pt x="5" y="103"/>
                    <a:pt x="5" y="103"/>
                  </a:cubicBezTo>
                  <a:cubicBezTo>
                    <a:pt x="5" y="104"/>
                    <a:pt x="5" y="104"/>
                    <a:pt x="5" y="105"/>
                  </a:cubicBezTo>
                  <a:cubicBezTo>
                    <a:pt x="6" y="109"/>
                    <a:pt x="7" y="113"/>
                    <a:pt x="10" y="116"/>
                  </a:cubicBezTo>
                  <a:cubicBezTo>
                    <a:pt x="10" y="116"/>
                    <a:pt x="10" y="116"/>
                    <a:pt x="10" y="117"/>
                  </a:cubicBezTo>
                  <a:cubicBezTo>
                    <a:pt x="13" y="115"/>
                    <a:pt x="13" y="115"/>
                    <a:pt x="12" y="112"/>
                  </a:cubicBezTo>
                  <a:cubicBezTo>
                    <a:pt x="11" y="110"/>
                    <a:pt x="10" y="108"/>
                    <a:pt x="9" y="106"/>
                  </a:cubicBezTo>
                  <a:cubicBezTo>
                    <a:pt x="9" y="105"/>
                    <a:pt x="9" y="105"/>
                    <a:pt x="9" y="104"/>
                  </a:cubicBezTo>
                  <a:cubicBezTo>
                    <a:pt x="8" y="102"/>
                    <a:pt x="8" y="100"/>
                    <a:pt x="8" y="98"/>
                  </a:cubicBezTo>
                  <a:cubicBezTo>
                    <a:pt x="7" y="96"/>
                    <a:pt x="7" y="93"/>
                    <a:pt x="7" y="90"/>
                  </a:cubicBezTo>
                  <a:cubicBezTo>
                    <a:pt x="7" y="88"/>
                    <a:pt x="6" y="85"/>
                    <a:pt x="6" y="83"/>
                  </a:cubicBezTo>
                  <a:cubicBezTo>
                    <a:pt x="6" y="82"/>
                    <a:pt x="6" y="81"/>
                    <a:pt x="6" y="81"/>
                  </a:cubicBezTo>
                  <a:cubicBezTo>
                    <a:pt x="6" y="78"/>
                    <a:pt x="5" y="75"/>
                    <a:pt x="3" y="72"/>
                  </a:cubicBezTo>
                  <a:cubicBezTo>
                    <a:pt x="3" y="72"/>
                    <a:pt x="3" y="72"/>
                    <a:pt x="3" y="71"/>
                  </a:cubicBezTo>
                  <a:cubicBezTo>
                    <a:pt x="4" y="70"/>
                    <a:pt x="3" y="68"/>
                    <a:pt x="2" y="66"/>
                  </a:cubicBezTo>
                  <a:cubicBezTo>
                    <a:pt x="2" y="66"/>
                    <a:pt x="3" y="65"/>
                    <a:pt x="3" y="64"/>
                  </a:cubicBezTo>
                  <a:cubicBezTo>
                    <a:pt x="4" y="62"/>
                    <a:pt x="5" y="60"/>
                    <a:pt x="6" y="58"/>
                  </a:cubicBezTo>
                  <a:cubicBezTo>
                    <a:pt x="7" y="57"/>
                    <a:pt x="7" y="54"/>
                    <a:pt x="7" y="52"/>
                  </a:cubicBezTo>
                  <a:cubicBezTo>
                    <a:pt x="7" y="51"/>
                    <a:pt x="7" y="50"/>
                    <a:pt x="7" y="48"/>
                  </a:cubicBezTo>
                  <a:cubicBezTo>
                    <a:pt x="7" y="48"/>
                    <a:pt x="8" y="47"/>
                    <a:pt x="8" y="46"/>
                  </a:cubicBezTo>
                  <a:cubicBezTo>
                    <a:pt x="8" y="45"/>
                    <a:pt x="8" y="44"/>
                    <a:pt x="8" y="43"/>
                  </a:cubicBezTo>
                  <a:cubicBezTo>
                    <a:pt x="8" y="41"/>
                    <a:pt x="8" y="40"/>
                    <a:pt x="8" y="38"/>
                  </a:cubicBezTo>
                  <a:cubicBezTo>
                    <a:pt x="8" y="38"/>
                    <a:pt x="7" y="37"/>
                    <a:pt x="7" y="37"/>
                  </a:cubicBezTo>
                  <a:cubicBezTo>
                    <a:pt x="7" y="36"/>
                    <a:pt x="6" y="35"/>
                    <a:pt x="6" y="35"/>
                  </a:cubicBezTo>
                  <a:cubicBezTo>
                    <a:pt x="6" y="33"/>
                    <a:pt x="5" y="33"/>
                    <a:pt x="4" y="32"/>
                  </a:cubicBezTo>
                  <a:cubicBezTo>
                    <a:pt x="2" y="32"/>
                    <a:pt x="1" y="31"/>
                    <a:pt x="1" y="30"/>
                  </a:cubicBezTo>
                  <a:cubicBezTo>
                    <a:pt x="2" y="26"/>
                    <a:pt x="1" y="23"/>
                    <a:pt x="2" y="19"/>
                  </a:cubicBezTo>
                  <a:cubicBezTo>
                    <a:pt x="2" y="16"/>
                    <a:pt x="2" y="12"/>
                    <a:pt x="2" y="8"/>
                  </a:cubicBezTo>
                  <a:cubicBezTo>
                    <a:pt x="2" y="7"/>
                    <a:pt x="2" y="5"/>
                    <a:pt x="4" y="3"/>
                  </a:cubicBezTo>
                  <a:cubicBezTo>
                    <a:pt x="4" y="4"/>
                    <a:pt x="5" y="4"/>
                    <a:pt x="5" y="4"/>
                  </a:cubicBezTo>
                  <a:cubicBezTo>
                    <a:pt x="6" y="4"/>
                    <a:pt x="6" y="4"/>
                    <a:pt x="6" y="4"/>
                  </a:cubicBezTo>
                  <a:cubicBezTo>
                    <a:pt x="5" y="4"/>
                    <a:pt x="5" y="3"/>
                    <a:pt x="5" y="3"/>
                  </a:cubicBezTo>
                  <a:cubicBezTo>
                    <a:pt x="5" y="2"/>
                    <a:pt x="6" y="2"/>
                    <a:pt x="7" y="1"/>
                  </a:cubicBezTo>
                  <a:cubicBezTo>
                    <a:pt x="12" y="0"/>
                    <a:pt x="17" y="1"/>
                    <a:pt x="23" y="1"/>
                  </a:cubicBezTo>
                  <a:cubicBezTo>
                    <a:pt x="25" y="1"/>
                    <a:pt x="27" y="1"/>
                    <a:pt x="30" y="1"/>
                  </a:cubicBezTo>
                  <a:cubicBezTo>
                    <a:pt x="32" y="1"/>
                    <a:pt x="35" y="1"/>
                    <a:pt x="38" y="1"/>
                  </a:cubicBezTo>
                  <a:cubicBezTo>
                    <a:pt x="41" y="1"/>
                    <a:pt x="43" y="1"/>
                    <a:pt x="45" y="1"/>
                  </a:cubicBezTo>
                  <a:cubicBezTo>
                    <a:pt x="48" y="0"/>
                    <a:pt x="51" y="0"/>
                    <a:pt x="54" y="0"/>
                  </a:cubicBezTo>
                  <a:cubicBezTo>
                    <a:pt x="58" y="0"/>
                    <a:pt x="62" y="1"/>
                    <a:pt x="67" y="1"/>
                  </a:cubicBezTo>
                  <a:cubicBezTo>
                    <a:pt x="69" y="1"/>
                    <a:pt x="71" y="0"/>
                    <a:pt x="73" y="0"/>
                  </a:cubicBezTo>
                  <a:cubicBezTo>
                    <a:pt x="76" y="1"/>
                    <a:pt x="79" y="1"/>
                    <a:pt x="81" y="1"/>
                  </a:cubicBezTo>
                  <a:cubicBezTo>
                    <a:pt x="84" y="1"/>
                    <a:pt x="87" y="1"/>
                    <a:pt x="89" y="1"/>
                  </a:cubicBezTo>
                  <a:cubicBezTo>
                    <a:pt x="91" y="1"/>
                    <a:pt x="93" y="0"/>
                    <a:pt x="94" y="1"/>
                  </a:cubicBezTo>
                  <a:cubicBezTo>
                    <a:pt x="95" y="1"/>
                    <a:pt x="96" y="2"/>
                    <a:pt x="97" y="3"/>
                  </a:cubicBezTo>
                  <a:cubicBezTo>
                    <a:pt x="97" y="3"/>
                    <a:pt x="97" y="3"/>
                    <a:pt x="97" y="2"/>
                  </a:cubicBezTo>
                  <a:cubicBezTo>
                    <a:pt x="98" y="0"/>
                    <a:pt x="101" y="1"/>
                    <a:pt x="103" y="1"/>
                  </a:cubicBezTo>
                  <a:cubicBezTo>
                    <a:pt x="106" y="1"/>
                    <a:pt x="109" y="2"/>
                    <a:pt x="112" y="2"/>
                  </a:cubicBezTo>
                  <a:cubicBezTo>
                    <a:pt x="112" y="2"/>
                    <a:pt x="113" y="1"/>
                    <a:pt x="114" y="1"/>
                  </a:cubicBezTo>
                  <a:cubicBezTo>
                    <a:pt x="115" y="2"/>
                    <a:pt x="117" y="2"/>
                    <a:pt x="119" y="3"/>
                  </a:cubicBezTo>
                  <a:cubicBezTo>
                    <a:pt x="119" y="3"/>
                    <a:pt x="119" y="4"/>
                    <a:pt x="118" y="4"/>
                  </a:cubicBezTo>
                  <a:cubicBezTo>
                    <a:pt x="119" y="5"/>
                    <a:pt x="120" y="5"/>
                    <a:pt x="121" y="5"/>
                  </a:cubicBezTo>
                  <a:cubicBezTo>
                    <a:pt x="122" y="5"/>
                    <a:pt x="122" y="5"/>
                    <a:pt x="122" y="5"/>
                  </a:cubicBezTo>
                  <a:cubicBezTo>
                    <a:pt x="124" y="8"/>
                    <a:pt x="126" y="10"/>
                    <a:pt x="125" y="13"/>
                  </a:cubicBezTo>
                  <a:cubicBezTo>
                    <a:pt x="124" y="15"/>
                    <a:pt x="124" y="17"/>
                    <a:pt x="125" y="19"/>
                  </a:cubicBezTo>
                  <a:cubicBezTo>
                    <a:pt x="126" y="23"/>
                    <a:pt x="125" y="27"/>
                    <a:pt x="125" y="31"/>
                  </a:cubicBezTo>
                  <a:cubicBezTo>
                    <a:pt x="125" y="31"/>
                    <a:pt x="125" y="31"/>
                    <a:pt x="125" y="31"/>
                  </a:cubicBezTo>
                  <a:cubicBezTo>
                    <a:pt x="126" y="34"/>
                    <a:pt x="125" y="36"/>
                    <a:pt x="125" y="38"/>
                  </a:cubicBezTo>
                  <a:cubicBezTo>
                    <a:pt x="125" y="41"/>
                    <a:pt x="123" y="42"/>
                    <a:pt x="121" y="44"/>
                  </a:cubicBezTo>
                  <a:cubicBezTo>
                    <a:pt x="119" y="46"/>
                    <a:pt x="118" y="44"/>
                    <a:pt x="116" y="45"/>
                  </a:cubicBezTo>
                  <a:cubicBezTo>
                    <a:pt x="116" y="45"/>
                    <a:pt x="115" y="45"/>
                    <a:pt x="115" y="45"/>
                  </a:cubicBezTo>
                  <a:cubicBezTo>
                    <a:pt x="114" y="45"/>
                    <a:pt x="114" y="46"/>
                    <a:pt x="114" y="46"/>
                  </a:cubicBezTo>
                  <a:cubicBezTo>
                    <a:pt x="112" y="45"/>
                    <a:pt x="109" y="45"/>
                    <a:pt x="108" y="43"/>
                  </a:cubicBezTo>
                  <a:cubicBezTo>
                    <a:pt x="108" y="42"/>
                    <a:pt x="108" y="40"/>
                    <a:pt x="108" y="39"/>
                  </a:cubicBezTo>
                  <a:cubicBezTo>
                    <a:pt x="107" y="38"/>
                    <a:pt x="108" y="37"/>
                    <a:pt x="108" y="35"/>
                  </a:cubicBezTo>
                  <a:cubicBezTo>
                    <a:pt x="108" y="34"/>
                    <a:pt x="107" y="33"/>
                    <a:pt x="107" y="32"/>
                  </a:cubicBezTo>
                  <a:cubicBezTo>
                    <a:pt x="107" y="30"/>
                    <a:pt x="106" y="27"/>
                    <a:pt x="106" y="24"/>
                  </a:cubicBezTo>
                  <a:cubicBezTo>
                    <a:pt x="106" y="23"/>
                    <a:pt x="107" y="22"/>
                    <a:pt x="107" y="21"/>
                  </a:cubicBezTo>
                  <a:cubicBezTo>
                    <a:pt x="108" y="19"/>
                    <a:pt x="110" y="18"/>
                    <a:pt x="113" y="19"/>
                  </a:cubicBezTo>
                  <a:cubicBezTo>
                    <a:pt x="114" y="19"/>
                    <a:pt x="115" y="18"/>
                    <a:pt x="116" y="18"/>
                  </a:cubicBezTo>
                  <a:cubicBezTo>
                    <a:pt x="117" y="17"/>
                    <a:pt x="118" y="17"/>
                    <a:pt x="119" y="17"/>
                  </a:cubicBezTo>
                  <a:cubicBezTo>
                    <a:pt x="120" y="18"/>
                    <a:pt x="121" y="17"/>
                    <a:pt x="121" y="16"/>
                  </a:cubicBezTo>
                  <a:cubicBezTo>
                    <a:pt x="122" y="16"/>
                    <a:pt x="121" y="15"/>
                    <a:pt x="120" y="14"/>
                  </a:cubicBezTo>
                  <a:cubicBezTo>
                    <a:pt x="119" y="14"/>
                    <a:pt x="118" y="13"/>
                    <a:pt x="117" y="13"/>
                  </a:cubicBezTo>
                  <a:cubicBezTo>
                    <a:pt x="116" y="12"/>
                    <a:pt x="116" y="12"/>
                    <a:pt x="116" y="12"/>
                  </a:cubicBezTo>
                  <a:cubicBezTo>
                    <a:pt x="115" y="11"/>
                    <a:pt x="115" y="10"/>
                    <a:pt x="113" y="10"/>
                  </a:cubicBezTo>
                  <a:cubicBezTo>
                    <a:pt x="113" y="10"/>
                    <a:pt x="113" y="10"/>
                    <a:pt x="113" y="10"/>
                  </a:cubicBezTo>
                  <a:cubicBezTo>
                    <a:pt x="111" y="9"/>
                    <a:pt x="110" y="10"/>
                    <a:pt x="109" y="11"/>
                  </a:cubicBezTo>
                  <a:cubicBezTo>
                    <a:pt x="108" y="11"/>
                    <a:pt x="107" y="11"/>
                    <a:pt x="106" y="11"/>
                  </a:cubicBezTo>
                  <a:cubicBezTo>
                    <a:pt x="103" y="9"/>
                    <a:pt x="101" y="11"/>
                    <a:pt x="99" y="11"/>
                  </a:cubicBezTo>
                  <a:cubicBezTo>
                    <a:pt x="99" y="11"/>
                    <a:pt x="98" y="11"/>
                    <a:pt x="97" y="11"/>
                  </a:cubicBezTo>
                  <a:cubicBezTo>
                    <a:pt x="96" y="10"/>
                    <a:pt x="95" y="9"/>
                    <a:pt x="93" y="9"/>
                  </a:cubicBezTo>
                  <a:cubicBezTo>
                    <a:pt x="92" y="9"/>
                    <a:pt x="92" y="10"/>
                    <a:pt x="91" y="10"/>
                  </a:cubicBezTo>
                  <a:cubicBezTo>
                    <a:pt x="90" y="10"/>
                    <a:pt x="90" y="11"/>
                    <a:pt x="89" y="11"/>
                  </a:cubicBezTo>
                  <a:cubicBezTo>
                    <a:pt x="88" y="10"/>
                    <a:pt x="86" y="10"/>
                    <a:pt x="84" y="10"/>
                  </a:cubicBezTo>
                  <a:cubicBezTo>
                    <a:pt x="83" y="10"/>
                    <a:pt x="83" y="10"/>
                    <a:pt x="82" y="10"/>
                  </a:cubicBezTo>
                  <a:cubicBezTo>
                    <a:pt x="80" y="11"/>
                    <a:pt x="78" y="10"/>
                    <a:pt x="76" y="12"/>
                  </a:cubicBezTo>
                  <a:cubicBezTo>
                    <a:pt x="75" y="13"/>
                    <a:pt x="74" y="14"/>
                    <a:pt x="76" y="15"/>
                  </a:cubicBezTo>
                  <a:cubicBezTo>
                    <a:pt x="78" y="18"/>
                    <a:pt x="81" y="18"/>
                    <a:pt x="84" y="18"/>
                  </a:cubicBezTo>
                  <a:cubicBezTo>
                    <a:pt x="87" y="18"/>
                    <a:pt x="90" y="16"/>
                    <a:pt x="93" y="19"/>
                  </a:cubicBezTo>
                  <a:cubicBezTo>
                    <a:pt x="94" y="19"/>
                    <a:pt x="95" y="20"/>
                    <a:pt x="95" y="21"/>
                  </a:cubicBezTo>
                  <a:cubicBezTo>
                    <a:pt x="96" y="25"/>
                    <a:pt x="97" y="30"/>
                    <a:pt x="97" y="34"/>
                  </a:cubicBezTo>
                  <a:cubicBezTo>
                    <a:pt x="97" y="36"/>
                    <a:pt x="97" y="38"/>
                    <a:pt x="97" y="40"/>
                  </a:cubicBezTo>
                  <a:cubicBezTo>
                    <a:pt x="97" y="41"/>
                    <a:pt x="97" y="42"/>
                    <a:pt x="95" y="42"/>
                  </a:cubicBezTo>
                  <a:cubicBezTo>
                    <a:pt x="94" y="43"/>
                    <a:pt x="94" y="43"/>
                    <a:pt x="93" y="43"/>
                  </a:cubicBezTo>
                  <a:cubicBezTo>
                    <a:pt x="91" y="45"/>
                    <a:pt x="90" y="44"/>
                    <a:pt x="88" y="44"/>
                  </a:cubicBezTo>
                  <a:cubicBezTo>
                    <a:pt x="87" y="43"/>
                    <a:pt x="85" y="44"/>
                    <a:pt x="83" y="44"/>
                  </a:cubicBezTo>
                  <a:cubicBezTo>
                    <a:pt x="83" y="44"/>
                    <a:pt x="82" y="44"/>
                    <a:pt x="82" y="44"/>
                  </a:cubicBezTo>
                  <a:cubicBezTo>
                    <a:pt x="81" y="44"/>
                    <a:pt x="81" y="43"/>
                    <a:pt x="81" y="43"/>
                  </a:cubicBezTo>
                  <a:cubicBezTo>
                    <a:pt x="79" y="44"/>
                    <a:pt x="78" y="44"/>
                    <a:pt x="78" y="44"/>
                  </a:cubicBezTo>
                  <a:cubicBezTo>
                    <a:pt x="76" y="45"/>
                    <a:pt x="75" y="46"/>
                    <a:pt x="74" y="46"/>
                  </a:cubicBezTo>
                  <a:cubicBezTo>
                    <a:pt x="73" y="47"/>
                    <a:pt x="73" y="49"/>
                    <a:pt x="74" y="50"/>
                  </a:cubicBezTo>
                  <a:cubicBezTo>
                    <a:pt x="76" y="50"/>
                    <a:pt x="79" y="51"/>
                    <a:pt x="81" y="52"/>
                  </a:cubicBezTo>
                  <a:cubicBezTo>
                    <a:pt x="83" y="52"/>
                    <a:pt x="85" y="52"/>
                    <a:pt x="86" y="52"/>
                  </a:cubicBezTo>
                  <a:cubicBezTo>
                    <a:pt x="91" y="51"/>
                    <a:pt x="96" y="54"/>
                    <a:pt x="96" y="59"/>
                  </a:cubicBezTo>
                  <a:cubicBezTo>
                    <a:pt x="96" y="63"/>
                    <a:pt x="97" y="67"/>
                    <a:pt x="97" y="70"/>
                  </a:cubicBezTo>
                  <a:cubicBezTo>
                    <a:pt x="96" y="73"/>
                    <a:pt x="96" y="75"/>
                    <a:pt x="96" y="77"/>
                  </a:cubicBezTo>
                  <a:cubicBezTo>
                    <a:pt x="96" y="79"/>
                    <a:pt x="96" y="81"/>
                    <a:pt x="96" y="83"/>
                  </a:cubicBezTo>
                  <a:cubicBezTo>
                    <a:pt x="96" y="84"/>
                    <a:pt x="96" y="85"/>
                    <a:pt x="96" y="86"/>
                  </a:cubicBezTo>
                  <a:cubicBezTo>
                    <a:pt x="96" y="88"/>
                    <a:pt x="95" y="90"/>
                    <a:pt x="96" y="91"/>
                  </a:cubicBezTo>
                  <a:cubicBezTo>
                    <a:pt x="94" y="92"/>
                    <a:pt x="96" y="93"/>
                    <a:pt x="96" y="94"/>
                  </a:cubicBezTo>
                  <a:cubicBezTo>
                    <a:pt x="96" y="95"/>
                    <a:pt x="96" y="95"/>
                    <a:pt x="96" y="96"/>
                  </a:cubicBezTo>
                  <a:cubicBezTo>
                    <a:pt x="97" y="98"/>
                    <a:pt x="96" y="100"/>
                    <a:pt x="97" y="102"/>
                  </a:cubicBezTo>
                  <a:cubicBezTo>
                    <a:pt x="97" y="103"/>
                    <a:pt x="97" y="105"/>
                    <a:pt x="96" y="106"/>
                  </a:cubicBezTo>
                  <a:cubicBezTo>
                    <a:pt x="96" y="107"/>
                    <a:pt x="96" y="107"/>
                    <a:pt x="97" y="107"/>
                  </a:cubicBezTo>
                  <a:cubicBezTo>
                    <a:pt x="96" y="107"/>
                    <a:pt x="96" y="107"/>
                    <a:pt x="96" y="107"/>
                  </a:cubicBezTo>
                  <a:cubicBezTo>
                    <a:pt x="95" y="107"/>
                    <a:pt x="93" y="107"/>
                    <a:pt x="92" y="108"/>
                  </a:cubicBezTo>
                  <a:cubicBezTo>
                    <a:pt x="90" y="109"/>
                    <a:pt x="90" y="109"/>
                    <a:pt x="89" y="108"/>
                  </a:cubicBezTo>
                  <a:cubicBezTo>
                    <a:pt x="87" y="110"/>
                    <a:pt x="86" y="108"/>
                    <a:pt x="84" y="109"/>
                  </a:cubicBezTo>
                  <a:cubicBezTo>
                    <a:pt x="83" y="109"/>
                    <a:pt x="82" y="108"/>
                    <a:pt x="81" y="107"/>
                  </a:cubicBezTo>
                  <a:cubicBezTo>
                    <a:pt x="80" y="107"/>
                    <a:pt x="80" y="108"/>
                    <a:pt x="80" y="108"/>
                  </a:cubicBezTo>
                  <a:cubicBezTo>
                    <a:pt x="81" y="108"/>
                    <a:pt x="81" y="108"/>
                    <a:pt x="81" y="109"/>
                  </a:cubicBezTo>
                  <a:cubicBezTo>
                    <a:pt x="80" y="109"/>
                    <a:pt x="80" y="109"/>
                    <a:pt x="79" y="109"/>
                  </a:cubicBezTo>
                  <a:cubicBezTo>
                    <a:pt x="77" y="108"/>
                    <a:pt x="75" y="110"/>
                    <a:pt x="74" y="111"/>
                  </a:cubicBezTo>
                  <a:cubicBezTo>
                    <a:pt x="74" y="111"/>
                    <a:pt x="74" y="111"/>
                    <a:pt x="74" y="112"/>
                  </a:cubicBezTo>
                  <a:cubicBezTo>
                    <a:pt x="75" y="113"/>
                    <a:pt x="76" y="114"/>
                    <a:pt x="77" y="115"/>
                  </a:cubicBezTo>
                  <a:cubicBezTo>
                    <a:pt x="79" y="115"/>
                    <a:pt x="81" y="115"/>
                    <a:pt x="83" y="115"/>
                  </a:cubicBezTo>
                  <a:cubicBezTo>
                    <a:pt x="85" y="115"/>
                    <a:pt x="88" y="115"/>
                    <a:pt x="90" y="115"/>
                  </a:cubicBezTo>
                  <a:cubicBezTo>
                    <a:pt x="91" y="115"/>
                    <a:pt x="91" y="115"/>
                    <a:pt x="91" y="116"/>
                  </a:cubicBezTo>
                  <a:cubicBezTo>
                    <a:pt x="93" y="117"/>
                    <a:pt x="94" y="116"/>
                    <a:pt x="95" y="116"/>
                  </a:cubicBezTo>
                  <a:cubicBezTo>
                    <a:pt x="95" y="115"/>
                    <a:pt x="96" y="115"/>
                    <a:pt x="97" y="115"/>
                  </a:cubicBezTo>
                  <a:cubicBezTo>
                    <a:pt x="99" y="116"/>
                    <a:pt x="101" y="116"/>
                    <a:pt x="103" y="116"/>
                  </a:cubicBezTo>
                  <a:cubicBezTo>
                    <a:pt x="105" y="116"/>
                    <a:pt x="106" y="116"/>
                    <a:pt x="108" y="116"/>
                  </a:cubicBezTo>
                  <a:cubicBezTo>
                    <a:pt x="111" y="116"/>
                    <a:pt x="113" y="116"/>
                    <a:pt x="116" y="116"/>
                  </a:cubicBezTo>
                  <a:cubicBezTo>
                    <a:pt x="116" y="116"/>
                    <a:pt x="116" y="116"/>
                    <a:pt x="116" y="116"/>
                  </a:cubicBezTo>
                  <a:cubicBezTo>
                    <a:pt x="119" y="116"/>
                    <a:pt x="122" y="115"/>
                    <a:pt x="126" y="115"/>
                  </a:cubicBezTo>
                  <a:cubicBezTo>
                    <a:pt x="127" y="116"/>
                    <a:pt x="126" y="118"/>
                    <a:pt x="126" y="120"/>
                  </a:cubicBezTo>
                  <a:cubicBezTo>
                    <a:pt x="126" y="120"/>
                    <a:pt x="126" y="120"/>
                    <a:pt x="126" y="120"/>
                  </a:cubicBezTo>
                  <a:cubicBezTo>
                    <a:pt x="125" y="121"/>
                    <a:pt x="123" y="121"/>
                    <a:pt x="124" y="123"/>
                  </a:cubicBezTo>
                  <a:cubicBezTo>
                    <a:pt x="124" y="124"/>
                    <a:pt x="123" y="124"/>
                    <a:pt x="123" y="125"/>
                  </a:cubicBezTo>
                  <a:cubicBezTo>
                    <a:pt x="123" y="124"/>
                    <a:pt x="122" y="124"/>
                    <a:pt x="122" y="123"/>
                  </a:cubicBezTo>
                  <a:cubicBezTo>
                    <a:pt x="122" y="124"/>
                    <a:pt x="122" y="124"/>
                    <a:pt x="122" y="124"/>
                  </a:cubicBezTo>
                  <a:cubicBezTo>
                    <a:pt x="121" y="124"/>
                    <a:pt x="121" y="124"/>
                    <a:pt x="121" y="125"/>
                  </a:cubicBezTo>
                  <a:cubicBezTo>
                    <a:pt x="119" y="127"/>
                    <a:pt x="116" y="126"/>
                    <a:pt x="114" y="126"/>
                  </a:cubicBezTo>
                  <a:cubicBezTo>
                    <a:pt x="113" y="127"/>
                    <a:pt x="111" y="127"/>
                    <a:pt x="110" y="127"/>
                  </a:cubicBezTo>
                  <a:cubicBezTo>
                    <a:pt x="110" y="127"/>
                    <a:pt x="109" y="126"/>
                    <a:pt x="109" y="126"/>
                  </a:cubicBezTo>
                  <a:cubicBezTo>
                    <a:pt x="109" y="125"/>
                    <a:pt x="108" y="125"/>
                    <a:pt x="108" y="125"/>
                  </a:cubicBezTo>
                  <a:cubicBezTo>
                    <a:pt x="107" y="125"/>
                    <a:pt x="105" y="125"/>
                    <a:pt x="104" y="126"/>
                  </a:cubicBezTo>
                  <a:cubicBezTo>
                    <a:pt x="104" y="126"/>
                    <a:pt x="104" y="126"/>
                    <a:pt x="103" y="126"/>
                  </a:cubicBezTo>
                  <a:cubicBezTo>
                    <a:pt x="103" y="126"/>
                    <a:pt x="102" y="127"/>
                    <a:pt x="102" y="127"/>
                  </a:cubicBezTo>
                  <a:cubicBezTo>
                    <a:pt x="100" y="127"/>
                    <a:pt x="99" y="127"/>
                    <a:pt x="98" y="126"/>
                  </a:cubicBezTo>
                  <a:cubicBezTo>
                    <a:pt x="97" y="125"/>
                    <a:pt x="96" y="125"/>
                    <a:pt x="95" y="126"/>
                  </a:cubicBezTo>
                  <a:cubicBezTo>
                    <a:pt x="93" y="127"/>
                    <a:pt x="92" y="126"/>
                    <a:pt x="90" y="125"/>
                  </a:cubicBezTo>
                  <a:cubicBezTo>
                    <a:pt x="89" y="124"/>
                    <a:pt x="88" y="124"/>
                    <a:pt x="86" y="125"/>
                  </a:cubicBezTo>
                  <a:cubicBezTo>
                    <a:pt x="85" y="125"/>
                    <a:pt x="83" y="125"/>
                    <a:pt x="82" y="125"/>
                  </a:cubicBezTo>
                  <a:cubicBezTo>
                    <a:pt x="81" y="125"/>
                    <a:pt x="80" y="125"/>
                    <a:pt x="79" y="125"/>
                  </a:cubicBezTo>
                  <a:cubicBezTo>
                    <a:pt x="78" y="126"/>
                    <a:pt x="78" y="126"/>
                    <a:pt x="78" y="127"/>
                  </a:cubicBezTo>
                  <a:cubicBezTo>
                    <a:pt x="77" y="126"/>
                    <a:pt x="76" y="126"/>
                    <a:pt x="75" y="126"/>
                  </a:cubicBezTo>
                  <a:cubicBezTo>
                    <a:pt x="74" y="125"/>
                    <a:pt x="74" y="125"/>
                    <a:pt x="72" y="125"/>
                  </a:cubicBezTo>
                  <a:cubicBezTo>
                    <a:pt x="71" y="125"/>
                    <a:pt x="70" y="125"/>
                    <a:pt x="68" y="125"/>
                  </a:cubicBezTo>
                  <a:cubicBezTo>
                    <a:pt x="67" y="125"/>
                    <a:pt x="65" y="125"/>
                    <a:pt x="65" y="126"/>
                  </a:cubicBezTo>
                  <a:cubicBezTo>
                    <a:pt x="63" y="127"/>
                    <a:pt x="62" y="126"/>
                    <a:pt x="61" y="125"/>
                  </a:cubicBezTo>
                  <a:cubicBezTo>
                    <a:pt x="60" y="125"/>
                    <a:pt x="59" y="124"/>
                    <a:pt x="57" y="125"/>
                  </a:cubicBezTo>
                  <a:cubicBezTo>
                    <a:pt x="57" y="125"/>
                    <a:pt x="56" y="125"/>
                    <a:pt x="55" y="125"/>
                  </a:cubicBezTo>
                  <a:cubicBezTo>
                    <a:pt x="54" y="125"/>
                    <a:pt x="53" y="124"/>
                    <a:pt x="53" y="126"/>
                  </a:cubicBezTo>
                  <a:cubicBezTo>
                    <a:pt x="53" y="126"/>
                    <a:pt x="51" y="127"/>
                    <a:pt x="50" y="126"/>
                  </a:cubicBezTo>
                  <a:cubicBezTo>
                    <a:pt x="50" y="125"/>
                    <a:pt x="49" y="125"/>
                    <a:pt x="49" y="126"/>
                  </a:cubicBezTo>
                  <a:cubicBezTo>
                    <a:pt x="48" y="125"/>
                    <a:pt x="47" y="125"/>
                    <a:pt x="45" y="125"/>
                  </a:cubicBezTo>
                  <a:cubicBezTo>
                    <a:pt x="43" y="126"/>
                    <a:pt x="40" y="126"/>
                    <a:pt x="38" y="126"/>
                  </a:cubicBezTo>
                  <a:cubicBezTo>
                    <a:pt x="38" y="126"/>
                    <a:pt x="37" y="126"/>
                    <a:pt x="37" y="126"/>
                  </a:cubicBezTo>
                  <a:cubicBezTo>
                    <a:pt x="37" y="126"/>
                    <a:pt x="36" y="125"/>
                    <a:pt x="36" y="125"/>
                  </a:cubicBezTo>
                  <a:cubicBezTo>
                    <a:pt x="35" y="126"/>
                    <a:pt x="33" y="127"/>
                    <a:pt x="32" y="126"/>
                  </a:cubicBezTo>
                  <a:cubicBezTo>
                    <a:pt x="29" y="125"/>
                    <a:pt x="27" y="124"/>
                    <a:pt x="24" y="124"/>
                  </a:cubicBezTo>
                  <a:cubicBezTo>
                    <a:pt x="22" y="124"/>
                    <a:pt x="22" y="124"/>
                    <a:pt x="22" y="126"/>
                  </a:cubicBezTo>
                  <a:cubicBezTo>
                    <a:pt x="20" y="125"/>
                    <a:pt x="18" y="127"/>
                    <a:pt x="17" y="124"/>
                  </a:cubicBezTo>
                  <a:cubicBezTo>
                    <a:pt x="16" y="125"/>
                    <a:pt x="16" y="125"/>
                    <a:pt x="16" y="125"/>
                  </a:cubicBezTo>
                  <a:cubicBezTo>
                    <a:pt x="15" y="124"/>
                    <a:pt x="14" y="124"/>
                    <a:pt x="13" y="125"/>
                  </a:cubicBezTo>
                  <a:cubicBezTo>
                    <a:pt x="11" y="125"/>
                    <a:pt x="9" y="125"/>
                    <a:pt x="7" y="125"/>
                  </a:cubicBezTo>
                  <a:cubicBezTo>
                    <a:pt x="7" y="125"/>
                    <a:pt x="8" y="125"/>
                    <a:pt x="8" y="125"/>
                  </a:cubicBezTo>
                  <a:cubicBezTo>
                    <a:pt x="6" y="124"/>
                    <a:pt x="3" y="122"/>
                    <a:pt x="2" y="120"/>
                  </a:cubicBezTo>
                  <a:cubicBezTo>
                    <a:pt x="1" y="118"/>
                    <a:pt x="0" y="115"/>
                    <a:pt x="2" y="112"/>
                  </a:cubicBezTo>
                  <a:cubicBezTo>
                    <a:pt x="2" y="111"/>
                    <a:pt x="2" y="110"/>
                    <a:pt x="2" y="109"/>
                  </a:cubicBezTo>
                  <a:cubicBezTo>
                    <a:pt x="2" y="108"/>
                    <a:pt x="3" y="106"/>
                    <a:pt x="3" y="105"/>
                  </a:cubicBezTo>
                  <a:cubicBezTo>
                    <a:pt x="3" y="104"/>
                    <a:pt x="3" y="102"/>
                    <a:pt x="2" y="101"/>
                  </a:cubicBezTo>
                  <a:cubicBezTo>
                    <a:pt x="2" y="100"/>
                    <a:pt x="2" y="99"/>
                    <a:pt x="2" y="98"/>
                  </a:cubicBezTo>
                  <a:cubicBezTo>
                    <a:pt x="3" y="97"/>
                    <a:pt x="3" y="95"/>
                    <a:pt x="3" y="94"/>
                  </a:cubicBezTo>
                  <a:cubicBezTo>
                    <a:pt x="3" y="94"/>
                    <a:pt x="3" y="94"/>
                    <a:pt x="3" y="93"/>
                  </a:cubicBezTo>
                  <a:cubicBezTo>
                    <a:pt x="3" y="93"/>
                    <a:pt x="3" y="93"/>
                    <a:pt x="3" y="93"/>
                  </a:cubicBezTo>
                  <a:close/>
                  <a:moveTo>
                    <a:pt x="18" y="50"/>
                  </a:moveTo>
                  <a:cubicBezTo>
                    <a:pt x="19" y="52"/>
                    <a:pt x="21" y="54"/>
                    <a:pt x="19" y="56"/>
                  </a:cubicBezTo>
                  <a:cubicBezTo>
                    <a:pt x="19" y="56"/>
                    <a:pt x="19" y="57"/>
                    <a:pt x="19" y="57"/>
                  </a:cubicBezTo>
                  <a:cubicBezTo>
                    <a:pt x="20" y="59"/>
                    <a:pt x="20" y="61"/>
                    <a:pt x="21" y="62"/>
                  </a:cubicBezTo>
                  <a:cubicBezTo>
                    <a:pt x="21" y="63"/>
                    <a:pt x="21" y="64"/>
                    <a:pt x="22" y="63"/>
                  </a:cubicBezTo>
                  <a:cubicBezTo>
                    <a:pt x="23" y="62"/>
                    <a:pt x="23" y="61"/>
                    <a:pt x="23" y="60"/>
                  </a:cubicBezTo>
                  <a:cubicBezTo>
                    <a:pt x="23" y="58"/>
                    <a:pt x="23" y="56"/>
                    <a:pt x="23" y="54"/>
                  </a:cubicBezTo>
                  <a:cubicBezTo>
                    <a:pt x="23" y="54"/>
                    <a:pt x="23" y="54"/>
                    <a:pt x="23" y="54"/>
                  </a:cubicBezTo>
                  <a:cubicBezTo>
                    <a:pt x="23" y="52"/>
                    <a:pt x="24" y="50"/>
                    <a:pt x="25" y="49"/>
                  </a:cubicBezTo>
                  <a:cubicBezTo>
                    <a:pt x="26" y="48"/>
                    <a:pt x="27" y="47"/>
                    <a:pt x="26" y="46"/>
                  </a:cubicBezTo>
                  <a:cubicBezTo>
                    <a:pt x="26" y="44"/>
                    <a:pt x="25" y="42"/>
                    <a:pt x="25" y="39"/>
                  </a:cubicBezTo>
                  <a:cubicBezTo>
                    <a:pt x="25" y="38"/>
                    <a:pt x="25" y="37"/>
                    <a:pt x="24" y="36"/>
                  </a:cubicBezTo>
                  <a:cubicBezTo>
                    <a:pt x="24" y="35"/>
                    <a:pt x="25" y="34"/>
                    <a:pt x="25" y="33"/>
                  </a:cubicBezTo>
                  <a:cubicBezTo>
                    <a:pt x="25" y="32"/>
                    <a:pt x="25" y="31"/>
                    <a:pt x="25" y="31"/>
                  </a:cubicBezTo>
                  <a:cubicBezTo>
                    <a:pt x="24" y="27"/>
                    <a:pt x="24" y="24"/>
                    <a:pt x="23" y="21"/>
                  </a:cubicBezTo>
                  <a:cubicBezTo>
                    <a:pt x="23" y="20"/>
                    <a:pt x="22" y="19"/>
                    <a:pt x="21" y="20"/>
                  </a:cubicBezTo>
                  <a:cubicBezTo>
                    <a:pt x="20" y="22"/>
                    <a:pt x="19" y="23"/>
                    <a:pt x="19" y="25"/>
                  </a:cubicBezTo>
                  <a:cubicBezTo>
                    <a:pt x="19" y="27"/>
                    <a:pt x="19" y="29"/>
                    <a:pt x="20" y="31"/>
                  </a:cubicBezTo>
                  <a:cubicBezTo>
                    <a:pt x="20" y="33"/>
                    <a:pt x="20" y="34"/>
                    <a:pt x="20" y="36"/>
                  </a:cubicBezTo>
                  <a:cubicBezTo>
                    <a:pt x="20" y="38"/>
                    <a:pt x="20" y="40"/>
                    <a:pt x="20" y="41"/>
                  </a:cubicBezTo>
                  <a:cubicBezTo>
                    <a:pt x="20" y="43"/>
                    <a:pt x="20" y="44"/>
                    <a:pt x="21" y="45"/>
                  </a:cubicBezTo>
                  <a:cubicBezTo>
                    <a:pt x="21" y="47"/>
                    <a:pt x="19" y="50"/>
                    <a:pt x="18" y="50"/>
                  </a:cubicBezTo>
                  <a:cubicBezTo>
                    <a:pt x="16" y="48"/>
                    <a:pt x="16" y="47"/>
                    <a:pt x="16" y="45"/>
                  </a:cubicBezTo>
                  <a:cubicBezTo>
                    <a:pt x="17" y="41"/>
                    <a:pt x="17" y="38"/>
                    <a:pt x="17" y="35"/>
                  </a:cubicBezTo>
                  <a:cubicBezTo>
                    <a:pt x="17" y="33"/>
                    <a:pt x="16" y="31"/>
                    <a:pt x="17" y="29"/>
                  </a:cubicBezTo>
                  <a:cubicBezTo>
                    <a:pt x="17" y="27"/>
                    <a:pt x="16" y="25"/>
                    <a:pt x="15" y="23"/>
                  </a:cubicBezTo>
                  <a:cubicBezTo>
                    <a:pt x="15" y="23"/>
                    <a:pt x="14" y="22"/>
                    <a:pt x="14" y="22"/>
                  </a:cubicBezTo>
                  <a:cubicBezTo>
                    <a:pt x="13" y="20"/>
                    <a:pt x="12" y="17"/>
                    <a:pt x="11" y="15"/>
                  </a:cubicBezTo>
                  <a:cubicBezTo>
                    <a:pt x="10" y="14"/>
                    <a:pt x="8" y="14"/>
                    <a:pt x="8" y="15"/>
                  </a:cubicBezTo>
                  <a:cubicBezTo>
                    <a:pt x="7" y="16"/>
                    <a:pt x="7" y="18"/>
                    <a:pt x="7" y="20"/>
                  </a:cubicBezTo>
                  <a:cubicBezTo>
                    <a:pt x="7" y="22"/>
                    <a:pt x="8" y="24"/>
                    <a:pt x="8" y="26"/>
                  </a:cubicBezTo>
                  <a:cubicBezTo>
                    <a:pt x="9" y="29"/>
                    <a:pt x="10" y="33"/>
                    <a:pt x="11" y="36"/>
                  </a:cubicBezTo>
                  <a:cubicBezTo>
                    <a:pt x="11" y="37"/>
                    <a:pt x="11" y="38"/>
                    <a:pt x="11" y="39"/>
                  </a:cubicBezTo>
                  <a:cubicBezTo>
                    <a:pt x="11" y="41"/>
                    <a:pt x="11" y="43"/>
                    <a:pt x="11" y="45"/>
                  </a:cubicBezTo>
                  <a:cubicBezTo>
                    <a:pt x="11" y="52"/>
                    <a:pt x="11" y="59"/>
                    <a:pt x="11" y="66"/>
                  </a:cubicBezTo>
                  <a:cubicBezTo>
                    <a:pt x="11" y="66"/>
                    <a:pt x="11" y="67"/>
                    <a:pt x="11" y="67"/>
                  </a:cubicBezTo>
                  <a:cubicBezTo>
                    <a:pt x="10" y="69"/>
                    <a:pt x="10" y="71"/>
                    <a:pt x="10" y="73"/>
                  </a:cubicBezTo>
                  <a:cubicBezTo>
                    <a:pt x="10" y="74"/>
                    <a:pt x="10" y="75"/>
                    <a:pt x="10" y="76"/>
                  </a:cubicBezTo>
                  <a:cubicBezTo>
                    <a:pt x="10" y="79"/>
                    <a:pt x="10" y="81"/>
                    <a:pt x="10" y="84"/>
                  </a:cubicBezTo>
                  <a:cubicBezTo>
                    <a:pt x="10" y="87"/>
                    <a:pt x="10" y="89"/>
                    <a:pt x="11" y="92"/>
                  </a:cubicBezTo>
                  <a:cubicBezTo>
                    <a:pt x="11" y="95"/>
                    <a:pt x="12" y="98"/>
                    <a:pt x="14" y="101"/>
                  </a:cubicBezTo>
                  <a:cubicBezTo>
                    <a:pt x="15" y="101"/>
                    <a:pt x="14" y="101"/>
                    <a:pt x="14" y="102"/>
                  </a:cubicBezTo>
                  <a:cubicBezTo>
                    <a:pt x="14" y="103"/>
                    <a:pt x="14" y="104"/>
                    <a:pt x="14" y="105"/>
                  </a:cubicBezTo>
                  <a:cubicBezTo>
                    <a:pt x="14" y="106"/>
                    <a:pt x="14" y="108"/>
                    <a:pt x="16" y="108"/>
                  </a:cubicBezTo>
                  <a:cubicBezTo>
                    <a:pt x="17" y="109"/>
                    <a:pt x="17" y="110"/>
                    <a:pt x="18" y="111"/>
                  </a:cubicBezTo>
                  <a:cubicBezTo>
                    <a:pt x="19" y="113"/>
                    <a:pt x="19" y="115"/>
                    <a:pt x="20" y="116"/>
                  </a:cubicBezTo>
                  <a:cubicBezTo>
                    <a:pt x="21" y="118"/>
                    <a:pt x="22" y="119"/>
                    <a:pt x="23" y="120"/>
                  </a:cubicBezTo>
                  <a:cubicBezTo>
                    <a:pt x="24" y="120"/>
                    <a:pt x="25" y="120"/>
                    <a:pt x="25" y="119"/>
                  </a:cubicBezTo>
                  <a:cubicBezTo>
                    <a:pt x="27" y="119"/>
                    <a:pt x="27" y="116"/>
                    <a:pt x="26" y="115"/>
                  </a:cubicBezTo>
                  <a:cubicBezTo>
                    <a:pt x="25" y="115"/>
                    <a:pt x="24" y="114"/>
                    <a:pt x="24" y="113"/>
                  </a:cubicBezTo>
                  <a:cubicBezTo>
                    <a:pt x="24" y="111"/>
                    <a:pt x="22" y="109"/>
                    <a:pt x="22" y="107"/>
                  </a:cubicBezTo>
                  <a:cubicBezTo>
                    <a:pt x="22" y="105"/>
                    <a:pt x="20" y="104"/>
                    <a:pt x="20" y="103"/>
                  </a:cubicBezTo>
                  <a:cubicBezTo>
                    <a:pt x="19" y="102"/>
                    <a:pt x="18" y="101"/>
                    <a:pt x="18" y="100"/>
                  </a:cubicBezTo>
                  <a:cubicBezTo>
                    <a:pt x="17" y="98"/>
                    <a:pt x="17" y="95"/>
                    <a:pt x="16" y="93"/>
                  </a:cubicBezTo>
                  <a:cubicBezTo>
                    <a:pt x="16" y="91"/>
                    <a:pt x="15" y="89"/>
                    <a:pt x="17" y="87"/>
                  </a:cubicBezTo>
                  <a:cubicBezTo>
                    <a:pt x="17" y="87"/>
                    <a:pt x="17" y="86"/>
                    <a:pt x="17" y="86"/>
                  </a:cubicBezTo>
                  <a:cubicBezTo>
                    <a:pt x="15" y="85"/>
                    <a:pt x="16" y="84"/>
                    <a:pt x="16" y="83"/>
                  </a:cubicBezTo>
                  <a:cubicBezTo>
                    <a:pt x="16" y="82"/>
                    <a:pt x="16" y="81"/>
                    <a:pt x="15" y="80"/>
                  </a:cubicBezTo>
                  <a:cubicBezTo>
                    <a:pt x="15" y="78"/>
                    <a:pt x="15" y="76"/>
                    <a:pt x="15" y="75"/>
                  </a:cubicBezTo>
                  <a:cubicBezTo>
                    <a:pt x="16" y="72"/>
                    <a:pt x="14" y="69"/>
                    <a:pt x="16" y="67"/>
                  </a:cubicBezTo>
                  <a:cubicBezTo>
                    <a:pt x="16" y="67"/>
                    <a:pt x="16" y="67"/>
                    <a:pt x="16" y="66"/>
                  </a:cubicBezTo>
                  <a:cubicBezTo>
                    <a:pt x="15" y="64"/>
                    <a:pt x="15" y="61"/>
                    <a:pt x="17" y="59"/>
                  </a:cubicBezTo>
                  <a:cubicBezTo>
                    <a:pt x="17" y="58"/>
                    <a:pt x="18" y="56"/>
                    <a:pt x="17" y="55"/>
                  </a:cubicBezTo>
                  <a:cubicBezTo>
                    <a:pt x="17" y="53"/>
                    <a:pt x="17" y="52"/>
                    <a:pt x="18" y="50"/>
                  </a:cubicBezTo>
                  <a:close/>
                  <a:moveTo>
                    <a:pt x="59" y="39"/>
                  </a:moveTo>
                  <a:cubicBezTo>
                    <a:pt x="56" y="40"/>
                    <a:pt x="55" y="44"/>
                    <a:pt x="57" y="47"/>
                  </a:cubicBezTo>
                  <a:cubicBezTo>
                    <a:pt x="58" y="49"/>
                    <a:pt x="58" y="51"/>
                    <a:pt x="59" y="53"/>
                  </a:cubicBezTo>
                  <a:cubicBezTo>
                    <a:pt x="59" y="55"/>
                    <a:pt x="58" y="56"/>
                    <a:pt x="57" y="58"/>
                  </a:cubicBezTo>
                  <a:cubicBezTo>
                    <a:pt x="57" y="59"/>
                    <a:pt x="55" y="59"/>
                    <a:pt x="55" y="58"/>
                  </a:cubicBezTo>
                  <a:cubicBezTo>
                    <a:pt x="54" y="56"/>
                    <a:pt x="53" y="55"/>
                    <a:pt x="53" y="53"/>
                  </a:cubicBezTo>
                  <a:cubicBezTo>
                    <a:pt x="54" y="52"/>
                    <a:pt x="54" y="52"/>
                    <a:pt x="53" y="51"/>
                  </a:cubicBezTo>
                  <a:cubicBezTo>
                    <a:pt x="51" y="48"/>
                    <a:pt x="52" y="45"/>
                    <a:pt x="52" y="42"/>
                  </a:cubicBezTo>
                  <a:cubicBezTo>
                    <a:pt x="52" y="40"/>
                    <a:pt x="53" y="38"/>
                    <a:pt x="53" y="35"/>
                  </a:cubicBezTo>
                  <a:cubicBezTo>
                    <a:pt x="53" y="34"/>
                    <a:pt x="52" y="33"/>
                    <a:pt x="51" y="32"/>
                  </a:cubicBezTo>
                  <a:cubicBezTo>
                    <a:pt x="50" y="31"/>
                    <a:pt x="49" y="31"/>
                    <a:pt x="48" y="32"/>
                  </a:cubicBezTo>
                  <a:cubicBezTo>
                    <a:pt x="47" y="32"/>
                    <a:pt x="47" y="34"/>
                    <a:pt x="47" y="35"/>
                  </a:cubicBezTo>
                  <a:cubicBezTo>
                    <a:pt x="45" y="38"/>
                    <a:pt x="44" y="41"/>
                    <a:pt x="45" y="45"/>
                  </a:cubicBezTo>
                  <a:cubicBezTo>
                    <a:pt x="46" y="48"/>
                    <a:pt x="47" y="51"/>
                    <a:pt x="48" y="55"/>
                  </a:cubicBezTo>
                  <a:cubicBezTo>
                    <a:pt x="48" y="56"/>
                    <a:pt x="49" y="58"/>
                    <a:pt x="49" y="59"/>
                  </a:cubicBezTo>
                  <a:cubicBezTo>
                    <a:pt x="49" y="60"/>
                    <a:pt x="48" y="61"/>
                    <a:pt x="47" y="61"/>
                  </a:cubicBezTo>
                  <a:cubicBezTo>
                    <a:pt x="47" y="62"/>
                    <a:pt x="46" y="62"/>
                    <a:pt x="46" y="61"/>
                  </a:cubicBezTo>
                  <a:cubicBezTo>
                    <a:pt x="44" y="60"/>
                    <a:pt x="42" y="58"/>
                    <a:pt x="42" y="56"/>
                  </a:cubicBezTo>
                  <a:cubicBezTo>
                    <a:pt x="42" y="55"/>
                    <a:pt x="42" y="55"/>
                    <a:pt x="41" y="54"/>
                  </a:cubicBezTo>
                  <a:cubicBezTo>
                    <a:pt x="40" y="53"/>
                    <a:pt x="40" y="51"/>
                    <a:pt x="40" y="49"/>
                  </a:cubicBezTo>
                  <a:cubicBezTo>
                    <a:pt x="40" y="46"/>
                    <a:pt x="38" y="44"/>
                    <a:pt x="36" y="45"/>
                  </a:cubicBezTo>
                  <a:cubicBezTo>
                    <a:pt x="36" y="45"/>
                    <a:pt x="35" y="46"/>
                    <a:pt x="35" y="47"/>
                  </a:cubicBezTo>
                  <a:cubicBezTo>
                    <a:pt x="36" y="49"/>
                    <a:pt x="35" y="51"/>
                    <a:pt x="34" y="53"/>
                  </a:cubicBezTo>
                  <a:cubicBezTo>
                    <a:pt x="34" y="55"/>
                    <a:pt x="34" y="56"/>
                    <a:pt x="35" y="58"/>
                  </a:cubicBezTo>
                  <a:cubicBezTo>
                    <a:pt x="36" y="59"/>
                    <a:pt x="37" y="61"/>
                    <a:pt x="39" y="62"/>
                  </a:cubicBezTo>
                  <a:cubicBezTo>
                    <a:pt x="42" y="64"/>
                    <a:pt x="44" y="67"/>
                    <a:pt x="47" y="68"/>
                  </a:cubicBezTo>
                  <a:cubicBezTo>
                    <a:pt x="49" y="68"/>
                    <a:pt x="50" y="70"/>
                    <a:pt x="50" y="71"/>
                  </a:cubicBezTo>
                  <a:cubicBezTo>
                    <a:pt x="51" y="76"/>
                    <a:pt x="51" y="80"/>
                    <a:pt x="49" y="85"/>
                  </a:cubicBezTo>
                  <a:cubicBezTo>
                    <a:pt x="49" y="85"/>
                    <a:pt x="49" y="86"/>
                    <a:pt x="49" y="86"/>
                  </a:cubicBezTo>
                  <a:cubicBezTo>
                    <a:pt x="49" y="86"/>
                    <a:pt x="50" y="86"/>
                    <a:pt x="50" y="87"/>
                  </a:cubicBezTo>
                  <a:cubicBezTo>
                    <a:pt x="49" y="87"/>
                    <a:pt x="49" y="88"/>
                    <a:pt x="50" y="88"/>
                  </a:cubicBezTo>
                  <a:cubicBezTo>
                    <a:pt x="47" y="91"/>
                    <a:pt x="46" y="94"/>
                    <a:pt x="46" y="98"/>
                  </a:cubicBezTo>
                  <a:cubicBezTo>
                    <a:pt x="46" y="98"/>
                    <a:pt x="46" y="99"/>
                    <a:pt x="46" y="99"/>
                  </a:cubicBezTo>
                  <a:cubicBezTo>
                    <a:pt x="46" y="100"/>
                    <a:pt x="45" y="101"/>
                    <a:pt x="45" y="102"/>
                  </a:cubicBezTo>
                  <a:cubicBezTo>
                    <a:pt x="44" y="104"/>
                    <a:pt x="44" y="106"/>
                    <a:pt x="42" y="108"/>
                  </a:cubicBezTo>
                  <a:cubicBezTo>
                    <a:pt x="41" y="109"/>
                    <a:pt x="41" y="110"/>
                    <a:pt x="39" y="110"/>
                  </a:cubicBezTo>
                  <a:cubicBezTo>
                    <a:pt x="39" y="110"/>
                    <a:pt x="38" y="111"/>
                    <a:pt x="38" y="112"/>
                  </a:cubicBezTo>
                  <a:cubicBezTo>
                    <a:pt x="38" y="113"/>
                    <a:pt x="37" y="115"/>
                    <a:pt x="38" y="116"/>
                  </a:cubicBezTo>
                  <a:cubicBezTo>
                    <a:pt x="38" y="117"/>
                    <a:pt x="38" y="117"/>
                    <a:pt x="39" y="117"/>
                  </a:cubicBezTo>
                  <a:cubicBezTo>
                    <a:pt x="40" y="119"/>
                    <a:pt x="41" y="119"/>
                    <a:pt x="42" y="117"/>
                  </a:cubicBezTo>
                  <a:cubicBezTo>
                    <a:pt x="43" y="116"/>
                    <a:pt x="44" y="115"/>
                    <a:pt x="45" y="114"/>
                  </a:cubicBezTo>
                  <a:cubicBezTo>
                    <a:pt x="45" y="114"/>
                    <a:pt x="46" y="113"/>
                    <a:pt x="46" y="113"/>
                  </a:cubicBezTo>
                  <a:cubicBezTo>
                    <a:pt x="47" y="111"/>
                    <a:pt x="47" y="109"/>
                    <a:pt x="48" y="108"/>
                  </a:cubicBezTo>
                  <a:cubicBezTo>
                    <a:pt x="49" y="107"/>
                    <a:pt x="49" y="106"/>
                    <a:pt x="50" y="106"/>
                  </a:cubicBezTo>
                  <a:cubicBezTo>
                    <a:pt x="51" y="106"/>
                    <a:pt x="52" y="107"/>
                    <a:pt x="52" y="108"/>
                  </a:cubicBezTo>
                  <a:cubicBezTo>
                    <a:pt x="53" y="110"/>
                    <a:pt x="54" y="112"/>
                    <a:pt x="55" y="114"/>
                  </a:cubicBezTo>
                  <a:cubicBezTo>
                    <a:pt x="56" y="117"/>
                    <a:pt x="57" y="119"/>
                    <a:pt x="58" y="121"/>
                  </a:cubicBezTo>
                  <a:cubicBezTo>
                    <a:pt x="58" y="121"/>
                    <a:pt x="59" y="121"/>
                    <a:pt x="60" y="121"/>
                  </a:cubicBezTo>
                  <a:cubicBezTo>
                    <a:pt x="61" y="121"/>
                    <a:pt x="61" y="120"/>
                    <a:pt x="61" y="118"/>
                  </a:cubicBezTo>
                  <a:cubicBezTo>
                    <a:pt x="60" y="116"/>
                    <a:pt x="59" y="113"/>
                    <a:pt x="58" y="111"/>
                  </a:cubicBezTo>
                  <a:cubicBezTo>
                    <a:pt x="58" y="109"/>
                    <a:pt x="56" y="108"/>
                    <a:pt x="56" y="106"/>
                  </a:cubicBezTo>
                  <a:cubicBezTo>
                    <a:pt x="56" y="103"/>
                    <a:pt x="55" y="99"/>
                    <a:pt x="54" y="96"/>
                  </a:cubicBezTo>
                  <a:cubicBezTo>
                    <a:pt x="54" y="94"/>
                    <a:pt x="53" y="92"/>
                    <a:pt x="54" y="91"/>
                  </a:cubicBezTo>
                  <a:cubicBezTo>
                    <a:pt x="55" y="90"/>
                    <a:pt x="55" y="90"/>
                    <a:pt x="55" y="89"/>
                  </a:cubicBezTo>
                  <a:cubicBezTo>
                    <a:pt x="54" y="87"/>
                    <a:pt x="55" y="85"/>
                    <a:pt x="56" y="83"/>
                  </a:cubicBezTo>
                  <a:cubicBezTo>
                    <a:pt x="56" y="82"/>
                    <a:pt x="58" y="82"/>
                    <a:pt x="58" y="83"/>
                  </a:cubicBezTo>
                  <a:cubicBezTo>
                    <a:pt x="59" y="84"/>
                    <a:pt x="59" y="85"/>
                    <a:pt x="59" y="86"/>
                  </a:cubicBezTo>
                  <a:cubicBezTo>
                    <a:pt x="60" y="88"/>
                    <a:pt x="60" y="89"/>
                    <a:pt x="60" y="91"/>
                  </a:cubicBezTo>
                  <a:cubicBezTo>
                    <a:pt x="61" y="92"/>
                    <a:pt x="62" y="94"/>
                    <a:pt x="62" y="96"/>
                  </a:cubicBezTo>
                  <a:cubicBezTo>
                    <a:pt x="62" y="97"/>
                    <a:pt x="63" y="99"/>
                    <a:pt x="64" y="100"/>
                  </a:cubicBezTo>
                  <a:cubicBezTo>
                    <a:pt x="64" y="101"/>
                    <a:pt x="65" y="103"/>
                    <a:pt x="66" y="104"/>
                  </a:cubicBezTo>
                  <a:cubicBezTo>
                    <a:pt x="67" y="104"/>
                    <a:pt x="67" y="105"/>
                    <a:pt x="68" y="105"/>
                  </a:cubicBezTo>
                  <a:cubicBezTo>
                    <a:pt x="68" y="105"/>
                    <a:pt x="70" y="104"/>
                    <a:pt x="69" y="104"/>
                  </a:cubicBezTo>
                  <a:cubicBezTo>
                    <a:pt x="69" y="101"/>
                    <a:pt x="70" y="99"/>
                    <a:pt x="69" y="97"/>
                  </a:cubicBezTo>
                  <a:cubicBezTo>
                    <a:pt x="68" y="95"/>
                    <a:pt x="67" y="93"/>
                    <a:pt x="67" y="92"/>
                  </a:cubicBezTo>
                  <a:cubicBezTo>
                    <a:pt x="67" y="89"/>
                    <a:pt x="66" y="87"/>
                    <a:pt x="66" y="84"/>
                  </a:cubicBezTo>
                  <a:cubicBezTo>
                    <a:pt x="67" y="83"/>
                    <a:pt x="66" y="81"/>
                    <a:pt x="65" y="80"/>
                  </a:cubicBezTo>
                  <a:cubicBezTo>
                    <a:pt x="65" y="79"/>
                    <a:pt x="65" y="78"/>
                    <a:pt x="63" y="77"/>
                  </a:cubicBezTo>
                  <a:cubicBezTo>
                    <a:pt x="62" y="76"/>
                    <a:pt x="62" y="75"/>
                    <a:pt x="61" y="75"/>
                  </a:cubicBezTo>
                  <a:cubicBezTo>
                    <a:pt x="60" y="74"/>
                    <a:pt x="59" y="74"/>
                    <a:pt x="58" y="74"/>
                  </a:cubicBezTo>
                  <a:cubicBezTo>
                    <a:pt x="56" y="73"/>
                    <a:pt x="56" y="72"/>
                    <a:pt x="56" y="71"/>
                  </a:cubicBezTo>
                  <a:cubicBezTo>
                    <a:pt x="56" y="70"/>
                    <a:pt x="56" y="70"/>
                    <a:pt x="56" y="70"/>
                  </a:cubicBezTo>
                  <a:cubicBezTo>
                    <a:pt x="55" y="67"/>
                    <a:pt x="57" y="65"/>
                    <a:pt x="58" y="64"/>
                  </a:cubicBezTo>
                  <a:cubicBezTo>
                    <a:pt x="59" y="62"/>
                    <a:pt x="61" y="61"/>
                    <a:pt x="63" y="60"/>
                  </a:cubicBezTo>
                  <a:cubicBezTo>
                    <a:pt x="63" y="58"/>
                    <a:pt x="62" y="56"/>
                    <a:pt x="63" y="55"/>
                  </a:cubicBezTo>
                  <a:cubicBezTo>
                    <a:pt x="63" y="54"/>
                    <a:pt x="63" y="54"/>
                    <a:pt x="63" y="54"/>
                  </a:cubicBezTo>
                  <a:cubicBezTo>
                    <a:pt x="63" y="52"/>
                    <a:pt x="63" y="51"/>
                    <a:pt x="62" y="49"/>
                  </a:cubicBezTo>
                  <a:cubicBezTo>
                    <a:pt x="62" y="48"/>
                    <a:pt x="62" y="47"/>
                    <a:pt x="62" y="46"/>
                  </a:cubicBezTo>
                  <a:cubicBezTo>
                    <a:pt x="62" y="44"/>
                    <a:pt x="61" y="41"/>
                    <a:pt x="59" y="39"/>
                  </a:cubicBezTo>
                  <a:close/>
                  <a:moveTo>
                    <a:pt x="45" y="19"/>
                  </a:moveTo>
                  <a:cubicBezTo>
                    <a:pt x="45" y="19"/>
                    <a:pt x="45" y="19"/>
                    <a:pt x="45" y="18"/>
                  </a:cubicBezTo>
                  <a:cubicBezTo>
                    <a:pt x="45" y="16"/>
                    <a:pt x="45" y="13"/>
                    <a:pt x="45" y="11"/>
                  </a:cubicBezTo>
                  <a:cubicBezTo>
                    <a:pt x="45" y="10"/>
                    <a:pt x="47" y="9"/>
                    <a:pt x="48" y="10"/>
                  </a:cubicBezTo>
                  <a:cubicBezTo>
                    <a:pt x="48" y="11"/>
                    <a:pt x="49" y="12"/>
                    <a:pt x="49" y="13"/>
                  </a:cubicBezTo>
                  <a:cubicBezTo>
                    <a:pt x="50" y="16"/>
                    <a:pt x="51" y="17"/>
                    <a:pt x="50" y="20"/>
                  </a:cubicBezTo>
                  <a:cubicBezTo>
                    <a:pt x="49" y="21"/>
                    <a:pt x="49" y="24"/>
                    <a:pt x="51" y="25"/>
                  </a:cubicBezTo>
                  <a:cubicBezTo>
                    <a:pt x="51" y="26"/>
                    <a:pt x="52" y="27"/>
                    <a:pt x="53" y="28"/>
                  </a:cubicBezTo>
                  <a:cubicBezTo>
                    <a:pt x="54" y="29"/>
                    <a:pt x="55" y="29"/>
                    <a:pt x="56" y="29"/>
                  </a:cubicBezTo>
                  <a:cubicBezTo>
                    <a:pt x="56" y="28"/>
                    <a:pt x="57" y="28"/>
                    <a:pt x="57" y="28"/>
                  </a:cubicBezTo>
                  <a:cubicBezTo>
                    <a:pt x="59" y="28"/>
                    <a:pt x="61" y="28"/>
                    <a:pt x="60" y="30"/>
                  </a:cubicBezTo>
                  <a:cubicBezTo>
                    <a:pt x="60" y="32"/>
                    <a:pt x="61" y="33"/>
                    <a:pt x="62" y="35"/>
                  </a:cubicBezTo>
                  <a:cubicBezTo>
                    <a:pt x="62" y="35"/>
                    <a:pt x="62" y="35"/>
                    <a:pt x="62" y="35"/>
                  </a:cubicBezTo>
                  <a:cubicBezTo>
                    <a:pt x="62" y="38"/>
                    <a:pt x="64" y="40"/>
                    <a:pt x="66" y="42"/>
                  </a:cubicBezTo>
                  <a:cubicBezTo>
                    <a:pt x="66" y="42"/>
                    <a:pt x="67" y="42"/>
                    <a:pt x="67" y="42"/>
                  </a:cubicBezTo>
                  <a:cubicBezTo>
                    <a:pt x="67" y="41"/>
                    <a:pt x="67" y="41"/>
                    <a:pt x="66" y="40"/>
                  </a:cubicBezTo>
                  <a:cubicBezTo>
                    <a:pt x="67" y="40"/>
                    <a:pt x="67" y="40"/>
                    <a:pt x="67" y="40"/>
                  </a:cubicBezTo>
                  <a:cubicBezTo>
                    <a:pt x="67" y="40"/>
                    <a:pt x="68" y="41"/>
                    <a:pt x="69" y="42"/>
                  </a:cubicBezTo>
                  <a:cubicBezTo>
                    <a:pt x="69" y="41"/>
                    <a:pt x="70" y="40"/>
                    <a:pt x="69" y="40"/>
                  </a:cubicBezTo>
                  <a:cubicBezTo>
                    <a:pt x="68" y="40"/>
                    <a:pt x="68" y="39"/>
                    <a:pt x="68" y="39"/>
                  </a:cubicBezTo>
                  <a:cubicBezTo>
                    <a:pt x="68" y="38"/>
                    <a:pt x="68" y="38"/>
                    <a:pt x="68" y="37"/>
                  </a:cubicBezTo>
                  <a:cubicBezTo>
                    <a:pt x="67" y="36"/>
                    <a:pt x="67" y="34"/>
                    <a:pt x="67" y="33"/>
                  </a:cubicBezTo>
                  <a:cubicBezTo>
                    <a:pt x="66" y="29"/>
                    <a:pt x="66" y="26"/>
                    <a:pt x="65" y="23"/>
                  </a:cubicBezTo>
                  <a:cubicBezTo>
                    <a:pt x="65" y="23"/>
                    <a:pt x="65" y="23"/>
                    <a:pt x="65" y="23"/>
                  </a:cubicBezTo>
                  <a:cubicBezTo>
                    <a:pt x="65" y="21"/>
                    <a:pt x="65" y="19"/>
                    <a:pt x="65" y="17"/>
                  </a:cubicBezTo>
                  <a:cubicBezTo>
                    <a:pt x="64" y="15"/>
                    <a:pt x="64" y="13"/>
                    <a:pt x="63" y="12"/>
                  </a:cubicBezTo>
                  <a:cubicBezTo>
                    <a:pt x="62" y="11"/>
                    <a:pt x="61" y="10"/>
                    <a:pt x="61" y="9"/>
                  </a:cubicBezTo>
                  <a:cubicBezTo>
                    <a:pt x="59" y="10"/>
                    <a:pt x="59" y="10"/>
                    <a:pt x="58" y="8"/>
                  </a:cubicBezTo>
                  <a:cubicBezTo>
                    <a:pt x="56" y="8"/>
                    <a:pt x="55" y="8"/>
                    <a:pt x="54" y="8"/>
                  </a:cubicBezTo>
                  <a:cubicBezTo>
                    <a:pt x="53" y="8"/>
                    <a:pt x="53" y="7"/>
                    <a:pt x="53" y="7"/>
                  </a:cubicBezTo>
                  <a:cubicBezTo>
                    <a:pt x="52" y="6"/>
                    <a:pt x="51" y="5"/>
                    <a:pt x="50" y="4"/>
                  </a:cubicBezTo>
                  <a:cubicBezTo>
                    <a:pt x="47" y="3"/>
                    <a:pt x="45" y="3"/>
                    <a:pt x="44" y="6"/>
                  </a:cubicBezTo>
                  <a:cubicBezTo>
                    <a:pt x="43" y="7"/>
                    <a:pt x="41" y="8"/>
                    <a:pt x="39" y="7"/>
                  </a:cubicBezTo>
                  <a:cubicBezTo>
                    <a:pt x="39" y="7"/>
                    <a:pt x="38" y="8"/>
                    <a:pt x="38" y="8"/>
                  </a:cubicBezTo>
                  <a:cubicBezTo>
                    <a:pt x="39" y="10"/>
                    <a:pt x="37" y="11"/>
                    <a:pt x="35" y="12"/>
                  </a:cubicBezTo>
                  <a:cubicBezTo>
                    <a:pt x="35" y="10"/>
                    <a:pt x="35" y="9"/>
                    <a:pt x="35" y="9"/>
                  </a:cubicBezTo>
                  <a:cubicBezTo>
                    <a:pt x="34" y="9"/>
                    <a:pt x="33" y="8"/>
                    <a:pt x="33" y="8"/>
                  </a:cubicBezTo>
                  <a:cubicBezTo>
                    <a:pt x="33" y="8"/>
                    <a:pt x="33" y="7"/>
                    <a:pt x="33" y="7"/>
                  </a:cubicBezTo>
                  <a:cubicBezTo>
                    <a:pt x="31" y="7"/>
                    <a:pt x="31" y="9"/>
                    <a:pt x="29" y="10"/>
                  </a:cubicBezTo>
                  <a:cubicBezTo>
                    <a:pt x="28" y="8"/>
                    <a:pt x="26" y="7"/>
                    <a:pt x="23" y="7"/>
                  </a:cubicBezTo>
                  <a:cubicBezTo>
                    <a:pt x="23" y="8"/>
                    <a:pt x="23" y="9"/>
                    <a:pt x="21" y="10"/>
                  </a:cubicBezTo>
                  <a:cubicBezTo>
                    <a:pt x="21" y="10"/>
                    <a:pt x="21" y="11"/>
                    <a:pt x="20" y="11"/>
                  </a:cubicBezTo>
                  <a:cubicBezTo>
                    <a:pt x="22" y="12"/>
                    <a:pt x="23" y="12"/>
                    <a:pt x="25" y="13"/>
                  </a:cubicBezTo>
                  <a:cubicBezTo>
                    <a:pt x="25" y="12"/>
                    <a:pt x="25" y="12"/>
                    <a:pt x="25" y="11"/>
                  </a:cubicBezTo>
                  <a:cubicBezTo>
                    <a:pt x="26" y="13"/>
                    <a:pt x="28" y="15"/>
                    <a:pt x="30" y="15"/>
                  </a:cubicBezTo>
                  <a:cubicBezTo>
                    <a:pt x="30" y="15"/>
                    <a:pt x="30" y="16"/>
                    <a:pt x="31" y="16"/>
                  </a:cubicBezTo>
                  <a:cubicBezTo>
                    <a:pt x="32" y="17"/>
                    <a:pt x="31" y="18"/>
                    <a:pt x="31" y="19"/>
                  </a:cubicBezTo>
                  <a:cubicBezTo>
                    <a:pt x="31" y="20"/>
                    <a:pt x="31" y="21"/>
                    <a:pt x="31" y="23"/>
                  </a:cubicBezTo>
                  <a:cubicBezTo>
                    <a:pt x="33" y="26"/>
                    <a:pt x="33" y="30"/>
                    <a:pt x="32" y="33"/>
                  </a:cubicBezTo>
                  <a:cubicBezTo>
                    <a:pt x="32" y="35"/>
                    <a:pt x="31" y="38"/>
                    <a:pt x="31" y="40"/>
                  </a:cubicBezTo>
                  <a:cubicBezTo>
                    <a:pt x="31" y="41"/>
                    <a:pt x="32" y="42"/>
                    <a:pt x="33" y="42"/>
                  </a:cubicBezTo>
                  <a:cubicBezTo>
                    <a:pt x="34" y="42"/>
                    <a:pt x="35" y="41"/>
                    <a:pt x="36" y="40"/>
                  </a:cubicBezTo>
                  <a:cubicBezTo>
                    <a:pt x="37" y="38"/>
                    <a:pt x="37" y="36"/>
                    <a:pt x="37" y="34"/>
                  </a:cubicBezTo>
                  <a:cubicBezTo>
                    <a:pt x="37" y="32"/>
                    <a:pt x="38" y="30"/>
                    <a:pt x="40" y="29"/>
                  </a:cubicBezTo>
                  <a:cubicBezTo>
                    <a:pt x="41" y="28"/>
                    <a:pt x="41" y="28"/>
                    <a:pt x="42" y="28"/>
                  </a:cubicBezTo>
                  <a:cubicBezTo>
                    <a:pt x="44" y="27"/>
                    <a:pt x="45" y="28"/>
                    <a:pt x="46" y="26"/>
                  </a:cubicBezTo>
                  <a:cubicBezTo>
                    <a:pt x="46" y="26"/>
                    <a:pt x="47" y="25"/>
                    <a:pt x="47" y="25"/>
                  </a:cubicBezTo>
                  <a:cubicBezTo>
                    <a:pt x="48" y="24"/>
                    <a:pt x="49" y="23"/>
                    <a:pt x="48" y="21"/>
                  </a:cubicBezTo>
                  <a:cubicBezTo>
                    <a:pt x="48" y="20"/>
                    <a:pt x="47" y="19"/>
                    <a:pt x="45" y="19"/>
                  </a:cubicBezTo>
                  <a:close/>
                  <a:moveTo>
                    <a:pt x="22" y="73"/>
                  </a:moveTo>
                  <a:cubicBezTo>
                    <a:pt x="22" y="75"/>
                    <a:pt x="21" y="76"/>
                    <a:pt x="21" y="77"/>
                  </a:cubicBezTo>
                  <a:cubicBezTo>
                    <a:pt x="21" y="81"/>
                    <a:pt x="21" y="84"/>
                    <a:pt x="22" y="88"/>
                  </a:cubicBezTo>
                  <a:cubicBezTo>
                    <a:pt x="22" y="91"/>
                    <a:pt x="21" y="94"/>
                    <a:pt x="23" y="97"/>
                  </a:cubicBezTo>
                  <a:cubicBezTo>
                    <a:pt x="23" y="97"/>
                    <a:pt x="23" y="97"/>
                    <a:pt x="23" y="98"/>
                  </a:cubicBezTo>
                  <a:cubicBezTo>
                    <a:pt x="24" y="99"/>
                    <a:pt x="24" y="101"/>
                    <a:pt x="25" y="103"/>
                  </a:cubicBezTo>
                  <a:cubicBezTo>
                    <a:pt x="25" y="104"/>
                    <a:pt x="26" y="104"/>
                    <a:pt x="27" y="104"/>
                  </a:cubicBezTo>
                  <a:cubicBezTo>
                    <a:pt x="28" y="104"/>
                    <a:pt x="29" y="103"/>
                    <a:pt x="30" y="104"/>
                  </a:cubicBezTo>
                  <a:cubicBezTo>
                    <a:pt x="32" y="104"/>
                    <a:pt x="34" y="103"/>
                    <a:pt x="35" y="102"/>
                  </a:cubicBezTo>
                  <a:cubicBezTo>
                    <a:pt x="36" y="100"/>
                    <a:pt x="37" y="99"/>
                    <a:pt x="38" y="98"/>
                  </a:cubicBezTo>
                  <a:cubicBezTo>
                    <a:pt x="39" y="97"/>
                    <a:pt x="40" y="96"/>
                    <a:pt x="40" y="96"/>
                  </a:cubicBezTo>
                  <a:cubicBezTo>
                    <a:pt x="41" y="95"/>
                    <a:pt x="41" y="94"/>
                    <a:pt x="41" y="93"/>
                  </a:cubicBezTo>
                  <a:cubicBezTo>
                    <a:pt x="41" y="92"/>
                    <a:pt x="40" y="91"/>
                    <a:pt x="42" y="89"/>
                  </a:cubicBezTo>
                  <a:cubicBezTo>
                    <a:pt x="42" y="89"/>
                    <a:pt x="42" y="89"/>
                    <a:pt x="42" y="89"/>
                  </a:cubicBezTo>
                  <a:cubicBezTo>
                    <a:pt x="41" y="88"/>
                    <a:pt x="41" y="87"/>
                    <a:pt x="42" y="86"/>
                  </a:cubicBezTo>
                  <a:cubicBezTo>
                    <a:pt x="42" y="84"/>
                    <a:pt x="41" y="83"/>
                    <a:pt x="40" y="82"/>
                  </a:cubicBezTo>
                  <a:cubicBezTo>
                    <a:pt x="40" y="82"/>
                    <a:pt x="40" y="81"/>
                    <a:pt x="39" y="81"/>
                  </a:cubicBezTo>
                  <a:cubicBezTo>
                    <a:pt x="38" y="83"/>
                    <a:pt x="38" y="85"/>
                    <a:pt x="39" y="87"/>
                  </a:cubicBezTo>
                  <a:cubicBezTo>
                    <a:pt x="38" y="88"/>
                    <a:pt x="37" y="89"/>
                    <a:pt x="37" y="90"/>
                  </a:cubicBezTo>
                  <a:cubicBezTo>
                    <a:pt x="36" y="91"/>
                    <a:pt x="35" y="92"/>
                    <a:pt x="35" y="94"/>
                  </a:cubicBezTo>
                  <a:cubicBezTo>
                    <a:pt x="34" y="95"/>
                    <a:pt x="33" y="95"/>
                    <a:pt x="33" y="96"/>
                  </a:cubicBezTo>
                  <a:cubicBezTo>
                    <a:pt x="32" y="98"/>
                    <a:pt x="31" y="100"/>
                    <a:pt x="30" y="101"/>
                  </a:cubicBezTo>
                  <a:cubicBezTo>
                    <a:pt x="30" y="101"/>
                    <a:pt x="30" y="101"/>
                    <a:pt x="30" y="101"/>
                  </a:cubicBezTo>
                  <a:cubicBezTo>
                    <a:pt x="29" y="101"/>
                    <a:pt x="29" y="101"/>
                    <a:pt x="29" y="101"/>
                  </a:cubicBezTo>
                  <a:cubicBezTo>
                    <a:pt x="27" y="99"/>
                    <a:pt x="27" y="97"/>
                    <a:pt x="26" y="94"/>
                  </a:cubicBezTo>
                  <a:cubicBezTo>
                    <a:pt x="26" y="91"/>
                    <a:pt x="25" y="88"/>
                    <a:pt x="25" y="85"/>
                  </a:cubicBezTo>
                  <a:cubicBezTo>
                    <a:pt x="25" y="85"/>
                    <a:pt x="25" y="84"/>
                    <a:pt x="25" y="84"/>
                  </a:cubicBezTo>
                  <a:cubicBezTo>
                    <a:pt x="25" y="81"/>
                    <a:pt x="26" y="78"/>
                    <a:pt x="25" y="75"/>
                  </a:cubicBezTo>
                  <a:cubicBezTo>
                    <a:pt x="25" y="74"/>
                    <a:pt x="24" y="73"/>
                    <a:pt x="22" y="73"/>
                  </a:cubicBezTo>
                  <a:close/>
                  <a:moveTo>
                    <a:pt x="15" y="10"/>
                  </a:moveTo>
                  <a:cubicBezTo>
                    <a:pt x="16" y="11"/>
                    <a:pt x="16" y="12"/>
                    <a:pt x="17" y="12"/>
                  </a:cubicBezTo>
                  <a:cubicBezTo>
                    <a:pt x="18" y="13"/>
                    <a:pt x="19" y="12"/>
                    <a:pt x="19" y="11"/>
                  </a:cubicBezTo>
                  <a:cubicBezTo>
                    <a:pt x="19" y="10"/>
                    <a:pt x="18" y="8"/>
                    <a:pt x="18" y="7"/>
                  </a:cubicBezTo>
                  <a:cubicBezTo>
                    <a:pt x="17" y="6"/>
                    <a:pt x="16" y="6"/>
                    <a:pt x="15" y="6"/>
                  </a:cubicBezTo>
                  <a:cubicBezTo>
                    <a:pt x="16" y="7"/>
                    <a:pt x="16" y="8"/>
                    <a:pt x="16" y="9"/>
                  </a:cubicBezTo>
                  <a:cubicBezTo>
                    <a:pt x="15" y="9"/>
                    <a:pt x="15" y="8"/>
                    <a:pt x="14" y="8"/>
                  </a:cubicBezTo>
                  <a:cubicBezTo>
                    <a:pt x="14" y="9"/>
                    <a:pt x="14" y="10"/>
                    <a:pt x="14" y="11"/>
                  </a:cubicBezTo>
                  <a:cubicBezTo>
                    <a:pt x="15" y="11"/>
                    <a:pt x="15" y="11"/>
                    <a:pt x="15" y="10"/>
                  </a:cubicBezTo>
                  <a:close/>
                  <a:moveTo>
                    <a:pt x="30" y="45"/>
                  </a:moveTo>
                  <a:cubicBezTo>
                    <a:pt x="30" y="45"/>
                    <a:pt x="30" y="45"/>
                    <a:pt x="29" y="45"/>
                  </a:cubicBezTo>
                  <a:cubicBezTo>
                    <a:pt x="30" y="46"/>
                    <a:pt x="31" y="47"/>
                    <a:pt x="32" y="48"/>
                  </a:cubicBezTo>
                  <a:cubicBezTo>
                    <a:pt x="32" y="48"/>
                    <a:pt x="32" y="48"/>
                    <a:pt x="33" y="48"/>
                  </a:cubicBezTo>
                  <a:cubicBezTo>
                    <a:pt x="33" y="48"/>
                    <a:pt x="33" y="47"/>
                    <a:pt x="33" y="47"/>
                  </a:cubicBezTo>
                  <a:cubicBezTo>
                    <a:pt x="33" y="46"/>
                    <a:pt x="32" y="45"/>
                    <a:pt x="32" y="45"/>
                  </a:cubicBezTo>
                  <a:cubicBezTo>
                    <a:pt x="32" y="44"/>
                    <a:pt x="31" y="44"/>
                    <a:pt x="31" y="44"/>
                  </a:cubicBezTo>
                  <a:cubicBezTo>
                    <a:pt x="31" y="45"/>
                    <a:pt x="31" y="45"/>
                    <a:pt x="31" y="45"/>
                  </a:cubicBezTo>
                  <a:cubicBezTo>
                    <a:pt x="31" y="45"/>
                    <a:pt x="30" y="45"/>
                    <a:pt x="30" y="45"/>
                  </a:cubicBezTo>
                  <a:close/>
                  <a:moveTo>
                    <a:pt x="29" y="3"/>
                  </a:moveTo>
                  <a:cubicBezTo>
                    <a:pt x="28" y="3"/>
                    <a:pt x="28" y="3"/>
                    <a:pt x="27" y="3"/>
                  </a:cubicBezTo>
                  <a:cubicBezTo>
                    <a:pt x="27" y="3"/>
                    <a:pt x="26" y="4"/>
                    <a:pt x="26" y="4"/>
                  </a:cubicBezTo>
                  <a:cubicBezTo>
                    <a:pt x="27" y="5"/>
                    <a:pt x="27" y="6"/>
                    <a:pt x="28" y="7"/>
                  </a:cubicBezTo>
                  <a:cubicBezTo>
                    <a:pt x="28" y="6"/>
                    <a:pt x="29" y="5"/>
                    <a:pt x="29" y="3"/>
                  </a:cubicBezTo>
                  <a:close/>
                  <a:moveTo>
                    <a:pt x="70" y="13"/>
                  </a:moveTo>
                  <a:cubicBezTo>
                    <a:pt x="69" y="15"/>
                    <a:pt x="69" y="15"/>
                    <a:pt x="71" y="16"/>
                  </a:cubicBezTo>
                  <a:cubicBezTo>
                    <a:pt x="72" y="14"/>
                    <a:pt x="71" y="14"/>
                    <a:pt x="70" y="13"/>
                  </a:cubicBezTo>
                  <a:close/>
                  <a:moveTo>
                    <a:pt x="78" y="31"/>
                  </a:moveTo>
                  <a:cubicBezTo>
                    <a:pt x="77" y="32"/>
                    <a:pt x="76" y="32"/>
                    <a:pt x="76" y="33"/>
                  </a:cubicBezTo>
                  <a:cubicBezTo>
                    <a:pt x="77" y="33"/>
                    <a:pt x="77" y="33"/>
                    <a:pt x="78" y="33"/>
                  </a:cubicBezTo>
                  <a:cubicBezTo>
                    <a:pt x="78" y="32"/>
                    <a:pt x="78" y="32"/>
                    <a:pt x="78" y="31"/>
                  </a:cubicBezTo>
                  <a:close/>
                  <a:moveTo>
                    <a:pt x="38" y="3"/>
                  </a:moveTo>
                  <a:cubicBezTo>
                    <a:pt x="38" y="3"/>
                    <a:pt x="38" y="3"/>
                    <a:pt x="37" y="3"/>
                  </a:cubicBezTo>
                  <a:cubicBezTo>
                    <a:pt x="37" y="3"/>
                    <a:pt x="37" y="4"/>
                    <a:pt x="37" y="5"/>
                  </a:cubicBezTo>
                  <a:cubicBezTo>
                    <a:pt x="37" y="4"/>
                    <a:pt x="38" y="4"/>
                    <a:pt x="39" y="4"/>
                  </a:cubicBezTo>
                  <a:cubicBezTo>
                    <a:pt x="38" y="4"/>
                    <a:pt x="38" y="3"/>
                    <a:pt x="38" y="3"/>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9">
              <a:extLst>
                <a:ext uri="{FF2B5EF4-FFF2-40B4-BE49-F238E27FC236}">
                  <a16:creationId xmlns:a16="http://schemas.microsoft.com/office/drawing/2014/main" id="{D70919B4-74AB-4161-A713-4D4A54041EDD}"/>
                </a:ext>
              </a:extLst>
            </p:cNvPr>
            <p:cNvSpPr>
              <a:spLocks/>
            </p:cNvSpPr>
            <p:nvPr/>
          </p:nvSpPr>
          <p:spPr bwMode="auto">
            <a:xfrm>
              <a:off x="4297" y="3075"/>
              <a:ext cx="32" cy="73"/>
            </a:xfrm>
            <a:custGeom>
              <a:avLst/>
              <a:gdLst>
                <a:gd name="T0" fmla="*/ 10 w 27"/>
                <a:gd name="T1" fmla="*/ 58 h 62"/>
                <a:gd name="T2" fmla="*/ 6 w 27"/>
                <a:gd name="T3" fmla="*/ 58 h 62"/>
                <a:gd name="T4" fmla="*/ 4 w 27"/>
                <a:gd name="T5" fmla="*/ 59 h 62"/>
                <a:gd name="T6" fmla="*/ 2 w 27"/>
                <a:gd name="T7" fmla="*/ 58 h 62"/>
                <a:gd name="T8" fmla="*/ 1 w 27"/>
                <a:gd name="T9" fmla="*/ 55 h 62"/>
                <a:gd name="T10" fmla="*/ 1 w 27"/>
                <a:gd name="T11" fmla="*/ 49 h 62"/>
                <a:gd name="T12" fmla="*/ 1 w 27"/>
                <a:gd name="T13" fmla="*/ 42 h 62"/>
                <a:gd name="T14" fmla="*/ 1 w 27"/>
                <a:gd name="T15" fmla="*/ 41 h 62"/>
                <a:gd name="T16" fmla="*/ 2 w 27"/>
                <a:gd name="T17" fmla="*/ 33 h 62"/>
                <a:gd name="T18" fmla="*/ 2 w 27"/>
                <a:gd name="T19" fmla="*/ 28 h 62"/>
                <a:gd name="T20" fmla="*/ 2 w 27"/>
                <a:gd name="T21" fmla="*/ 20 h 62"/>
                <a:gd name="T22" fmla="*/ 2 w 27"/>
                <a:gd name="T23" fmla="*/ 20 h 62"/>
                <a:gd name="T24" fmla="*/ 2 w 27"/>
                <a:gd name="T25" fmla="*/ 12 h 62"/>
                <a:gd name="T26" fmla="*/ 3 w 27"/>
                <a:gd name="T27" fmla="*/ 6 h 62"/>
                <a:gd name="T28" fmla="*/ 5 w 27"/>
                <a:gd name="T29" fmla="*/ 3 h 62"/>
                <a:gd name="T30" fmla="*/ 12 w 27"/>
                <a:gd name="T31" fmla="*/ 1 h 62"/>
                <a:gd name="T32" fmla="*/ 14 w 27"/>
                <a:gd name="T33" fmla="*/ 1 h 62"/>
                <a:gd name="T34" fmla="*/ 19 w 27"/>
                <a:gd name="T35" fmla="*/ 5 h 62"/>
                <a:gd name="T36" fmla="*/ 19 w 27"/>
                <a:gd name="T37" fmla="*/ 5 h 62"/>
                <a:gd name="T38" fmla="*/ 18 w 27"/>
                <a:gd name="T39" fmla="*/ 8 h 62"/>
                <a:gd name="T40" fmla="*/ 19 w 27"/>
                <a:gd name="T41" fmla="*/ 9 h 62"/>
                <a:gd name="T42" fmla="*/ 21 w 27"/>
                <a:gd name="T43" fmla="*/ 13 h 62"/>
                <a:gd name="T44" fmla="*/ 21 w 27"/>
                <a:gd name="T45" fmla="*/ 18 h 62"/>
                <a:gd name="T46" fmla="*/ 21 w 27"/>
                <a:gd name="T47" fmla="*/ 19 h 62"/>
                <a:gd name="T48" fmla="*/ 21 w 27"/>
                <a:gd name="T49" fmla="*/ 22 h 62"/>
                <a:gd name="T50" fmla="*/ 22 w 27"/>
                <a:gd name="T51" fmla="*/ 24 h 62"/>
                <a:gd name="T52" fmla="*/ 22 w 27"/>
                <a:gd name="T53" fmla="*/ 28 h 62"/>
                <a:gd name="T54" fmla="*/ 22 w 27"/>
                <a:gd name="T55" fmla="*/ 28 h 62"/>
                <a:gd name="T56" fmla="*/ 25 w 27"/>
                <a:gd name="T57" fmla="*/ 31 h 62"/>
                <a:gd name="T58" fmla="*/ 26 w 27"/>
                <a:gd name="T59" fmla="*/ 32 h 62"/>
                <a:gd name="T60" fmla="*/ 25 w 27"/>
                <a:gd name="T61" fmla="*/ 32 h 62"/>
                <a:gd name="T62" fmla="*/ 23 w 27"/>
                <a:gd name="T63" fmla="*/ 32 h 62"/>
                <a:gd name="T64" fmla="*/ 23 w 27"/>
                <a:gd name="T65" fmla="*/ 33 h 62"/>
                <a:gd name="T66" fmla="*/ 24 w 27"/>
                <a:gd name="T67" fmla="*/ 33 h 62"/>
                <a:gd name="T68" fmla="*/ 22 w 27"/>
                <a:gd name="T69" fmla="*/ 36 h 62"/>
                <a:gd name="T70" fmla="*/ 22 w 27"/>
                <a:gd name="T71" fmla="*/ 38 h 62"/>
                <a:gd name="T72" fmla="*/ 22 w 27"/>
                <a:gd name="T73" fmla="*/ 39 h 62"/>
                <a:gd name="T74" fmla="*/ 22 w 27"/>
                <a:gd name="T75" fmla="*/ 45 h 62"/>
                <a:gd name="T76" fmla="*/ 22 w 27"/>
                <a:gd name="T77" fmla="*/ 47 h 62"/>
                <a:gd name="T78" fmla="*/ 22 w 27"/>
                <a:gd name="T79" fmla="*/ 50 h 62"/>
                <a:gd name="T80" fmla="*/ 22 w 27"/>
                <a:gd name="T81" fmla="*/ 50 h 62"/>
                <a:gd name="T82" fmla="*/ 22 w 27"/>
                <a:gd name="T83" fmla="*/ 53 h 62"/>
                <a:gd name="T84" fmla="*/ 22 w 27"/>
                <a:gd name="T85" fmla="*/ 58 h 62"/>
                <a:gd name="T86" fmla="*/ 22 w 27"/>
                <a:gd name="T87" fmla="*/ 60 h 62"/>
                <a:gd name="T88" fmla="*/ 21 w 27"/>
                <a:gd name="T89" fmla="*/ 62 h 62"/>
                <a:gd name="T90" fmla="*/ 18 w 27"/>
                <a:gd name="T91" fmla="*/ 61 h 62"/>
                <a:gd name="T92" fmla="*/ 15 w 27"/>
                <a:gd name="T93" fmla="*/ 60 h 62"/>
                <a:gd name="T94" fmla="*/ 10 w 27"/>
                <a:gd name="T95"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 h="62">
                  <a:moveTo>
                    <a:pt x="10" y="58"/>
                  </a:moveTo>
                  <a:cubicBezTo>
                    <a:pt x="9" y="60"/>
                    <a:pt x="7" y="60"/>
                    <a:pt x="6" y="58"/>
                  </a:cubicBezTo>
                  <a:cubicBezTo>
                    <a:pt x="5" y="60"/>
                    <a:pt x="5" y="60"/>
                    <a:pt x="4" y="59"/>
                  </a:cubicBezTo>
                  <a:cubicBezTo>
                    <a:pt x="3" y="59"/>
                    <a:pt x="3" y="59"/>
                    <a:pt x="2" y="58"/>
                  </a:cubicBezTo>
                  <a:cubicBezTo>
                    <a:pt x="1" y="57"/>
                    <a:pt x="0" y="56"/>
                    <a:pt x="1" y="55"/>
                  </a:cubicBezTo>
                  <a:cubicBezTo>
                    <a:pt x="1" y="53"/>
                    <a:pt x="0" y="51"/>
                    <a:pt x="1" y="49"/>
                  </a:cubicBezTo>
                  <a:cubicBezTo>
                    <a:pt x="1" y="47"/>
                    <a:pt x="1" y="44"/>
                    <a:pt x="1" y="42"/>
                  </a:cubicBezTo>
                  <a:cubicBezTo>
                    <a:pt x="1" y="42"/>
                    <a:pt x="1" y="41"/>
                    <a:pt x="1" y="41"/>
                  </a:cubicBezTo>
                  <a:cubicBezTo>
                    <a:pt x="3" y="39"/>
                    <a:pt x="2" y="36"/>
                    <a:pt x="2" y="33"/>
                  </a:cubicBezTo>
                  <a:cubicBezTo>
                    <a:pt x="2" y="31"/>
                    <a:pt x="2" y="30"/>
                    <a:pt x="2" y="28"/>
                  </a:cubicBezTo>
                  <a:cubicBezTo>
                    <a:pt x="2" y="25"/>
                    <a:pt x="2" y="23"/>
                    <a:pt x="2" y="20"/>
                  </a:cubicBezTo>
                  <a:cubicBezTo>
                    <a:pt x="2" y="20"/>
                    <a:pt x="2" y="20"/>
                    <a:pt x="2" y="20"/>
                  </a:cubicBezTo>
                  <a:cubicBezTo>
                    <a:pt x="3" y="17"/>
                    <a:pt x="2" y="14"/>
                    <a:pt x="2" y="12"/>
                  </a:cubicBezTo>
                  <a:cubicBezTo>
                    <a:pt x="2" y="10"/>
                    <a:pt x="2" y="8"/>
                    <a:pt x="3" y="6"/>
                  </a:cubicBezTo>
                  <a:cubicBezTo>
                    <a:pt x="3" y="5"/>
                    <a:pt x="4" y="4"/>
                    <a:pt x="5" y="3"/>
                  </a:cubicBezTo>
                  <a:cubicBezTo>
                    <a:pt x="6" y="1"/>
                    <a:pt x="10" y="0"/>
                    <a:pt x="12" y="1"/>
                  </a:cubicBezTo>
                  <a:cubicBezTo>
                    <a:pt x="12" y="1"/>
                    <a:pt x="13" y="1"/>
                    <a:pt x="14" y="1"/>
                  </a:cubicBezTo>
                  <a:cubicBezTo>
                    <a:pt x="16" y="1"/>
                    <a:pt x="18" y="2"/>
                    <a:pt x="19" y="5"/>
                  </a:cubicBezTo>
                  <a:cubicBezTo>
                    <a:pt x="19" y="5"/>
                    <a:pt x="19" y="5"/>
                    <a:pt x="19" y="5"/>
                  </a:cubicBezTo>
                  <a:cubicBezTo>
                    <a:pt x="20" y="7"/>
                    <a:pt x="20" y="7"/>
                    <a:pt x="18" y="8"/>
                  </a:cubicBezTo>
                  <a:cubicBezTo>
                    <a:pt x="19" y="9"/>
                    <a:pt x="19" y="9"/>
                    <a:pt x="19" y="9"/>
                  </a:cubicBezTo>
                  <a:cubicBezTo>
                    <a:pt x="21" y="10"/>
                    <a:pt x="21" y="11"/>
                    <a:pt x="21" y="13"/>
                  </a:cubicBezTo>
                  <a:cubicBezTo>
                    <a:pt x="21" y="15"/>
                    <a:pt x="21" y="16"/>
                    <a:pt x="21" y="18"/>
                  </a:cubicBezTo>
                  <a:cubicBezTo>
                    <a:pt x="21" y="18"/>
                    <a:pt x="21" y="19"/>
                    <a:pt x="21" y="19"/>
                  </a:cubicBezTo>
                  <a:cubicBezTo>
                    <a:pt x="21" y="20"/>
                    <a:pt x="21" y="21"/>
                    <a:pt x="21" y="22"/>
                  </a:cubicBezTo>
                  <a:cubicBezTo>
                    <a:pt x="22" y="23"/>
                    <a:pt x="22" y="23"/>
                    <a:pt x="22" y="24"/>
                  </a:cubicBezTo>
                  <a:cubicBezTo>
                    <a:pt x="21" y="25"/>
                    <a:pt x="22" y="27"/>
                    <a:pt x="22" y="28"/>
                  </a:cubicBezTo>
                  <a:cubicBezTo>
                    <a:pt x="22" y="28"/>
                    <a:pt x="22" y="28"/>
                    <a:pt x="22" y="28"/>
                  </a:cubicBezTo>
                  <a:cubicBezTo>
                    <a:pt x="23" y="29"/>
                    <a:pt x="24" y="30"/>
                    <a:pt x="25" y="31"/>
                  </a:cubicBezTo>
                  <a:cubicBezTo>
                    <a:pt x="26" y="31"/>
                    <a:pt x="27" y="32"/>
                    <a:pt x="26" y="32"/>
                  </a:cubicBezTo>
                  <a:cubicBezTo>
                    <a:pt x="26" y="33"/>
                    <a:pt x="25" y="33"/>
                    <a:pt x="25" y="32"/>
                  </a:cubicBezTo>
                  <a:cubicBezTo>
                    <a:pt x="24" y="32"/>
                    <a:pt x="23" y="32"/>
                    <a:pt x="23" y="32"/>
                  </a:cubicBezTo>
                  <a:cubicBezTo>
                    <a:pt x="23" y="32"/>
                    <a:pt x="23" y="32"/>
                    <a:pt x="23" y="33"/>
                  </a:cubicBezTo>
                  <a:cubicBezTo>
                    <a:pt x="23" y="33"/>
                    <a:pt x="23" y="33"/>
                    <a:pt x="24" y="33"/>
                  </a:cubicBezTo>
                  <a:cubicBezTo>
                    <a:pt x="23" y="34"/>
                    <a:pt x="22" y="35"/>
                    <a:pt x="22" y="36"/>
                  </a:cubicBezTo>
                  <a:cubicBezTo>
                    <a:pt x="22" y="37"/>
                    <a:pt x="22" y="37"/>
                    <a:pt x="22" y="38"/>
                  </a:cubicBezTo>
                  <a:cubicBezTo>
                    <a:pt x="22" y="38"/>
                    <a:pt x="22" y="38"/>
                    <a:pt x="22" y="39"/>
                  </a:cubicBezTo>
                  <a:cubicBezTo>
                    <a:pt x="21" y="41"/>
                    <a:pt x="21" y="43"/>
                    <a:pt x="22" y="45"/>
                  </a:cubicBezTo>
                  <a:cubicBezTo>
                    <a:pt x="22" y="46"/>
                    <a:pt x="22" y="46"/>
                    <a:pt x="22" y="47"/>
                  </a:cubicBezTo>
                  <a:cubicBezTo>
                    <a:pt x="22" y="48"/>
                    <a:pt x="22" y="49"/>
                    <a:pt x="22" y="50"/>
                  </a:cubicBezTo>
                  <a:cubicBezTo>
                    <a:pt x="22" y="50"/>
                    <a:pt x="23" y="50"/>
                    <a:pt x="22" y="50"/>
                  </a:cubicBezTo>
                  <a:cubicBezTo>
                    <a:pt x="21" y="51"/>
                    <a:pt x="22" y="52"/>
                    <a:pt x="22" y="53"/>
                  </a:cubicBezTo>
                  <a:cubicBezTo>
                    <a:pt x="22" y="55"/>
                    <a:pt x="22" y="57"/>
                    <a:pt x="22" y="58"/>
                  </a:cubicBezTo>
                  <a:cubicBezTo>
                    <a:pt x="22" y="59"/>
                    <a:pt x="22" y="60"/>
                    <a:pt x="22" y="60"/>
                  </a:cubicBezTo>
                  <a:cubicBezTo>
                    <a:pt x="22" y="61"/>
                    <a:pt x="21" y="61"/>
                    <a:pt x="21" y="62"/>
                  </a:cubicBezTo>
                  <a:cubicBezTo>
                    <a:pt x="20" y="61"/>
                    <a:pt x="19" y="62"/>
                    <a:pt x="18" y="61"/>
                  </a:cubicBezTo>
                  <a:cubicBezTo>
                    <a:pt x="17" y="60"/>
                    <a:pt x="16" y="60"/>
                    <a:pt x="15" y="60"/>
                  </a:cubicBezTo>
                  <a:cubicBezTo>
                    <a:pt x="13" y="59"/>
                    <a:pt x="12" y="59"/>
                    <a:pt x="10" y="58"/>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60">
              <a:extLst>
                <a:ext uri="{FF2B5EF4-FFF2-40B4-BE49-F238E27FC236}">
                  <a16:creationId xmlns:a16="http://schemas.microsoft.com/office/drawing/2014/main" id="{98B12723-C327-4F12-AF52-703306DDCB23}"/>
                </a:ext>
              </a:extLst>
            </p:cNvPr>
            <p:cNvSpPr>
              <a:spLocks/>
            </p:cNvSpPr>
            <p:nvPr/>
          </p:nvSpPr>
          <p:spPr bwMode="auto">
            <a:xfrm>
              <a:off x="4174" y="3060"/>
              <a:ext cx="2" cy="15"/>
            </a:xfrm>
            <a:custGeom>
              <a:avLst/>
              <a:gdLst>
                <a:gd name="T0" fmla="*/ 1 w 2"/>
                <a:gd name="T1" fmla="*/ 12 h 12"/>
                <a:gd name="T2" fmla="*/ 0 w 2"/>
                <a:gd name="T3" fmla="*/ 11 h 12"/>
                <a:gd name="T4" fmla="*/ 1 w 2"/>
                <a:gd name="T5" fmla="*/ 0 h 12"/>
                <a:gd name="T6" fmla="*/ 1 w 2"/>
                <a:gd name="T7" fmla="*/ 0 h 12"/>
                <a:gd name="T8" fmla="*/ 2 w 2"/>
                <a:gd name="T9" fmla="*/ 2 h 12"/>
                <a:gd name="T10" fmla="*/ 2 w 2"/>
                <a:gd name="T11" fmla="*/ 8 h 12"/>
                <a:gd name="T12" fmla="*/ 1 w 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 h="12">
                  <a:moveTo>
                    <a:pt x="1" y="12"/>
                  </a:moveTo>
                  <a:cubicBezTo>
                    <a:pt x="1" y="12"/>
                    <a:pt x="0" y="11"/>
                    <a:pt x="0" y="11"/>
                  </a:cubicBezTo>
                  <a:cubicBezTo>
                    <a:pt x="0" y="7"/>
                    <a:pt x="1" y="4"/>
                    <a:pt x="1" y="0"/>
                  </a:cubicBezTo>
                  <a:cubicBezTo>
                    <a:pt x="1" y="0"/>
                    <a:pt x="1" y="0"/>
                    <a:pt x="1" y="0"/>
                  </a:cubicBezTo>
                  <a:cubicBezTo>
                    <a:pt x="2" y="1"/>
                    <a:pt x="2" y="1"/>
                    <a:pt x="2" y="2"/>
                  </a:cubicBezTo>
                  <a:cubicBezTo>
                    <a:pt x="2" y="4"/>
                    <a:pt x="2" y="6"/>
                    <a:pt x="2" y="8"/>
                  </a:cubicBezTo>
                  <a:cubicBezTo>
                    <a:pt x="2" y="10"/>
                    <a:pt x="2" y="11"/>
                    <a:pt x="1" y="12"/>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61">
              <a:extLst>
                <a:ext uri="{FF2B5EF4-FFF2-40B4-BE49-F238E27FC236}">
                  <a16:creationId xmlns:a16="http://schemas.microsoft.com/office/drawing/2014/main" id="{DF030EDE-F0BD-45F4-9BE7-068151AF99EF}"/>
                </a:ext>
              </a:extLst>
            </p:cNvPr>
            <p:cNvSpPr>
              <a:spLocks/>
            </p:cNvSpPr>
            <p:nvPr/>
          </p:nvSpPr>
          <p:spPr bwMode="auto">
            <a:xfrm>
              <a:off x="4214" y="3035"/>
              <a:ext cx="6" cy="12"/>
            </a:xfrm>
            <a:custGeom>
              <a:avLst/>
              <a:gdLst>
                <a:gd name="T0" fmla="*/ 5 w 5"/>
                <a:gd name="T1" fmla="*/ 0 h 10"/>
                <a:gd name="T2" fmla="*/ 5 w 5"/>
                <a:gd name="T3" fmla="*/ 7 h 10"/>
                <a:gd name="T4" fmla="*/ 3 w 5"/>
                <a:gd name="T5" fmla="*/ 10 h 10"/>
                <a:gd name="T6" fmla="*/ 2 w 5"/>
                <a:gd name="T7" fmla="*/ 8 h 10"/>
                <a:gd name="T8" fmla="*/ 5 w 5"/>
                <a:gd name="T9" fmla="*/ 0 h 10"/>
              </a:gdLst>
              <a:ahLst/>
              <a:cxnLst>
                <a:cxn ang="0">
                  <a:pos x="T0" y="T1"/>
                </a:cxn>
                <a:cxn ang="0">
                  <a:pos x="T2" y="T3"/>
                </a:cxn>
                <a:cxn ang="0">
                  <a:pos x="T4" y="T5"/>
                </a:cxn>
                <a:cxn ang="0">
                  <a:pos x="T6" y="T7"/>
                </a:cxn>
                <a:cxn ang="0">
                  <a:pos x="T8" y="T9"/>
                </a:cxn>
              </a:cxnLst>
              <a:rect l="0" t="0" r="r" b="b"/>
              <a:pathLst>
                <a:path w="5" h="10">
                  <a:moveTo>
                    <a:pt x="5" y="0"/>
                  </a:moveTo>
                  <a:cubicBezTo>
                    <a:pt x="5" y="2"/>
                    <a:pt x="5" y="5"/>
                    <a:pt x="5" y="7"/>
                  </a:cubicBezTo>
                  <a:cubicBezTo>
                    <a:pt x="5" y="8"/>
                    <a:pt x="4" y="9"/>
                    <a:pt x="3" y="10"/>
                  </a:cubicBezTo>
                  <a:cubicBezTo>
                    <a:pt x="2" y="9"/>
                    <a:pt x="2" y="9"/>
                    <a:pt x="2" y="8"/>
                  </a:cubicBezTo>
                  <a:cubicBezTo>
                    <a:pt x="2" y="5"/>
                    <a:pt x="0" y="2"/>
                    <a:pt x="5" y="0"/>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62">
              <a:extLst>
                <a:ext uri="{FF2B5EF4-FFF2-40B4-BE49-F238E27FC236}">
                  <a16:creationId xmlns:a16="http://schemas.microsoft.com/office/drawing/2014/main" id="{962583FE-3ABA-42B1-8B44-77DC9E5721BA}"/>
                </a:ext>
              </a:extLst>
            </p:cNvPr>
            <p:cNvSpPr>
              <a:spLocks/>
            </p:cNvSpPr>
            <p:nvPr/>
          </p:nvSpPr>
          <p:spPr bwMode="auto">
            <a:xfrm>
              <a:off x="4238" y="3032"/>
              <a:ext cx="5" cy="9"/>
            </a:xfrm>
            <a:custGeom>
              <a:avLst/>
              <a:gdLst>
                <a:gd name="T0" fmla="*/ 0 w 5"/>
                <a:gd name="T1" fmla="*/ 4 h 8"/>
                <a:gd name="T2" fmla="*/ 0 w 5"/>
                <a:gd name="T3" fmla="*/ 3 h 8"/>
                <a:gd name="T4" fmla="*/ 1 w 5"/>
                <a:gd name="T5" fmla="*/ 0 h 8"/>
                <a:gd name="T6" fmla="*/ 4 w 5"/>
                <a:gd name="T7" fmla="*/ 2 h 8"/>
                <a:gd name="T8" fmla="*/ 3 w 5"/>
                <a:gd name="T9" fmla="*/ 6 h 8"/>
                <a:gd name="T10" fmla="*/ 2 w 5"/>
                <a:gd name="T11" fmla="*/ 7 h 8"/>
                <a:gd name="T12" fmla="*/ 1 w 5"/>
                <a:gd name="T13" fmla="*/ 8 h 8"/>
                <a:gd name="T14" fmla="*/ 1 w 5"/>
                <a:gd name="T15" fmla="*/ 7 h 8"/>
                <a:gd name="T16" fmla="*/ 0 w 5"/>
                <a:gd name="T17" fmla="*/ 4 h 8"/>
                <a:gd name="T18" fmla="*/ 0 w 5"/>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0" y="4"/>
                  </a:moveTo>
                  <a:cubicBezTo>
                    <a:pt x="0" y="4"/>
                    <a:pt x="0" y="3"/>
                    <a:pt x="0" y="3"/>
                  </a:cubicBezTo>
                  <a:cubicBezTo>
                    <a:pt x="0" y="1"/>
                    <a:pt x="0" y="0"/>
                    <a:pt x="1" y="0"/>
                  </a:cubicBezTo>
                  <a:cubicBezTo>
                    <a:pt x="2" y="0"/>
                    <a:pt x="4" y="1"/>
                    <a:pt x="4" y="2"/>
                  </a:cubicBezTo>
                  <a:cubicBezTo>
                    <a:pt x="5" y="3"/>
                    <a:pt x="5" y="5"/>
                    <a:pt x="3" y="6"/>
                  </a:cubicBezTo>
                  <a:cubicBezTo>
                    <a:pt x="2" y="6"/>
                    <a:pt x="2" y="7"/>
                    <a:pt x="2" y="7"/>
                  </a:cubicBezTo>
                  <a:cubicBezTo>
                    <a:pt x="2" y="7"/>
                    <a:pt x="1" y="7"/>
                    <a:pt x="1" y="8"/>
                  </a:cubicBezTo>
                  <a:cubicBezTo>
                    <a:pt x="1" y="7"/>
                    <a:pt x="1" y="7"/>
                    <a:pt x="1" y="7"/>
                  </a:cubicBezTo>
                  <a:cubicBezTo>
                    <a:pt x="0" y="6"/>
                    <a:pt x="0" y="5"/>
                    <a:pt x="0" y="4"/>
                  </a:cubicBezTo>
                  <a:cubicBezTo>
                    <a:pt x="0" y="4"/>
                    <a:pt x="0" y="4"/>
                    <a:pt x="0" y="4"/>
                  </a:cubicBezTo>
                  <a:close/>
                </a:path>
              </a:pathLst>
            </a:custGeom>
            <a:solidFill>
              <a:srgbClr val="C6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63">
              <a:extLst>
                <a:ext uri="{FF2B5EF4-FFF2-40B4-BE49-F238E27FC236}">
                  <a16:creationId xmlns:a16="http://schemas.microsoft.com/office/drawing/2014/main" id="{EAD7030A-9BC0-43A9-BB38-4FE8F5441D02}"/>
                </a:ext>
              </a:extLst>
            </p:cNvPr>
            <p:cNvSpPr>
              <a:spLocks/>
            </p:cNvSpPr>
            <p:nvPr/>
          </p:nvSpPr>
          <p:spPr bwMode="auto">
            <a:xfrm>
              <a:off x="3928" y="2999"/>
              <a:ext cx="141" cy="210"/>
            </a:xfrm>
            <a:custGeom>
              <a:avLst/>
              <a:gdLst>
                <a:gd name="T0" fmla="*/ 25 w 119"/>
                <a:gd name="T1" fmla="*/ 115 h 176"/>
                <a:gd name="T2" fmla="*/ 35 w 119"/>
                <a:gd name="T3" fmla="*/ 98 h 176"/>
                <a:gd name="T4" fmla="*/ 20 w 119"/>
                <a:gd name="T5" fmla="*/ 86 h 176"/>
                <a:gd name="T6" fmla="*/ 56 w 119"/>
                <a:gd name="T7" fmla="*/ 50 h 176"/>
                <a:gd name="T8" fmla="*/ 56 w 119"/>
                <a:gd name="T9" fmla="*/ 39 h 176"/>
                <a:gd name="T10" fmla="*/ 44 w 119"/>
                <a:gd name="T11" fmla="*/ 32 h 176"/>
                <a:gd name="T12" fmla="*/ 49 w 119"/>
                <a:gd name="T13" fmla="*/ 26 h 176"/>
                <a:gd name="T14" fmla="*/ 67 w 119"/>
                <a:gd name="T15" fmla="*/ 19 h 176"/>
                <a:gd name="T16" fmla="*/ 75 w 119"/>
                <a:gd name="T17" fmla="*/ 10 h 176"/>
                <a:gd name="T18" fmla="*/ 33 w 119"/>
                <a:gd name="T19" fmla="*/ 21 h 176"/>
                <a:gd name="T20" fmla="*/ 17 w 119"/>
                <a:gd name="T21" fmla="*/ 31 h 176"/>
                <a:gd name="T22" fmla="*/ 16 w 119"/>
                <a:gd name="T23" fmla="*/ 56 h 176"/>
                <a:gd name="T24" fmla="*/ 8 w 119"/>
                <a:gd name="T25" fmla="*/ 64 h 176"/>
                <a:gd name="T26" fmla="*/ 6 w 119"/>
                <a:gd name="T27" fmla="*/ 43 h 176"/>
                <a:gd name="T28" fmla="*/ 7 w 119"/>
                <a:gd name="T29" fmla="*/ 9 h 176"/>
                <a:gd name="T30" fmla="*/ 0 w 119"/>
                <a:gd name="T31" fmla="*/ 12 h 176"/>
                <a:gd name="T32" fmla="*/ 7 w 119"/>
                <a:gd name="T33" fmla="*/ 0 h 176"/>
                <a:gd name="T34" fmla="*/ 17 w 119"/>
                <a:gd name="T35" fmla="*/ 14 h 176"/>
                <a:gd name="T36" fmla="*/ 50 w 119"/>
                <a:gd name="T37" fmla="*/ 4 h 176"/>
                <a:gd name="T38" fmla="*/ 64 w 119"/>
                <a:gd name="T39" fmla="*/ 2 h 176"/>
                <a:gd name="T40" fmla="*/ 84 w 119"/>
                <a:gd name="T41" fmla="*/ 3 h 176"/>
                <a:gd name="T42" fmla="*/ 88 w 119"/>
                <a:gd name="T43" fmla="*/ 22 h 176"/>
                <a:gd name="T44" fmla="*/ 82 w 119"/>
                <a:gd name="T45" fmla="*/ 24 h 176"/>
                <a:gd name="T46" fmla="*/ 66 w 119"/>
                <a:gd name="T47" fmla="*/ 27 h 176"/>
                <a:gd name="T48" fmla="*/ 60 w 119"/>
                <a:gd name="T49" fmla="*/ 28 h 176"/>
                <a:gd name="T50" fmla="*/ 75 w 119"/>
                <a:gd name="T51" fmla="*/ 45 h 176"/>
                <a:gd name="T52" fmla="*/ 70 w 119"/>
                <a:gd name="T53" fmla="*/ 52 h 176"/>
                <a:gd name="T54" fmla="*/ 59 w 119"/>
                <a:gd name="T55" fmla="*/ 59 h 176"/>
                <a:gd name="T56" fmla="*/ 44 w 119"/>
                <a:gd name="T57" fmla="*/ 67 h 176"/>
                <a:gd name="T58" fmla="*/ 24 w 119"/>
                <a:gd name="T59" fmla="*/ 88 h 176"/>
                <a:gd name="T60" fmla="*/ 37 w 119"/>
                <a:gd name="T61" fmla="*/ 83 h 176"/>
                <a:gd name="T62" fmla="*/ 51 w 119"/>
                <a:gd name="T63" fmla="*/ 77 h 176"/>
                <a:gd name="T64" fmla="*/ 58 w 119"/>
                <a:gd name="T65" fmla="*/ 65 h 176"/>
                <a:gd name="T66" fmla="*/ 80 w 119"/>
                <a:gd name="T67" fmla="*/ 69 h 176"/>
                <a:gd name="T68" fmla="*/ 90 w 119"/>
                <a:gd name="T69" fmla="*/ 74 h 176"/>
                <a:gd name="T70" fmla="*/ 83 w 119"/>
                <a:gd name="T71" fmla="*/ 81 h 176"/>
                <a:gd name="T72" fmla="*/ 59 w 119"/>
                <a:gd name="T73" fmla="*/ 107 h 176"/>
                <a:gd name="T74" fmla="*/ 70 w 119"/>
                <a:gd name="T75" fmla="*/ 114 h 176"/>
                <a:gd name="T76" fmla="*/ 99 w 119"/>
                <a:gd name="T77" fmla="*/ 121 h 176"/>
                <a:gd name="T78" fmla="*/ 119 w 119"/>
                <a:gd name="T79" fmla="*/ 135 h 176"/>
                <a:gd name="T80" fmla="*/ 119 w 119"/>
                <a:gd name="T81" fmla="*/ 141 h 176"/>
                <a:gd name="T82" fmla="*/ 115 w 119"/>
                <a:gd name="T83" fmla="*/ 146 h 176"/>
                <a:gd name="T84" fmla="*/ 100 w 119"/>
                <a:gd name="T85" fmla="*/ 136 h 176"/>
                <a:gd name="T86" fmla="*/ 75 w 119"/>
                <a:gd name="T87" fmla="*/ 124 h 176"/>
                <a:gd name="T88" fmla="*/ 58 w 119"/>
                <a:gd name="T89" fmla="*/ 124 h 176"/>
                <a:gd name="T90" fmla="*/ 55 w 119"/>
                <a:gd name="T91" fmla="*/ 164 h 176"/>
                <a:gd name="T92" fmla="*/ 48 w 119"/>
                <a:gd name="T93" fmla="*/ 176 h 176"/>
                <a:gd name="T94" fmla="*/ 41 w 119"/>
                <a:gd name="T95" fmla="*/ 165 h 176"/>
                <a:gd name="T96" fmla="*/ 35 w 119"/>
                <a:gd name="T97" fmla="*/ 139 h 176"/>
                <a:gd name="T98" fmla="*/ 43 w 119"/>
                <a:gd name="T99" fmla="*/ 155 h 176"/>
                <a:gd name="T100" fmla="*/ 48 w 119"/>
                <a:gd name="T101" fmla="*/ 138 h 176"/>
                <a:gd name="T102" fmla="*/ 48 w 119"/>
                <a:gd name="T103" fmla="*/ 117 h 176"/>
                <a:gd name="T104" fmla="*/ 50 w 119"/>
                <a:gd name="T105" fmla="*/ 104 h 176"/>
                <a:gd name="T106" fmla="*/ 45 w 119"/>
                <a:gd name="T107" fmla="*/ 105 h 176"/>
                <a:gd name="T108" fmla="*/ 37 w 119"/>
                <a:gd name="T109" fmla="*/ 118 h 176"/>
                <a:gd name="T110" fmla="*/ 19 w 119"/>
                <a:gd name="T111" fmla="*/ 135 h 176"/>
                <a:gd name="T112" fmla="*/ 1 w 119"/>
                <a:gd name="T113"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 h="176">
                  <a:moveTo>
                    <a:pt x="1" y="136"/>
                  </a:moveTo>
                  <a:cubicBezTo>
                    <a:pt x="7" y="138"/>
                    <a:pt x="10" y="134"/>
                    <a:pt x="14" y="130"/>
                  </a:cubicBezTo>
                  <a:cubicBezTo>
                    <a:pt x="18" y="125"/>
                    <a:pt x="22" y="120"/>
                    <a:pt x="25" y="115"/>
                  </a:cubicBezTo>
                  <a:cubicBezTo>
                    <a:pt x="28" y="112"/>
                    <a:pt x="30" y="107"/>
                    <a:pt x="33" y="103"/>
                  </a:cubicBezTo>
                  <a:cubicBezTo>
                    <a:pt x="33" y="103"/>
                    <a:pt x="34" y="102"/>
                    <a:pt x="34" y="101"/>
                  </a:cubicBezTo>
                  <a:cubicBezTo>
                    <a:pt x="35" y="101"/>
                    <a:pt x="35" y="99"/>
                    <a:pt x="35" y="98"/>
                  </a:cubicBezTo>
                  <a:cubicBezTo>
                    <a:pt x="29" y="101"/>
                    <a:pt x="23" y="104"/>
                    <a:pt x="17" y="105"/>
                  </a:cubicBezTo>
                  <a:cubicBezTo>
                    <a:pt x="15" y="103"/>
                    <a:pt x="15" y="101"/>
                    <a:pt x="14" y="99"/>
                  </a:cubicBezTo>
                  <a:cubicBezTo>
                    <a:pt x="13" y="92"/>
                    <a:pt x="17" y="89"/>
                    <a:pt x="20" y="86"/>
                  </a:cubicBezTo>
                  <a:cubicBezTo>
                    <a:pt x="24" y="82"/>
                    <a:pt x="28" y="78"/>
                    <a:pt x="32" y="74"/>
                  </a:cubicBezTo>
                  <a:cubicBezTo>
                    <a:pt x="37" y="69"/>
                    <a:pt x="41" y="64"/>
                    <a:pt x="47" y="59"/>
                  </a:cubicBezTo>
                  <a:cubicBezTo>
                    <a:pt x="50" y="55"/>
                    <a:pt x="53" y="53"/>
                    <a:pt x="56" y="50"/>
                  </a:cubicBezTo>
                  <a:cubicBezTo>
                    <a:pt x="57" y="49"/>
                    <a:pt x="57" y="48"/>
                    <a:pt x="58" y="47"/>
                  </a:cubicBezTo>
                  <a:cubicBezTo>
                    <a:pt x="59" y="46"/>
                    <a:pt x="59" y="45"/>
                    <a:pt x="58" y="44"/>
                  </a:cubicBezTo>
                  <a:cubicBezTo>
                    <a:pt x="57" y="43"/>
                    <a:pt x="57" y="41"/>
                    <a:pt x="56" y="39"/>
                  </a:cubicBezTo>
                  <a:cubicBezTo>
                    <a:pt x="55" y="37"/>
                    <a:pt x="54" y="34"/>
                    <a:pt x="53" y="32"/>
                  </a:cubicBezTo>
                  <a:cubicBezTo>
                    <a:pt x="52" y="30"/>
                    <a:pt x="50" y="31"/>
                    <a:pt x="49" y="31"/>
                  </a:cubicBezTo>
                  <a:cubicBezTo>
                    <a:pt x="47" y="31"/>
                    <a:pt x="46" y="32"/>
                    <a:pt x="44" y="32"/>
                  </a:cubicBezTo>
                  <a:cubicBezTo>
                    <a:pt x="44" y="32"/>
                    <a:pt x="44" y="32"/>
                    <a:pt x="44" y="32"/>
                  </a:cubicBezTo>
                  <a:cubicBezTo>
                    <a:pt x="44" y="31"/>
                    <a:pt x="45" y="31"/>
                    <a:pt x="45" y="30"/>
                  </a:cubicBezTo>
                  <a:cubicBezTo>
                    <a:pt x="47" y="29"/>
                    <a:pt x="48" y="27"/>
                    <a:pt x="49" y="26"/>
                  </a:cubicBezTo>
                  <a:cubicBezTo>
                    <a:pt x="50" y="25"/>
                    <a:pt x="52" y="24"/>
                    <a:pt x="52" y="25"/>
                  </a:cubicBezTo>
                  <a:cubicBezTo>
                    <a:pt x="55" y="26"/>
                    <a:pt x="57" y="25"/>
                    <a:pt x="58" y="24"/>
                  </a:cubicBezTo>
                  <a:cubicBezTo>
                    <a:pt x="61" y="22"/>
                    <a:pt x="64" y="20"/>
                    <a:pt x="67" y="19"/>
                  </a:cubicBezTo>
                  <a:cubicBezTo>
                    <a:pt x="69" y="17"/>
                    <a:pt x="72" y="16"/>
                    <a:pt x="73" y="13"/>
                  </a:cubicBezTo>
                  <a:cubicBezTo>
                    <a:pt x="73" y="12"/>
                    <a:pt x="74" y="12"/>
                    <a:pt x="75" y="11"/>
                  </a:cubicBezTo>
                  <a:cubicBezTo>
                    <a:pt x="75" y="11"/>
                    <a:pt x="75" y="11"/>
                    <a:pt x="75" y="10"/>
                  </a:cubicBezTo>
                  <a:cubicBezTo>
                    <a:pt x="72" y="10"/>
                    <a:pt x="69" y="10"/>
                    <a:pt x="66" y="10"/>
                  </a:cubicBezTo>
                  <a:cubicBezTo>
                    <a:pt x="60" y="12"/>
                    <a:pt x="53" y="13"/>
                    <a:pt x="47" y="15"/>
                  </a:cubicBezTo>
                  <a:cubicBezTo>
                    <a:pt x="42" y="16"/>
                    <a:pt x="38" y="19"/>
                    <a:pt x="33" y="21"/>
                  </a:cubicBezTo>
                  <a:cubicBezTo>
                    <a:pt x="29" y="23"/>
                    <a:pt x="26" y="26"/>
                    <a:pt x="22" y="28"/>
                  </a:cubicBezTo>
                  <a:cubicBezTo>
                    <a:pt x="22" y="29"/>
                    <a:pt x="20" y="29"/>
                    <a:pt x="20" y="29"/>
                  </a:cubicBezTo>
                  <a:cubicBezTo>
                    <a:pt x="18" y="28"/>
                    <a:pt x="17" y="29"/>
                    <a:pt x="17" y="31"/>
                  </a:cubicBezTo>
                  <a:cubicBezTo>
                    <a:pt x="17" y="34"/>
                    <a:pt x="18" y="38"/>
                    <a:pt x="17" y="41"/>
                  </a:cubicBezTo>
                  <a:cubicBezTo>
                    <a:pt x="17" y="45"/>
                    <a:pt x="16" y="48"/>
                    <a:pt x="16" y="51"/>
                  </a:cubicBezTo>
                  <a:cubicBezTo>
                    <a:pt x="16" y="53"/>
                    <a:pt x="16" y="54"/>
                    <a:pt x="16" y="56"/>
                  </a:cubicBezTo>
                  <a:cubicBezTo>
                    <a:pt x="15" y="58"/>
                    <a:pt x="15" y="60"/>
                    <a:pt x="15" y="62"/>
                  </a:cubicBezTo>
                  <a:cubicBezTo>
                    <a:pt x="15" y="64"/>
                    <a:pt x="13" y="65"/>
                    <a:pt x="11" y="66"/>
                  </a:cubicBezTo>
                  <a:cubicBezTo>
                    <a:pt x="10" y="66"/>
                    <a:pt x="8" y="65"/>
                    <a:pt x="8" y="64"/>
                  </a:cubicBezTo>
                  <a:cubicBezTo>
                    <a:pt x="5" y="61"/>
                    <a:pt x="4" y="58"/>
                    <a:pt x="4" y="54"/>
                  </a:cubicBezTo>
                  <a:cubicBezTo>
                    <a:pt x="4" y="52"/>
                    <a:pt x="4" y="49"/>
                    <a:pt x="6" y="47"/>
                  </a:cubicBezTo>
                  <a:cubicBezTo>
                    <a:pt x="7" y="46"/>
                    <a:pt x="6" y="45"/>
                    <a:pt x="6" y="43"/>
                  </a:cubicBezTo>
                  <a:cubicBezTo>
                    <a:pt x="7" y="40"/>
                    <a:pt x="7" y="37"/>
                    <a:pt x="7" y="33"/>
                  </a:cubicBezTo>
                  <a:cubicBezTo>
                    <a:pt x="7" y="29"/>
                    <a:pt x="8" y="25"/>
                    <a:pt x="8" y="21"/>
                  </a:cubicBezTo>
                  <a:cubicBezTo>
                    <a:pt x="8" y="17"/>
                    <a:pt x="7" y="13"/>
                    <a:pt x="7" y="9"/>
                  </a:cubicBezTo>
                  <a:cubicBezTo>
                    <a:pt x="7" y="8"/>
                    <a:pt x="7" y="8"/>
                    <a:pt x="6" y="7"/>
                  </a:cubicBezTo>
                  <a:cubicBezTo>
                    <a:pt x="6" y="7"/>
                    <a:pt x="5" y="8"/>
                    <a:pt x="5" y="8"/>
                  </a:cubicBezTo>
                  <a:cubicBezTo>
                    <a:pt x="3" y="10"/>
                    <a:pt x="2" y="11"/>
                    <a:pt x="0" y="12"/>
                  </a:cubicBezTo>
                  <a:cubicBezTo>
                    <a:pt x="1" y="10"/>
                    <a:pt x="2" y="7"/>
                    <a:pt x="3" y="5"/>
                  </a:cubicBezTo>
                  <a:cubicBezTo>
                    <a:pt x="3" y="4"/>
                    <a:pt x="3" y="3"/>
                    <a:pt x="4" y="2"/>
                  </a:cubicBezTo>
                  <a:cubicBezTo>
                    <a:pt x="5" y="1"/>
                    <a:pt x="6" y="0"/>
                    <a:pt x="7" y="0"/>
                  </a:cubicBezTo>
                  <a:cubicBezTo>
                    <a:pt x="9" y="1"/>
                    <a:pt x="12" y="1"/>
                    <a:pt x="14" y="2"/>
                  </a:cubicBezTo>
                  <a:cubicBezTo>
                    <a:pt x="16" y="3"/>
                    <a:pt x="16" y="5"/>
                    <a:pt x="17" y="7"/>
                  </a:cubicBezTo>
                  <a:cubicBezTo>
                    <a:pt x="17" y="9"/>
                    <a:pt x="16" y="12"/>
                    <a:pt x="17" y="14"/>
                  </a:cubicBezTo>
                  <a:cubicBezTo>
                    <a:pt x="18" y="16"/>
                    <a:pt x="19" y="16"/>
                    <a:pt x="20" y="15"/>
                  </a:cubicBezTo>
                  <a:cubicBezTo>
                    <a:pt x="24" y="13"/>
                    <a:pt x="28" y="12"/>
                    <a:pt x="32" y="10"/>
                  </a:cubicBezTo>
                  <a:cubicBezTo>
                    <a:pt x="38" y="8"/>
                    <a:pt x="44" y="6"/>
                    <a:pt x="50" y="4"/>
                  </a:cubicBezTo>
                  <a:cubicBezTo>
                    <a:pt x="53" y="3"/>
                    <a:pt x="56" y="3"/>
                    <a:pt x="59" y="2"/>
                  </a:cubicBezTo>
                  <a:cubicBezTo>
                    <a:pt x="59" y="2"/>
                    <a:pt x="59" y="2"/>
                    <a:pt x="59" y="2"/>
                  </a:cubicBezTo>
                  <a:cubicBezTo>
                    <a:pt x="61" y="4"/>
                    <a:pt x="62" y="2"/>
                    <a:pt x="64" y="2"/>
                  </a:cubicBezTo>
                  <a:cubicBezTo>
                    <a:pt x="68" y="1"/>
                    <a:pt x="73" y="1"/>
                    <a:pt x="77" y="3"/>
                  </a:cubicBezTo>
                  <a:cubicBezTo>
                    <a:pt x="79" y="3"/>
                    <a:pt x="80" y="4"/>
                    <a:pt x="82" y="4"/>
                  </a:cubicBezTo>
                  <a:cubicBezTo>
                    <a:pt x="83" y="4"/>
                    <a:pt x="83" y="4"/>
                    <a:pt x="84" y="3"/>
                  </a:cubicBezTo>
                  <a:cubicBezTo>
                    <a:pt x="86" y="7"/>
                    <a:pt x="90" y="8"/>
                    <a:pt x="94" y="10"/>
                  </a:cubicBezTo>
                  <a:cubicBezTo>
                    <a:pt x="99" y="12"/>
                    <a:pt x="101" y="18"/>
                    <a:pt x="98" y="22"/>
                  </a:cubicBezTo>
                  <a:cubicBezTo>
                    <a:pt x="95" y="22"/>
                    <a:pt x="91" y="22"/>
                    <a:pt x="88" y="22"/>
                  </a:cubicBezTo>
                  <a:cubicBezTo>
                    <a:pt x="87" y="22"/>
                    <a:pt x="87" y="22"/>
                    <a:pt x="86" y="22"/>
                  </a:cubicBezTo>
                  <a:cubicBezTo>
                    <a:pt x="85" y="22"/>
                    <a:pt x="85" y="22"/>
                    <a:pt x="84" y="23"/>
                  </a:cubicBezTo>
                  <a:cubicBezTo>
                    <a:pt x="84" y="23"/>
                    <a:pt x="82" y="24"/>
                    <a:pt x="82" y="24"/>
                  </a:cubicBezTo>
                  <a:cubicBezTo>
                    <a:pt x="78" y="23"/>
                    <a:pt x="75" y="24"/>
                    <a:pt x="72" y="26"/>
                  </a:cubicBezTo>
                  <a:cubicBezTo>
                    <a:pt x="72" y="26"/>
                    <a:pt x="71" y="26"/>
                    <a:pt x="71" y="26"/>
                  </a:cubicBezTo>
                  <a:cubicBezTo>
                    <a:pt x="69" y="26"/>
                    <a:pt x="68" y="27"/>
                    <a:pt x="66" y="27"/>
                  </a:cubicBezTo>
                  <a:cubicBezTo>
                    <a:pt x="65" y="27"/>
                    <a:pt x="64" y="27"/>
                    <a:pt x="64" y="27"/>
                  </a:cubicBezTo>
                  <a:cubicBezTo>
                    <a:pt x="62" y="27"/>
                    <a:pt x="61" y="27"/>
                    <a:pt x="60" y="27"/>
                  </a:cubicBezTo>
                  <a:cubicBezTo>
                    <a:pt x="60" y="27"/>
                    <a:pt x="60" y="28"/>
                    <a:pt x="60" y="28"/>
                  </a:cubicBezTo>
                  <a:cubicBezTo>
                    <a:pt x="61" y="29"/>
                    <a:pt x="62" y="30"/>
                    <a:pt x="63" y="32"/>
                  </a:cubicBezTo>
                  <a:cubicBezTo>
                    <a:pt x="64" y="34"/>
                    <a:pt x="65" y="36"/>
                    <a:pt x="66" y="38"/>
                  </a:cubicBezTo>
                  <a:cubicBezTo>
                    <a:pt x="69" y="41"/>
                    <a:pt x="72" y="44"/>
                    <a:pt x="75" y="45"/>
                  </a:cubicBezTo>
                  <a:cubicBezTo>
                    <a:pt x="76" y="46"/>
                    <a:pt x="78" y="47"/>
                    <a:pt x="78" y="48"/>
                  </a:cubicBezTo>
                  <a:cubicBezTo>
                    <a:pt x="78" y="49"/>
                    <a:pt x="76" y="50"/>
                    <a:pt x="75" y="51"/>
                  </a:cubicBezTo>
                  <a:cubicBezTo>
                    <a:pt x="74" y="51"/>
                    <a:pt x="72" y="52"/>
                    <a:pt x="70" y="52"/>
                  </a:cubicBezTo>
                  <a:cubicBezTo>
                    <a:pt x="70" y="52"/>
                    <a:pt x="70" y="52"/>
                    <a:pt x="70" y="52"/>
                  </a:cubicBezTo>
                  <a:cubicBezTo>
                    <a:pt x="66" y="54"/>
                    <a:pt x="63" y="56"/>
                    <a:pt x="59" y="58"/>
                  </a:cubicBezTo>
                  <a:cubicBezTo>
                    <a:pt x="59" y="59"/>
                    <a:pt x="59" y="59"/>
                    <a:pt x="59" y="59"/>
                  </a:cubicBezTo>
                  <a:cubicBezTo>
                    <a:pt x="55" y="59"/>
                    <a:pt x="54" y="61"/>
                    <a:pt x="51" y="62"/>
                  </a:cubicBezTo>
                  <a:cubicBezTo>
                    <a:pt x="51" y="62"/>
                    <a:pt x="50" y="63"/>
                    <a:pt x="50" y="63"/>
                  </a:cubicBezTo>
                  <a:cubicBezTo>
                    <a:pt x="48" y="65"/>
                    <a:pt x="46" y="66"/>
                    <a:pt x="44" y="67"/>
                  </a:cubicBezTo>
                  <a:cubicBezTo>
                    <a:pt x="42" y="69"/>
                    <a:pt x="40" y="71"/>
                    <a:pt x="38" y="72"/>
                  </a:cubicBezTo>
                  <a:cubicBezTo>
                    <a:pt x="36" y="74"/>
                    <a:pt x="34" y="76"/>
                    <a:pt x="32" y="78"/>
                  </a:cubicBezTo>
                  <a:cubicBezTo>
                    <a:pt x="30" y="81"/>
                    <a:pt x="27" y="85"/>
                    <a:pt x="24" y="88"/>
                  </a:cubicBezTo>
                  <a:cubicBezTo>
                    <a:pt x="24" y="88"/>
                    <a:pt x="25" y="88"/>
                    <a:pt x="25" y="89"/>
                  </a:cubicBezTo>
                  <a:cubicBezTo>
                    <a:pt x="26" y="89"/>
                    <a:pt x="26" y="88"/>
                    <a:pt x="27" y="88"/>
                  </a:cubicBezTo>
                  <a:cubicBezTo>
                    <a:pt x="30" y="87"/>
                    <a:pt x="34" y="85"/>
                    <a:pt x="37" y="83"/>
                  </a:cubicBezTo>
                  <a:cubicBezTo>
                    <a:pt x="40" y="82"/>
                    <a:pt x="42" y="81"/>
                    <a:pt x="45" y="79"/>
                  </a:cubicBezTo>
                  <a:cubicBezTo>
                    <a:pt x="46" y="79"/>
                    <a:pt x="48" y="78"/>
                    <a:pt x="49" y="78"/>
                  </a:cubicBezTo>
                  <a:cubicBezTo>
                    <a:pt x="50" y="78"/>
                    <a:pt x="51" y="77"/>
                    <a:pt x="51" y="77"/>
                  </a:cubicBezTo>
                  <a:cubicBezTo>
                    <a:pt x="51" y="75"/>
                    <a:pt x="51" y="73"/>
                    <a:pt x="51" y="70"/>
                  </a:cubicBezTo>
                  <a:cubicBezTo>
                    <a:pt x="52" y="68"/>
                    <a:pt x="52" y="66"/>
                    <a:pt x="54" y="64"/>
                  </a:cubicBezTo>
                  <a:cubicBezTo>
                    <a:pt x="56" y="63"/>
                    <a:pt x="57" y="64"/>
                    <a:pt x="58" y="65"/>
                  </a:cubicBezTo>
                  <a:cubicBezTo>
                    <a:pt x="61" y="71"/>
                    <a:pt x="67" y="71"/>
                    <a:pt x="72" y="69"/>
                  </a:cubicBezTo>
                  <a:cubicBezTo>
                    <a:pt x="73" y="68"/>
                    <a:pt x="75" y="67"/>
                    <a:pt x="76" y="67"/>
                  </a:cubicBezTo>
                  <a:cubicBezTo>
                    <a:pt x="78" y="67"/>
                    <a:pt x="80" y="67"/>
                    <a:pt x="80" y="69"/>
                  </a:cubicBezTo>
                  <a:cubicBezTo>
                    <a:pt x="81" y="71"/>
                    <a:pt x="82" y="71"/>
                    <a:pt x="84" y="71"/>
                  </a:cubicBezTo>
                  <a:cubicBezTo>
                    <a:pt x="86" y="72"/>
                    <a:pt x="87" y="72"/>
                    <a:pt x="89" y="73"/>
                  </a:cubicBezTo>
                  <a:cubicBezTo>
                    <a:pt x="89" y="73"/>
                    <a:pt x="90" y="73"/>
                    <a:pt x="90" y="74"/>
                  </a:cubicBezTo>
                  <a:cubicBezTo>
                    <a:pt x="91" y="74"/>
                    <a:pt x="93" y="76"/>
                    <a:pt x="93" y="76"/>
                  </a:cubicBezTo>
                  <a:cubicBezTo>
                    <a:pt x="92" y="78"/>
                    <a:pt x="91" y="79"/>
                    <a:pt x="89" y="80"/>
                  </a:cubicBezTo>
                  <a:cubicBezTo>
                    <a:pt x="87" y="81"/>
                    <a:pt x="85" y="81"/>
                    <a:pt x="83" y="81"/>
                  </a:cubicBezTo>
                  <a:cubicBezTo>
                    <a:pt x="77" y="80"/>
                    <a:pt x="71" y="81"/>
                    <a:pt x="66" y="83"/>
                  </a:cubicBezTo>
                  <a:cubicBezTo>
                    <a:pt x="63" y="84"/>
                    <a:pt x="62" y="87"/>
                    <a:pt x="62" y="90"/>
                  </a:cubicBezTo>
                  <a:cubicBezTo>
                    <a:pt x="61" y="95"/>
                    <a:pt x="60" y="101"/>
                    <a:pt x="59" y="107"/>
                  </a:cubicBezTo>
                  <a:cubicBezTo>
                    <a:pt x="59" y="109"/>
                    <a:pt x="59" y="110"/>
                    <a:pt x="59" y="113"/>
                  </a:cubicBezTo>
                  <a:cubicBezTo>
                    <a:pt x="59" y="113"/>
                    <a:pt x="60" y="113"/>
                    <a:pt x="61" y="113"/>
                  </a:cubicBezTo>
                  <a:cubicBezTo>
                    <a:pt x="64" y="113"/>
                    <a:pt x="67" y="113"/>
                    <a:pt x="70" y="114"/>
                  </a:cubicBezTo>
                  <a:cubicBezTo>
                    <a:pt x="72" y="114"/>
                    <a:pt x="73" y="115"/>
                    <a:pt x="75" y="115"/>
                  </a:cubicBezTo>
                  <a:cubicBezTo>
                    <a:pt x="79" y="117"/>
                    <a:pt x="84" y="118"/>
                    <a:pt x="88" y="118"/>
                  </a:cubicBezTo>
                  <a:cubicBezTo>
                    <a:pt x="92" y="119"/>
                    <a:pt x="95" y="120"/>
                    <a:pt x="99" y="121"/>
                  </a:cubicBezTo>
                  <a:cubicBezTo>
                    <a:pt x="101" y="122"/>
                    <a:pt x="103" y="124"/>
                    <a:pt x="105" y="124"/>
                  </a:cubicBezTo>
                  <a:cubicBezTo>
                    <a:pt x="108" y="125"/>
                    <a:pt x="111" y="127"/>
                    <a:pt x="114" y="130"/>
                  </a:cubicBezTo>
                  <a:cubicBezTo>
                    <a:pt x="116" y="131"/>
                    <a:pt x="117" y="133"/>
                    <a:pt x="119" y="135"/>
                  </a:cubicBezTo>
                  <a:cubicBezTo>
                    <a:pt x="119" y="135"/>
                    <a:pt x="119" y="135"/>
                    <a:pt x="119" y="135"/>
                  </a:cubicBezTo>
                  <a:cubicBezTo>
                    <a:pt x="119" y="137"/>
                    <a:pt x="119" y="139"/>
                    <a:pt x="119" y="141"/>
                  </a:cubicBezTo>
                  <a:cubicBezTo>
                    <a:pt x="119" y="141"/>
                    <a:pt x="119" y="141"/>
                    <a:pt x="119" y="141"/>
                  </a:cubicBezTo>
                  <a:cubicBezTo>
                    <a:pt x="115" y="141"/>
                    <a:pt x="114" y="142"/>
                    <a:pt x="116" y="146"/>
                  </a:cubicBezTo>
                  <a:cubicBezTo>
                    <a:pt x="116" y="146"/>
                    <a:pt x="116" y="147"/>
                    <a:pt x="116" y="148"/>
                  </a:cubicBezTo>
                  <a:cubicBezTo>
                    <a:pt x="116" y="147"/>
                    <a:pt x="115" y="147"/>
                    <a:pt x="115" y="146"/>
                  </a:cubicBezTo>
                  <a:cubicBezTo>
                    <a:pt x="114" y="145"/>
                    <a:pt x="112" y="143"/>
                    <a:pt x="110" y="142"/>
                  </a:cubicBezTo>
                  <a:cubicBezTo>
                    <a:pt x="109" y="141"/>
                    <a:pt x="108" y="139"/>
                    <a:pt x="106" y="138"/>
                  </a:cubicBezTo>
                  <a:cubicBezTo>
                    <a:pt x="105" y="137"/>
                    <a:pt x="102" y="137"/>
                    <a:pt x="100" y="136"/>
                  </a:cubicBezTo>
                  <a:cubicBezTo>
                    <a:pt x="100" y="136"/>
                    <a:pt x="100" y="136"/>
                    <a:pt x="99" y="135"/>
                  </a:cubicBezTo>
                  <a:cubicBezTo>
                    <a:pt x="96" y="134"/>
                    <a:pt x="93" y="132"/>
                    <a:pt x="90" y="130"/>
                  </a:cubicBezTo>
                  <a:cubicBezTo>
                    <a:pt x="85" y="128"/>
                    <a:pt x="80" y="126"/>
                    <a:pt x="75" y="124"/>
                  </a:cubicBezTo>
                  <a:cubicBezTo>
                    <a:pt x="72" y="123"/>
                    <a:pt x="69" y="122"/>
                    <a:pt x="66" y="122"/>
                  </a:cubicBezTo>
                  <a:cubicBezTo>
                    <a:pt x="64" y="122"/>
                    <a:pt x="62" y="122"/>
                    <a:pt x="61" y="122"/>
                  </a:cubicBezTo>
                  <a:cubicBezTo>
                    <a:pt x="60" y="122"/>
                    <a:pt x="58" y="123"/>
                    <a:pt x="58" y="124"/>
                  </a:cubicBezTo>
                  <a:cubicBezTo>
                    <a:pt x="58" y="126"/>
                    <a:pt x="58" y="128"/>
                    <a:pt x="58" y="130"/>
                  </a:cubicBezTo>
                  <a:cubicBezTo>
                    <a:pt x="58" y="137"/>
                    <a:pt x="58" y="144"/>
                    <a:pt x="57" y="150"/>
                  </a:cubicBezTo>
                  <a:cubicBezTo>
                    <a:pt x="57" y="155"/>
                    <a:pt x="56" y="159"/>
                    <a:pt x="55" y="164"/>
                  </a:cubicBezTo>
                  <a:cubicBezTo>
                    <a:pt x="54" y="164"/>
                    <a:pt x="54" y="165"/>
                    <a:pt x="55" y="166"/>
                  </a:cubicBezTo>
                  <a:cubicBezTo>
                    <a:pt x="55" y="169"/>
                    <a:pt x="55" y="172"/>
                    <a:pt x="53" y="174"/>
                  </a:cubicBezTo>
                  <a:cubicBezTo>
                    <a:pt x="52" y="175"/>
                    <a:pt x="50" y="176"/>
                    <a:pt x="48" y="176"/>
                  </a:cubicBezTo>
                  <a:cubicBezTo>
                    <a:pt x="46" y="175"/>
                    <a:pt x="45" y="173"/>
                    <a:pt x="44" y="172"/>
                  </a:cubicBezTo>
                  <a:cubicBezTo>
                    <a:pt x="43" y="171"/>
                    <a:pt x="42" y="170"/>
                    <a:pt x="43" y="169"/>
                  </a:cubicBezTo>
                  <a:cubicBezTo>
                    <a:pt x="43" y="168"/>
                    <a:pt x="42" y="166"/>
                    <a:pt x="41" y="165"/>
                  </a:cubicBezTo>
                  <a:cubicBezTo>
                    <a:pt x="40" y="160"/>
                    <a:pt x="38" y="156"/>
                    <a:pt x="38" y="151"/>
                  </a:cubicBezTo>
                  <a:cubicBezTo>
                    <a:pt x="38" y="150"/>
                    <a:pt x="38" y="149"/>
                    <a:pt x="38" y="149"/>
                  </a:cubicBezTo>
                  <a:cubicBezTo>
                    <a:pt x="35" y="146"/>
                    <a:pt x="37" y="142"/>
                    <a:pt x="35" y="139"/>
                  </a:cubicBezTo>
                  <a:cubicBezTo>
                    <a:pt x="35" y="139"/>
                    <a:pt x="35" y="138"/>
                    <a:pt x="35" y="137"/>
                  </a:cubicBezTo>
                  <a:cubicBezTo>
                    <a:pt x="36" y="140"/>
                    <a:pt x="37" y="142"/>
                    <a:pt x="38" y="144"/>
                  </a:cubicBezTo>
                  <a:cubicBezTo>
                    <a:pt x="40" y="148"/>
                    <a:pt x="41" y="151"/>
                    <a:pt x="43" y="155"/>
                  </a:cubicBezTo>
                  <a:cubicBezTo>
                    <a:pt x="44" y="156"/>
                    <a:pt x="45" y="157"/>
                    <a:pt x="46" y="159"/>
                  </a:cubicBezTo>
                  <a:cubicBezTo>
                    <a:pt x="46" y="157"/>
                    <a:pt x="47" y="157"/>
                    <a:pt x="47" y="156"/>
                  </a:cubicBezTo>
                  <a:cubicBezTo>
                    <a:pt x="47" y="150"/>
                    <a:pt x="48" y="144"/>
                    <a:pt x="48" y="138"/>
                  </a:cubicBezTo>
                  <a:cubicBezTo>
                    <a:pt x="48" y="137"/>
                    <a:pt x="48" y="135"/>
                    <a:pt x="48" y="133"/>
                  </a:cubicBezTo>
                  <a:cubicBezTo>
                    <a:pt x="49" y="129"/>
                    <a:pt x="49" y="125"/>
                    <a:pt x="49" y="121"/>
                  </a:cubicBezTo>
                  <a:cubicBezTo>
                    <a:pt x="49" y="119"/>
                    <a:pt x="49" y="118"/>
                    <a:pt x="48" y="117"/>
                  </a:cubicBezTo>
                  <a:cubicBezTo>
                    <a:pt x="47" y="116"/>
                    <a:pt x="47" y="115"/>
                    <a:pt x="48" y="114"/>
                  </a:cubicBezTo>
                  <a:cubicBezTo>
                    <a:pt x="50" y="113"/>
                    <a:pt x="50" y="112"/>
                    <a:pt x="50" y="111"/>
                  </a:cubicBezTo>
                  <a:cubicBezTo>
                    <a:pt x="50" y="108"/>
                    <a:pt x="50" y="106"/>
                    <a:pt x="50" y="104"/>
                  </a:cubicBezTo>
                  <a:cubicBezTo>
                    <a:pt x="50" y="103"/>
                    <a:pt x="50" y="102"/>
                    <a:pt x="50" y="101"/>
                  </a:cubicBezTo>
                  <a:cubicBezTo>
                    <a:pt x="50" y="101"/>
                    <a:pt x="50" y="100"/>
                    <a:pt x="50" y="100"/>
                  </a:cubicBezTo>
                  <a:cubicBezTo>
                    <a:pt x="48" y="102"/>
                    <a:pt x="46" y="103"/>
                    <a:pt x="45" y="105"/>
                  </a:cubicBezTo>
                  <a:cubicBezTo>
                    <a:pt x="43" y="107"/>
                    <a:pt x="42" y="110"/>
                    <a:pt x="40" y="112"/>
                  </a:cubicBezTo>
                  <a:cubicBezTo>
                    <a:pt x="39" y="114"/>
                    <a:pt x="38" y="116"/>
                    <a:pt x="37" y="118"/>
                  </a:cubicBezTo>
                  <a:cubicBezTo>
                    <a:pt x="37" y="118"/>
                    <a:pt x="37" y="118"/>
                    <a:pt x="37" y="118"/>
                  </a:cubicBezTo>
                  <a:cubicBezTo>
                    <a:pt x="33" y="122"/>
                    <a:pt x="29" y="126"/>
                    <a:pt x="24" y="130"/>
                  </a:cubicBezTo>
                  <a:cubicBezTo>
                    <a:pt x="23" y="131"/>
                    <a:pt x="23" y="133"/>
                    <a:pt x="22" y="134"/>
                  </a:cubicBezTo>
                  <a:cubicBezTo>
                    <a:pt x="21" y="134"/>
                    <a:pt x="20" y="135"/>
                    <a:pt x="19" y="135"/>
                  </a:cubicBezTo>
                  <a:cubicBezTo>
                    <a:pt x="19" y="137"/>
                    <a:pt x="17" y="138"/>
                    <a:pt x="15" y="139"/>
                  </a:cubicBezTo>
                  <a:cubicBezTo>
                    <a:pt x="14" y="140"/>
                    <a:pt x="12" y="140"/>
                    <a:pt x="11" y="140"/>
                  </a:cubicBezTo>
                  <a:cubicBezTo>
                    <a:pt x="8" y="142"/>
                    <a:pt x="2" y="140"/>
                    <a:pt x="1" y="1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64">
              <a:extLst>
                <a:ext uri="{FF2B5EF4-FFF2-40B4-BE49-F238E27FC236}">
                  <a16:creationId xmlns:a16="http://schemas.microsoft.com/office/drawing/2014/main" id="{1FBA1D8B-41AD-40A2-9FD9-3C3A89ED733F}"/>
                </a:ext>
              </a:extLst>
            </p:cNvPr>
            <p:cNvSpPr>
              <a:spLocks/>
            </p:cNvSpPr>
            <p:nvPr/>
          </p:nvSpPr>
          <p:spPr bwMode="auto">
            <a:xfrm>
              <a:off x="3657" y="3058"/>
              <a:ext cx="172" cy="111"/>
            </a:xfrm>
            <a:custGeom>
              <a:avLst/>
              <a:gdLst>
                <a:gd name="T0" fmla="*/ 3 w 145"/>
                <a:gd name="T1" fmla="*/ 81 h 93"/>
                <a:gd name="T2" fmla="*/ 30 w 145"/>
                <a:gd name="T3" fmla="*/ 79 h 93"/>
                <a:gd name="T4" fmla="*/ 66 w 145"/>
                <a:gd name="T5" fmla="*/ 70 h 93"/>
                <a:gd name="T6" fmla="*/ 62 w 145"/>
                <a:gd name="T7" fmla="*/ 58 h 93"/>
                <a:gd name="T8" fmla="*/ 64 w 145"/>
                <a:gd name="T9" fmla="*/ 46 h 93"/>
                <a:gd name="T10" fmla="*/ 60 w 145"/>
                <a:gd name="T11" fmla="*/ 42 h 93"/>
                <a:gd name="T12" fmla="*/ 50 w 145"/>
                <a:gd name="T13" fmla="*/ 47 h 93"/>
                <a:gd name="T14" fmla="*/ 39 w 145"/>
                <a:gd name="T15" fmla="*/ 47 h 93"/>
                <a:gd name="T16" fmla="*/ 34 w 145"/>
                <a:gd name="T17" fmla="*/ 41 h 93"/>
                <a:gd name="T18" fmla="*/ 39 w 145"/>
                <a:gd name="T19" fmla="*/ 37 h 93"/>
                <a:gd name="T20" fmla="*/ 65 w 145"/>
                <a:gd name="T21" fmla="*/ 25 h 93"/>
                <a:gd name="T22" fmla="*/ 68 w 145"/>
                <a:gd name="T23" fmla="*/ 15 h 93"/>
                <a:gd name="T24" fmla="*/ 63 w 145"/>
                <a:gd name="T25" fmla="*/ 5 h 93"/>
                <a:gd name="T26" fmla="*/ 66 w 145"/>
                <a:gd name="T27" fmla="*/ 1 h 93"/>
                <a:gd name="T28" fmla="*/ 79 w 145"/>
                <a:gd name="T29" fmla="*/ 8 h 93"/>
                <a:gd name="T30" fmla="*/ 83 w 145"/>
                <a:gd name="T31" fmla="*/ 17 h 93"/>
                <a:gd name="T32" fmla="*/ 93 w 145"/>
                <a:gd name="T33" fmla="*/ 18 h 93"/>
                <a:gd name="T34" fmla="*/ 105 w 145"/>
                <a:gd name="T35" fmla="*/ 24 h 93"/>
                <a:gd name="T36" fmla="*/ 89 w 145"/>
                <a:gd name="T37" fmla="*/ 29 h 93"/>
                <a:gd name="T38" fmla="*/ 81 w 145"/>
                <a:gd name="T39" fmla="*/ 33 h 93"/>
                <a:gd name="T40" fmla="*/ 77 w 145"/>
                <a:gd name="T41" fmla="*/ 49 h 93"/>
                <a:gd name="T42" fmla="*/ 74 w 145"/>
                <a:gd name="T43" fmla="*/ 63 h 93"/>
                <a:gd name="T44" fmla="*/ 95 w 145"/>
                <a:gd name="T45" fmla="*/ 64 h 93"/>
                <a:gd name="T46" fmla="*/ 112 w 145"/>
                <a:gd name="T47" fmla="*/ 62 h 93"/>
                <a:gd name="T48" fmla="*/ 119 w 145"/>
                <a:gd name="T49" fmla="*/ 63 h 93"/>
                <a:gd name="T50" fmla="*/ 132 w 145"/>
                <a:gd name="T51" fmla="*/ 64 h 93"/>
                <a:gd name="T52" fmla="*/ 143 w 145"/>
                <a:gd name="T53" fmla="*/ 69 h 93"/>
                <a:gd name="T54" fmla="*/ 142 w 145"/>
                <a:gd name="T55" fmla="*/ 76 h 93"/>
                <a:gd name="T56" fmla="*/ 129 w 145"/>
                <a:gd name="T57" fmla="*/ 74 h 93"/>
                <a:gd name="T58" fmla="*/ 110 w 145"/>
                <a:gd name="T59" fmla="*/ 72 h 93"/>
                <a:gd name="T60" fmla="*/ 78 w 145"/>
                <a:gd name="T61" fmla="*/ 76 h 93"/>
                <a:gd name="T62" fmla="*/ 55 w 145"/>
                <a:gd name="T63" fmla="*/ 82 h 93"/>
                <a:gd name="T64" fmla="*/ 29 w 145"/>
                <a:gd name="T65" fmla="*/ 91 h 93"/>
                <a:gd name="T66" fmla="*/ 2 w 145"/>
                <a:gd name="T67" fmla="*/ 8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 h="93">
                  <a:moveTo>
                    <a:pt x="0" y="81"/>
                  </a:moveTo>
                  <a:cubicBezTo>
                    <a:pt x="2" y="81"/>
                    <a:pt x="2" y="81"/>
                    <a:pt x="3" y="81"/>
                  </a:cubicBezTo>
                  <a:cubicBezTo>
                    <a:pt x="7" y="81"/>
                    <a:pt x="11" y="82"/>
                    <a:pt x="14" y="82"/>
                  </a:cubicBezTo>
                  <a:cubicBezTo>
                    <a:pt x="19" y="82"/>
                    <a:pt x="25" y="81"/>
                    <a:pt x="30" y="79"/>
                  </a:cubicBezTo>
                  <a:cubicBezTo>
                    <a:pt x="36" y="76"/>
                    <a:pt x="43" y="76"/>
                    <a:pt x="50" y="74"/>
                  </a:cubicBezTo>
                  <a:cubicBezTo>
                    <a:pt x="55" y="73"/>
                    <a:pt x="61" y="71"/>
                    <a:pt x="66" y="70"/>
                  </a:cubicBezTo>
                  <a:cubicBezTo>
                    <a:pt x="65" y="68"/>
                    <a:pt x="64" y="66"/>
                    <a:pt x="63" y="64"/>
                  </a:cubicBezTo>
                  <a:cubicBezTo>
                    <a:pt x="61" y="62"/>
                    <a:pt x="61" y="60"/>
                    <a:pt x="62" y="58"/>
                  </a:cubicBezTo>
                  <a:cubicBezTo>
                    <a:pt x="63" y="57"/>
                    <a:pt x="63" y="57"/>
                    <a:pt x="63" y="56"/>
                  </a:cubicBezTo>
                  <a:cubicBezTo>
                    <a:pt x="63" y="53"/>
                    <a:pt x="64" y="49"/>
                    <a:pt x="64" y="46"/>
                  </a:cubicBezTo>
                  <a:cubicBezTo>
                    <a:pt x="64" y="44"/>
                    <a:pt x="65" y="42"/>
                    <a:pt x="65" y="40"/>
                  </a:cubicBezTo>
                  <a:cubicBezTo>
                    <a:pt x="63" y="41"/>
                    <a:pt x="61" y="42"/>
                    <a:pt x="60" y="42"/>
                  </a:cubicBezTo>
                  <a:cubicBezTo>
                    <a:pt x="58" y="43"/>
                    <a:pt x="57" y="43"/>
                    <a:pt x="55" y="44"/>
                  </a:cubicBezTo>
                  <a:cubicBezTo>
                    <a:pt x="53" y="45"/>
                    <a:pt x="52" y="46"/>
                    <a:pt x="50" y="47"/>
                  </a:cubicBezTo>
                  <a:cubicBezTo>
                    <a:pt x="50" y="47"/>
                    <a:pt x="50" y="47"/>
                    <a:pt x="50" y="47"/>
                  </a:cubicBezTo>
                  <a:cubicBezTo>
                    <a:pt x="46" y="47"/>
                    <a:pt x="42" y="47"/>
                    <a:pt x="39" y="47"/>
                  </a:cubicBezTo>
                  <a:cubicBezTo>
                    <a:pt x="38" y="47"/>
                    <a:pt x="37" y="47"/>
                    <a:pt x="37" y="46"/>
                  </a:cubicBezTo>
                  <a:cubicBezTo>
                    <a:pt x="36" y="44"/>
                    <a:pt x="34" y="43"/>
                    <a:pt x="34" y="41"/>
                  </a:cubicBezTo>
                  <a:cubicBezTo>
                    <a:pt x="33" y="40"/>
                    <a:pt x="33" y="38"/>
                    <a:pt x="34" y="37"/>
                  </a:cubicBezTo>
                  <a:cubicBezTo>
                    <a:pt x="36" y="38"/>
                    <a:pt x="37" y="37"/>
                    <a:pt x="39" y="37"/>
                  </a:cubicBezTo>
                  <a:cubicBezTo>
                    <a:pt x="45" y="34"/>
                    <a:pt x="52" y="31"/>
                    <a:pt x="58" y="29"/>
                  </a:cubicBezTo>
                  <a:cubicBezTo>
                    <a:pt x="61" y="28"/>
                    <a:pt x="63" y="27"/>
                    <a:pt x="65" y="25"/>
                  </a:cubicBezTo>
                  <a:cubicBezTo>
                    <a:pt x="68" y="24"/>
                    <a:pt x="68" y="21"/>
                    <a:pt x="68" y="19"/>
                  </a:cubicBezTo>
                  <a:cubicBezTo>
                    <a:pt x="68" y="18"/>
                    <a:pt x="68" y="16"/>
                    <a:pt x="68" y="15"/>
                  </a:cubicBezTo>
                  <a:cubicBezTo>
                    <a:pt x="67" y="11"/>
                    <a:pt x="66" y="8"/>
                    <a:pt x="64" y="6"/>
                  </a:cubicBezTo>
                  <a:cubicBezTo>
                    <a:pt x="64" y="5"/>
                    <a:pt x="63" y="5"/>
                    <a:pt x="63" y="5"/>
                  </a:cubicBezTo>
                  <a:cubicBezTo>
                    <a:pt x="63" y="4"/>
                    <a:pt x="62" y="2"/>
                    <a:pt x="62" y="1"/>
                  </a:cubicBezTo>
                  <a:cubicBezTo>
                    <a:pt x="63" y="0"/>
                    <a:pt x="64" y="1"/>
                    <a:pt x="66" y="1"/>
                  </a:cubicBezTo>
                  <a:cubicBezTo>
                    <a:pt x="67" y="1"/>
                    <a:pt x="69" y="1"/>
                    <a:pt x="70" y="2"/>
                  </a:cubicBezTo>
                  <a:cubicBezTo>
                    <a:pt x="74" y="3"/>
                    <a:pt x="76" y="6"/>
                    <a:pt x="79" y="8"/>
                  </a:cubicBezTo>
                  <a:cubicBezTo>
                    <a:pt x="80" y="10"/>
                    <a:pt x="80" y="13"/>
                    <a:pt x="81" y="16"/>
                  </a:cubicBezTo>
                  <a:cubicBezTo>
                    <a:pt x="81" y="17"/>
                    <a:pt x="81" y="18"/>
                    <a:pt x="83" y="17"/>
                  </a:cubicBezTo>
                  <a:cubicBezTo>
                    <a:pt x="84" y="16"/>
                    <a:pt x="86" y="17"/>
                    <a:pt x="87" y="16"/>
                  </a:cubicBezTo>
                  <a:cubicBezTo>
                    <a:pt x="90" y="15"/>
                    <a:pt x="91" y="16"/>
                    <a:pt x="93" y="18"/>
                  </a:cubicBezTo>
                  <a:cubicBezTo>
                    <a:pt x="95" y="19"/>
                    <a:pt x="97" y="20"/>
                    <a:pt x="99" y="20"/>
                  </a:cubicBezTo>
                  <a:cubicBezTo>
                    <a:pt x="101" y="21"/>
                    <a:pt x="104" y="21"/>
                    <a:pt x="105" y="24"/>
                  </a:cubicBezTo>
                  <a:cubicBezTo>
                    <a:pt x="103" y="26"/>
                    <a:pt x="100" y="27"/>
                    <a:pt x="96" y="28"/>
                  </a:cubicBezTo>
                  <a:cubicBezTo>
                    <a:pt x="94" y="28"/>
                    <a:pt x="91" y="28"/>
                    <a:pt x="89" y="29"/>
                  </a:cubicBezTo>
                  <a:cubicBezTo>
                    <a:pt x="87" y="29"/>
                    <a:pt x="85" y="30"/>
                    <a:pt x="83" y="31"/>
                  </a:cubicBezTo>
                  <a:cubicBezTo>
                    <a:pt x="82" y="31"/>
                    <a:pt x="81" y="32"/>
                    <a:pt x="81" y="33"/>
                  </a:cubicBezTo>
                  <a:cubicBezTo>
                    <a:pt x="81" y="34"/>
                    <a:pt x="80" y="36"/>
                    <a:pt x="80" y="37"/>
                  </a:cubicBezTo>
                  <a:cubicBezTo>
                    <a:pt x="79" y="41"/>
                    <a:pt x="78" y="45"/>
                    <a:pt x="77" y="49"/>
                  </a:cubicBezTo>
                  <a:cubicBezTo>
                    <a:pt x="77" y="51"/>
                    <a:pt x="76" y="53"/>
                    <a:pt x="76" y="55"/>
                  </a:cubicBezTo>
                  <a:cubicBezTo>
                    <a:pt x="75" y="58"/>
                    <a:pt x="74" y="61"/>
                    <a:pt x="74" y="63"/>
                  </a:cubicBezTo>
                  <a:cubicBezTo>
                    <a:pt x="73" y="64"/>
                    <a:pt x="74" y="66"/>
                    <a:pt x="73" y="67"/>
                  </a:cubicBezTo>
                  <a:cubicBezTo>
                    <a:pt x="81" y="67"/>
                    <a:pt x="88" y="66"/>
                    <a:pt x="95" y="64"/>
                  </a:cubicBezTo>
                  <a:cubicBezTo>
                    <a:pt x="100" y="63"/>
                    <a:pt x="104" y="61"/>
                    <a:pt x="109" y="63"/>
                  </a:cubicBezTo>
                  <a:cubicBezTo>
                    <a:pt x="110" y="63"/>
                    <a:pt x="111" y="62"/>
                    <a:pt x="112" y="62"/>
                  </a:cubicBezTo>
                  <a:cubicBezTo>
                    <a:pt x="113" y="62"/>
                    <a:pt x="115" y="62"/>
                    <a:pt x="117" y="63"/>
                  </a:cubicBezTo>
                  <a:cubicBezTo>
                    <a:pt x="118" y="63"/>
                    <a:pt x="118" y="63"/>
                    <a:pt x="119" y="63"/>
                  </a:cubicBezTo>
                  <a:cubicBezTo>
                    <a:pt x="122" y="63"/>
                    <a:pt x="125" y="63"/>
                    <a:pt x="128" y="62"/>
                  </a:cubicBezTo>
                  <a:cubicBezTo>
                    <a:pt x="130" y="62"/>
                    <a:pt x="131" y="63"/>
                    <a:pt x="132" y="64"/>
                  </a:cubicBezTo>
                  <a:cubicBezTo>
                    <a:pt x="134" y="66"/>
                    <a:pt x="135" y="68"/>
                    <a:pt x="138" y="67"/>
                  </a:cubicBezTo>
                  <a:cubicBezTo>
                    <a:pt x="140" y="67"/>
                    <a:pt x="142" y="68"/>
                    <a:pt x="143" y="69"/>
                  </a:cubicBezTo>
                  <a:cubicBezTo>
                    <a:pt x="144" y="70"/>
                    <a:pt x="145" y="72"/>
                    <a:pt x="145" y="73"/>
                  </a:cubicBezTo>
                  <a:cubicBezTo>
                    <a:pt x="145" y="75"/>
                    <a:pt x="144" y="76"/>
                    <a:pt x="142" y="76"/>
                  </a:cubicBezTo>
                  <a:cubicBezTo>
                    <a:pt x="140" y="76"/>
                    <a:pt x="137" y="77"/>
                    <a:pt x="135" y="77"/>
                  </a:cubicBezTo>
                  <a:cubicBezTo>
                    <a:pt x="133" y="76"/>
                    <a:pt x="131" y="75"/>
                    <a:pt x="129" y="74"/>
                  </a:cubicBezTo>
                  <a:cubicBezTo>
                    <a:pt x="126" y="74"/>
                    <a:pt x="123" y="72"/>
                    <a:pt x="120" y="72"/>
                  </a:cubicBezTo>
                  <a:cubicBezTo>
                    <a:pt x="116" y="73"/>
                    <a:pt x="113" y="71"/>
                    <a:pt x="110" y="72"/>
                  </a:cubicBezTo>
                  <a:cubicBezTo>
                    <a:pt x="107" y="72"/>
                    <a:pt x="103" y="72"/>
                    <a:pt x="100" y="73"/>
                  </a:cubicBezTo>
                  <a:cubicBezTo>
                    <a:pt x="93" y="75"/>
                    <a:pt x="85" y="74"/>
                    <a:pt x="78" y="76"/>
                  </a:cubicBezTo>
                  <a:cubicBezTo>
                    <a:pt x="74" y="77"/>
                    <a:pt x="71" y="78"/>
                    <a:pt x="68" y="79"/>
                  </a:cubicBezTo>
                  <a:cubicBezTo>
                    <a:pt x="64" y="80"/>
                    <a:pt x="59" y="81"/>
                    <a:pt x="55" y="82"/>
                  </a:cubicBezTo>
                  <a:cubicBezTo>
                    <a:pt x="50" y="84"/>
                    <a:pt x="44" y="86"/>
                    <a:pt x="39" y="87"/>
                  </a:cubicBezTo>
                  <a:cubicBezTo>
                    <a:pt x="35" y="88"/>
                    <a:pt x="32" y="89"/>
                    <a:pt x="29" y="91"/>
                  </a:cubicBezTo>
                  <a:cubicBezTo>
                    <a:pt x="23" y="93"/>
                    <a:pt x="17" y="92"/>
                    <a:pt x="12" y="92"/>
                  </a:cubicBezTo>
                  <a:cubicBezTo>
                    <a:pt x="8" y="91"/>
                    <a:pt x="4" y="89"/>
                    <a:pt x="2" y="86"/>
                  </a:cubicBezTo>
                  <a:cubicBezTo>
                    <a:pt x="1" y="85"/>
                    <a:pt x="1" y="83"/>
                    <a:pt x="0" y="8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65">
              <a:extLst>
                <a:ext uri="{FF2B5EF4-FFF2-40B4-BE49-F238E27FC236}">
                  <a16:creationId xmlns:a16="http://schemas.microsoft.com/office/drawing/2014/main" id="{4514FA94-FD94-490D-A491-E79FF5D98781}"/>
                </a:ext>
              </a:extLst>
            </p:cNvPr>
            <p:cNvSpPr>
              <a:spLocks/>
            </p:cNvSpPr>
            <p:nvPr/>
          </p:nvSpPr>
          <p:spPr bwMode="auto">
            <a:xfrm>
              <a:off x="3695" y="3015"/>
              <a:ext cx="92" cy="32"/>
            </a:xfrm>
            <a:custGeom>
              <a:avLst/>
              <a:gdLst>
                <a:gd name="T0" fmla="*/ 1 w 78"/>
                <a:gd name="T1" fmla="*/ 6 h 27"/>
                <a:gd name="T2" fmla="*/ 1 w 78"/>
                <a:gd name="T3" fmla="*/ 6 h 27"/>
                <a:gd name="T4" fmla="*/ 10 w 78"/>
                <a:gd name="T5" fmla="*/ 13 h 27"/>
                <a:gd name="T6" fmla="*/ 15 w 78"/>
                <a:gd name="T7" fmla="*/ 15 h 27"/>
                <a:gd name="T8" fmla="*/ 22 w 78"/>
                <a:gd name="T9" fmla="*/ 13 h 27"/>
                <a:gd name="T10" fmla="*/ 29 w 78"/>
                <a:gd name="T11" fmla="*/ 11 h 27"/>
                <a:gd name="T12" fmla="*/ 46 w 78"/>
                <a:gd name="T13" fmla="*/ 5 h 27"/>
                <a:gd name="T14" fmla="*/ 62 w 78"/>
                <a:gd name="T15" fmla="*/ 0 h 27"/>
                <a:gd name="T16" fmla="*/ 65 w 78"/>
                <a:gd name="T17" fmla="*/ 1 h 27"/>
                <a:gd name="T18" fmla="*/ 73 w 78"/>
                <a:gd name="T19" fmla="*/ 6 h 27"/>
                <a:gd name="T20" fmla="*/ 76 w 78"/>
                <a:gd name="T21" fmla="*/ 7 h 27"/>
                <a:gd name="T22" fmla="*/ 78 w 78"/>
                <a:gd name="T23" fmla="*/ 10 h 27"/>
                <a:gd name="T24" fmla="*/ 75 w 78"/>
                <a:gd name="T25" fmla="*/ 11 h 27"/>
                <a:gd name="T26" fmla="*/ 71 w 78"/>
                <a:gd name="T27" fmla="*/ 12 h 27"/>
                <a:gd name="T28" fmla="*/ 50 w 78"/>
                <a:gd name="T29" fmla="*/ 17 h 27"/>
                <a:gd name="T30" fmla="*/ 40 w 78"/>
                <a:gd name="T31" fmla="*/ 21 h 27"/>
                <a:gd name="T32" fmla="*/ 38 w 78"/>
                <a:gd name="T33" fmla="*/ 22 h 27"/>
                <a:gd name="T34" fmla="*/ 28 w 78"/>
                <a:gd name="T35" fmla="*/ 26 h 27"/>
                <a:gd name="T36" fmla="*/ 19 w 78"/>
                <a:gd name="T37" fmla="*/ 26 h 27"/>
                <a:gd name="T38" fmla="*/ 9 w 78"/>
                <a:gd name="T39" fmla="*/ 22 h 27"/>
                <a:gd name="T40" fmla="*/ 6 w 78"/>
                <a:gd name="T41" fmla="*/ 19 h 27"/>
                <a:gd name="T42" fmla="*/ 3 w 78"/>
                <a:gd name="T43" fmla="*/ 15 h 27"/>
                <a:gd name="T44" fmla="*/ 1 w 78"/>
                <a:gd name="T4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7">
                  <a:moveTo>
                    <a:pt x="1" y="6"/>
                  </a:moveTo>
                  <a:cubicBezTo>
                    <a:pt x="1" y="6"/>
                    <a:pt x="1" y="6"/>
                    <a:pt x="1" y="6"/>
                  </a:cubicBezTo>
                  <a:cubicBezTo>
                    <a:pt x="3" y="10"/>
                    <a:pt x="7" y="12"/>
                    <a:pt x="10" y="13"/>
                  </a:cubicBezTo>
                  <a:cubicBezTo>
                    <a:pt x="11" y="14"/>
                    <a:pt x="13" y="15"/>
                    <a:pt x="15" y="15"/>
                  </a:cubicBezTo>
                  <a:cubicBezTo>
                    <a:pt x="17" y="15"/>
                    <a:pt x="20" y="14"/>
                    <a:pt x="22" y="13"/>
                  </a:cubicBezTo>
                  <a:cubicBezTo>
                    <a:pt x="25" y="12"/>
                    <a:pt x="27" y="11"/>
                    <a:pt x="29" y="11"/>
                  </a:cubicBezTo>
                  <a:cubicBezTo>
                    <a:pt x="35" y="9"/>
                    <a:pt x="41" y="7"/>
                    <a:pt x="46" y="5"/>
                  </a:cubicBezTo>
                  <a:cubicBezTo>
                    <a:pt x="52" y="4"/>
                    <a:pt x="57" y="2"/>
                    <a:pt x="62" y="0"/>
                  </a:cubicBezTo>
                  <a:cubicBezTo>
                    <a:pt x="63" y="0"/>
                    <a:pt x="64" y="0"/>
                    <a:pt x="65" y="1"/>
                  </a:cubicBezTo>
                  <a:cubicBezTo>
                    <a:pt x="67" y="4"/>
                    <a:pt x="70" y="5"/>
                    <a:pt x="73" y="6"/>
                  </a:cubicBezTo>
                  <a:cubicBezTo>
                    <a:pt x="74" y="6"/>
                    <a:pt x="75" y="7"/>
                    <a:pt x="76" y="7"/>
                  </a:cubicBezTo>
                  <a:cubicBezTo>
                    <a:pt x="77" y="8"/>
                    <a:pt x="77" y="9"/>
                    <a:pt x="78" y="10"/>
                  </a:cubicBezTo>
                  <a:cubicBezTo>
                    <a:pt x="77" y="10"/>
                    <a:pt x="76" y="11"/>
                    <a:pt x="75" y="11"/>
                  </a:cubicBezTo>
                  <a:cubicBezTo>
                    <a:pt x="74" y="12"/>
                    <a:pt x="72" y="12"/>
                    <a:pt x="71" y="12"/>
                  </a:cubicBezTo>
                  <a:cubicBezTo>
                    <a:pt x="64" y="12"/>
                    <a:pt x="57" y="14"/>
                    <a:pt x="50" y="17"/>
                  </a:cubicBezTo>
                  <a:cubicBezTo>
                    <a:pt x="47" y="18"/>
                    <a:pt x="43" y="20"/>
                    <a:pt x="40" y="21"/>
                  </a:cubicBezTo>
                  <a:cubicBezTo>
                    <a:pt x="39" y="22"/>
                    <a:pt x="39" y="22"/>
                    <a:pt x="38" y="22"/>
                  </a:cubicBezTo>
                  <a:cubicBezTo>
                    <a:pt x="35" y="23"/>
                    <a:pt x="32" y="25"/>
                    <a:pt x="28" y="26"/>
                  </a:cubicBezTo>
                  <a:cubicBezTo>
                    <a:pt x="25" y="27"/>
                    <a:pt x="22" y="27"/>
                    <a:pt x="19" y="26"/>
                  </a:cubicBezTo>
                  <a:cubicBezTo>
                    <a:pt x="15" y="26"/>
                    <a:pt x="12" y="24"/>
                    <a:pt x="9" y="22"/>
                  </a:cubicBezTo>
                  <a:cubicBezTo>
                    <a:pt x="8" y="21"/>
                    <a:pt x="7" y="20"/>
                    <a:pt x="6" y="19"/>
                  </a:cubicBezTo>
                  <a:cubicBezTo>
                    <a:pt x="5" y="18"/>
                    <a:pt x="4" y="17"/>
                    <a:pt x="3" y="15"/>
                  </a:cubicBezTo>
                  <a:cubicBezTo>
                    <a:pt x="1" y="14"/>
                    <a:pt x="0" y="8"/>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66">
              <a:extLst>
                <a:ext uri="{FF2B5EF4-FFF2-40B4-BE49-F238E27FC236}">
                  <a16:creationId xmlns:a16="http://schemas.microsoft.com/office/drawing/2014/main" id="{9DB94FC7-F7B7-4C1F-942F-C407808AB17A}"/>
                </a:ext>
              </a:extLst>
            </p:cNvPr>
            <p:cNvSpPr>
              <a:spLocks/>
            </p:cNvSpPr>
            <p:nvPr/>
          </p:nvSpPr>
          <p:spPr bwMode="auto">
            <a:xfrm>
              <a:off x="3881" y="3123"/>
              <a:ext cx="24" cy="66"/>
            </a:xfrm>
            <a:custGeom>
              <a:avLst/>
              <a:gdLst>
                <a:gd name="T0" fmla="*/ 9 w 20"/>
                <a:gd name="T1" fmla="*/ 22 h 55"/>
                <a:gd name="T2" fmla="*/ 16 w 20"/>
                <a:gd name="T3" fmla="*/ 0 h 55"/>
                <a:gd name="T4" fmla="*/ 16 w 20"/>
                <a:gd name="T5" fmla="*/ 0 h 55"/>
                <a:gd name="T6" fmla="*/ 17 w 20"/>
                <a:gd name="T7" fmla="*/ 6 h 55"/>
                <a:gd name="T8" fmla="*/ 19 w 20"/>
                <a:gd name="T9" fmla="*/ 18 h 55"/>
                <a:gd name="T10" fmla="*/ 19 w 20"/>
                <a:gd name="T11" fmla="*/ 24 h 55"/>
                <a:gd name="T12" fmla="*/ 19 w 20"/>
                <a:gd name="T13" fmla="*/ 34 h 55"/>
                <a:gd name="T14" fmla="*/ 17 w 20"/>
                <a:gd name="T15" fmla="*/ 46 h 55"/>
                <a:gd name="T16" fmla="*/ 16 w 20"/>
                <a:gd name="T17" fmla="*/ 51 h 55"/>
                <a:gd name="T18" fmla="*/ 14 w 20"/>
                <a:gd name="T19" fmla="*/ 54 h 55"/>
                <a:gd name="T20" fmla="*/ 12 w 20"/>
                <a:gd name="T21" fmla="*/ 55 h 55"/>
                <a:gd name="T22" fmla="*/ 7 w 20"/>
                <a:gd name="T23" fmla="*/ 54 h 55"/>
                <a:gd name="T24" fmla="*/ 4 w 20"/>
                <a:gd name="T25" fmla="*/ 52 h 55"/>
                <a:gd name="T26" fmla="*/ 2 w 20"/>
                <a:gd name="T27" fmla="*/ 50 h 55"/>
                <a:gd name="T28" fmla="*/ 1 w 20"/>
                <a:gd name="T29" fmla="*/ 40 h 55"/>
                <a:gd name="T30" fmla="*/ 1 w 20"/>
                <a:gd name="T31" fmla="*/ 30 h 55"/>
                <a:gd name="T32" fmla="*/ 3 w 20"/>
                <a:gd name="T33" fmla="*/ 8 h 55"/>
                <a:gd name="T34" fmla="*/ 4 w 20"/>
                <a:gd name="T35" fmla="*/ 6 h 55"/>
                <a:gd name="T36" fmla="*/ 5 w 20"/>
                <a:gd name="T37" fmla="*/ 6 h 55"/>
                <a:gd name="T38" fmla="*/ 8 w 20"/>
                <a:gd name="T39" fmla="*/ 22 h 55"/>
                <a:gd name="T40" fmla="*/ 9 w 20"/>
                <a:gd name="T41"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55">
                  <a:moveTo>
                    <a:pt x="9" y="22"/>
                  </a:moveTo>
                  <a:cubicBezTo>
                    <a:pt x="11" y="15"/>
                    <a:pt x="14" y="8"/>
                    <a:pt x="16" y="0"/>
                  </a:cubicBezTo>
                  <a:cubicBezTo>
                    <a:pt x="16" y="0"/>
                    <a:pt x="16" y="0"/>
                    <a:pt x="16" y="0"/>
                  </a:cubicBezTo>
                  <a:cubicBezTo>
                    <a:pt x="17" y="2"/>
                    <a:pt x="17" y="4"/>
                    <a:pt x="17" y="6"/>
                  </a:cubicBezTo>
                  <a:cubicBezTo>
                    <a:pt x="18" y="10"/>
                    <a:pt x="19" y="14"/>
                    <a:pt x="19" y="18"/>
                  </a:cubicBezTo>
                  <a:cubicBezTo>
                    <a:pt x="20" y="20"/>
                    <a:pt x="19" y="22"/>
                    <a:pt x="19" y="24"/>
                  </a:cubicBezTo>
                  <a:cubicBezTo>
                    <a:pt x="19" y="27"/>
                    <a:pt x="20" y="30"/>
                    <a:pt x="19" y="34"/>
                  </a:cubicBezTo>
                  <a:cubicBezTo>
                    <a:pt x="19" y="38"/>
                    <a:pt x="18" y="42"/>
                    <a:pt x="17" y="46"/>
                  </a:cubicBezTo>
                  <a:cubicBezTo>
                    <a:pt x="17" y="48"/>
                    <a:pt x="17" y="50"/>
                    <a:pt x="16" y="51"/>
                  </a:cubicBezTo>
                  <a:cubicBezTo>
                    <a:pt x="16" y="53"/>
                    <a:pt x="16" y="54"/>
                    <a:pt x="14" y="54"/>
                  </a:cubicBezTo>
                  <a:cubicBezTo>
                    <a:pt x="13" y="54"/>
                    <a:pt x="13" y="55"/>
                    <a:pt x="12" y="55"/>
                  </a:cubicBezTo>
                  <a:cubicBezTo>
                    <a:pt x="10" y="55"/>
                    <a:pt x="8" y="55"/>
                    <a:pt x="7" y="54"/>
                  </a:cubicBezTo>
                  <a:cubicBezTo>
                    <a:pt x="6" y="53"/>
                    <a:pt x="5" y="53"/>
                    <a:pt x="4" y="52"/>
                  </a:cubicBezTo>
                  <a:cubicBezTo>
                    <a:pt x="3" y="52"/>
                    <a:pt x="2" y="51"/>
                    <a:pt x="2" y="50"/>
                  </a:cubicBezTo>
                  <a:cubicBezTo>
                    <a:pt x="2" y="47"/>
                    <a:pt x="1" y="43"/>
                    <a:pt x="1" y="40"/>
                  </a:cubicBezTo>
                  <a:cubicBezTo>
                    <a:pt x="0" y="37"/>
                    <a:pt x="1" y="33"/>
                    <a:pt x="1" y="30"/>
                  </a:cubicBezTo>
                  <a:cubicBezTo>
                    <a:pt x="2" y="23"/>
                    <a:pt x="3" y="16"/>
                    <a:pt x="3" y="8"/>
                  </a:cubicBezTo>
                  <a:cubicBezTo>
                    <a:pt x="3" y="7"/>
                    <a:pt x="4" y="7"/>
                    <a:pt x="4" y="6"/>
                  </a:cubicBezTo>
                  <a:cubicBezTo>
                    <a:pt x="4" y="6"/>
                    <a:pt x="4" y="6"/>
                    <a:pt x="5" y="6"/>
                  </a:cubicBezTo>
                  <a:cubicBezTo>
                    <a:pt x="6" y="11"/>
                    <a:pt x="7" y="17"/>
                    <a:pt x="8" y="22"/>
                  </a:cubicBezTo>
                  <a:cubicBezTo>
                    <a:pt x="8" y="22"/>
                    <a:pt x="9" y="22"/>
                    <a:pt x="9"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67">
              <a:extLst>
                <a:ext uri="{FF2B5EF4-FFF2-40B4-BE49-F238E27FC236}">
                  <a16:creationId xmlns:a16="http://schemas.microsoft.com/office/drawing/2014/main" id="{91400CDA-2B0B-4630-B8A5-E77EDBC269EB}"/>
                </a:ext>
              </a:extLst>
            </p:cNvPr>
            <p:cNvSpPr>
              <a:spLocks/>
            </p:cNvSpPr>
            <p:nvPr/>
          </p:nvSpPr>
          <p:spPr bwMode="auto">
            <a:xfrm>
              <a:off x="3888" y="3017"/>
              <a:ext cx="38" cy="28"/>
            </a:xfrm>
            <a:custGeom>
              <a:avLst/>
              <a:gdLst>
                <a:gd name="T0" fmla="*/ 14 w 32"/>
                <a:gd name="T1" fmla="*/ 21 h 23"/>
                <a:gd name="T2" fmla="*/ 13 w 32"/>
                <a:gd name="T3" fmla="*/ 15 h 23"/>
                <a:gd name="T4" fmla="*/ 2 w 32"/>
                <a:gd name="T5" fmla="*/ 8 h 23"/>
                <a:gd name="T6" fmla="*/ 0 w 32"/>
                <a:gd name="T7" fmla="*/ 6 h 23"/>
                <a:gd name="T8" fmla="*/ 2 w 32"/>
                <a:gd name="T9" fmla="*/ 4 h 23"/>
                <a:gd name="T10" fmla="*/ 9 w 32"/>
                <a:gd name="T11" fmla="*/ 1 h 23"/>
                <a:gd name="T12" fmla="*/ 16 w 32"/>
                <a:gd name="T13" fmla="*/ 4 h 23"/>
                <a:gd name="T14" fmla="*/ 21 w 32"/>
                <a:gd name="T15" fmla="*/ 7 h 23"/>
                <a:gd name="T16" fmla="*/ 29 w 32"/>
                <a:gd name="T17" fmla="*/ 13 h 23"/>
                <a:gd name="T18" fmla="*/ 31 w 32"/>
                <a:gd name="T19" fmla="*/ 19 h 23"/>
                <a:gd name="T20" fmla="*/ 28 w 32"/>
                <a:gd name="T21" fmla="*/ 22 h 23"/>
                <a:gd name="T22" fmla="*/ 22 w 32"/>
                <a:gd name="T23" fmla="*/ 23 h 23"/>
                <a:gd name="T24" fmla="*/ 20 w 32"/>
                <a:gd name="T25" fmla="*/ 23 h 23"/>
                <a:gd name="T26" fmla="*/ 14 w 32"/>
                <a:gd name="T27"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3">
                  <a:moveTo>
                    <a:pt x="14" y="21"/>
                  </a:moveTo>
                  <a:cubicBezTo>
                    <a:pt x="14" y="20"/>
                    <a:pt x="13" y="18"/>
                    <a:pt x="13" y="15"/>
                  </a:cubicBezTo>
                  <a:cubicBezTo>
                    <a:pt x="10" y="13"/>
                    <a:pt x="7" y="9"/>
                    <a:pt x="2" y="8"/>
                  </a:cubicBezTo>
                  <a:cubicBezTo>
                    <a:pt x="1" y="8"/>
                    <a:pt x="1" y="6"/>
                    <a:pt x="0" y="6"/>
                  </a:cubicBezTo>
                  <a:cubicBezTo>
                    <a:pt x="1" y="5"/>
                    <a:pt x="1" y="4"/>
                    <a:pt x="2" y="4"/>
                  </a:cubicBezTo>
                  <a:cubicBezTo>
                    <a:pt x="4" y="3"/>
                    <a:pt x="7" y="2"/>
                    <a:pt x="9" y="1"/>
                  </a:cubicBezTo>
                  <a:cubicBezTo>
                    <a:pt x="12" y="0"/>
                    <a:pt x="14" y="2"/>
                    <a:pt x="16" y="4"/>
                  </a:cubicBezTo>
                  <a:cubicBezTo>
                    <a:pt x="18" y="6"/>
                    <a:pt x="19" y="7"/>
                    <a:pt x="21" y="7"/>
                  </a:cubicBezTo>
                  <a:cubicBezTo>
                    <a:pt x="25" y="7"/>
                    <a:pt x="27" y="10"/>
                    <a:pt x="29" y="13"/>
                  </a:cubicBezTo>
                  <a:cubicBezTo>
                    <a:pt x="30" y="14"/>
                    <a:pt x="32" y="16"/>
                    <a:pt x="31" y="19"/>
                  </a:cubicBezTo>
                  <a:cubicBezTo>
                    <a:pt x="31" y="20"/>
                    <a:pt x="31" y="22"/>
                    <a:pt x="28" y="22"/>
                  </a:cubicBezTo>
                  <a:cubicBezTo>
                    <a:pt x="26" y="21"/>
                    <a:pt x="24" y="23"/>
                    <a:pt x="22" y="23"/>
                  </a:cubicBezTo>
                  <a:cubicBezTo>
                    <a:pt x="21" y="23"/>
                    <a:pt x="21" y="23"/>
                    <a:pt x="20" y="23"/>
                  </a:cubicBezTo>
                  <a:cubicBezTo>
                    <a:pt x="18" y="22"/>
                    <a:pt x="16" y="22"/>
                    <a:pt x="14"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68">
              <a:extLst>
                <a:ext uri="{FF2B5EF4-FFF2-40B4-BE49-F238E27FC236}">
                  <a16:creationId xmlns:a16="http://schemas.microsoft.com/office/drawing/2014/main" id="{BED8B597-C9DB-448D-9B28-827CB48F42F8}"/>
                </a:ext>
              </a:extLst>
            </p:cNvPr>
            <p:cNvSpPr>
              <a:spLocks/>
            </p:cNvSpPr>
            <p:nvPr/>
          </p:nvSpPr>
          <p:spPr bwMode="auto">
            <a:xfrm>
              <a:off x="3873" y="3083"/>
              <a:ext cx="29" cy="32"/>
            </a:xfrm>
            <a:custGeom>
              <a:avLst/>
              <a:gdLst>
                <a:gd name="T0" fmla="*/ 15 w 25"/>
                <a:gd name="T1" fmla="*/ 27 h 27"/>
                <a:gd name="T2" fmla="*/ 12 w 25"/>
                <a:gd name="T3" fmla="*/ 24 h 27"/>
                <a:gd name="T4" fmla="*/ 13 w 25"/>
                <a:gd name="T5" fmla="*/ 17 h 27"/>
                <a:gd name="T6" fmla="*/ 11 w 25"/>
                <a:gd name="T7" fmla="*/ 18 h 27"/>
                <a:gd name="T8" fmla="*/ 11 w 25"/>
                <a:gd name="T9" fmla="*/ 18 h 27"/>
                <a:gd name="T10" fmla="*/ 4 w 25"/>
                <a:gd name="T11" fmla="*/ 14 h 27"/>
                <a:gd name="T12" fmla="*/ 3 w 25"/>
                <a:gd name="T13" fmla="*/ 13 h 27"/>
                <a:gd name="T14" fmla="*/ 0 w 25"/>
                <a:gd name="T15" fmla="*/ 2 h 27"/>
                <a:gd name="T16" fmla="*/ 2 w 25"/>
                <a:gd name="T17" fmla="*/ 0 h 27"/>
                <a:gd name="T18" fmla="*/ 10 w 25"/>
                <a:gd name="T19" fmla="*/ 3 h 27"/>
                <a:gd name="T20" fmla="*/ 11 w 25"/>
                <a:gd name="T21" fmla="*/ 3 h 27"/>
                <a:gd name="T22" fmla="*/ 18 w 25"/>
                <a:gd name="T23" fmla="*/ 10 h 27"/>
                <a:gd name="T24" fmla="*/ 24 w 25"/>
                <a:gd name="T25" fmla="*/ 15 h 27"/>
                <a:gd name="T26" fmla="*/ 22 w 25"/>
                <a:gd name="T27" fmla="*/ 19 h 27"/>
                <a:gd name="T28" fmla="*/ 15 w 25"/>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7">
                  <a:moveTo>
                    <a:pt x="15" y="27"/>
                  </a:moveTo>
                  <a:cubicBezTo>
                    <a:pt x="12" y="27"/>
                    <a:pt x="11" y="26"/>
                    <a:pt x="12" y="24"/>
                  </a:cubicBezTo>
                  <a:cubicBezTo>
                    <a:pt x="13" y="22"/>
                    <a:pt x="13" y="19"/>
                    <a:pt x="13" y="17"/>
                  </a:cubicBezTo>
                  <a:cubicBezTo>
                    <a:pt x="12" y="17"/>
                    <a:pt x="11" y="18"/>
                    <a:pt x="11" y="18"/>
                  </a:cubicBezTo>
                  <a:cubicBezTo>
                    <a:pt x="11" y="18"/>
                    <a:pt x="11" y="18"/>
                    <a:pt x="11" y="18"/>
                  </a:cubicBezTo>
                  <a:cubicBezTo>
                    <a:pt x="9" y="16"/>
                    <a:pt x="6" y="15"/>
                    <a:pt x="4" y="14"/>
                  </a:cubicBezTo>
                  <a:cubicBezTo>
                    <a:pt x="4" y="14"/>
                    <a:pt x="3" y="14"/>
                    <a:pt x="3" y="13"/>
                  </a:cubicBezTo>
                  <a:cubicBezTo>
                    <a:pt x="1" y="9"/>
                    <a:pt x="0" y="6"/>
                    <a:pt x="0" y="2"/>
                  </a:cubicBezTo>
                  <a:cubicBezTo>
                    <a:pt x="1" y="1"/>
                    <a:pt x="1" y="0"/>
                    <a:pt x="2" y="0"/>
                  </a:cubicBezTo>
                  <a:cubicBezTo>
                    <a:pt x="5" y="1"/>
                    <a:pt x="8" y="2"/>
                    <a:pt x="10" y="3"/>
                  </a:cubicBezTo>
                  <a:cubicBezTo>
                    <a:pt x="11" y="3"/>
                    <a:pt x="11" y="3"/>
                    <a:pt x="11" y="3"/>
                  </a:cubicBezTo>
                  <a:cubicBezTo>
                    <a:pt x="13" y="6"/>
                    <a:pt x="15" y="9"/>
                    <a:pt x="18" y="10"/>
                  </a:cubicBezTo>
                  <a:cubicBezTo>
                    <a:pt x="20" y="11"/>
                    <a:pt x="22" y="13"/>
                    <a:pt x="24" y="15"/>
                  </a:cubicBezTo>
                  <a:cubicBezTo>
                    <a:pt x="25" y="17"/>
                    <a:pt x="23" y="18"/>
                    <a:pt x="22" y="19"/>
                  </a:cubicBezTo>
                  <a:cubicBezTo>
                    <a:pt x="19" y="22"/>
                    <a:pt x="16" y="24"/>
                    <a:pt x="15"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69">
              <a:extLst>
                <a:ext uri="{FF2B5EF4-FFF2-40B4-BE49-F238E27FC236}">
                  <a16:creationId xmlns:a16="http://schemas.microsoft.com/office/drawing/2014/main" id="{AF3BA3BB-B260-455E-92DE-4689BA76B5BF}"/>
                </a:ext>
              </a:extLst>
            </p:cNvPr>
            <p:cNvSpPr>
              <a:spLocks/>
            </p:cNvSpPr>
            <p:nvPr/>
          </p:nvSpPr>
          <p:spPr bwMode="auto">
            <a:xfrm>
              <a:off x="3967" y="3036"/>
              <a:ext cx="17" cy="34"/>
            </a:xfrm>
            <a:custGeom>
              <a:avLst/>
              <a:gdLst>
                <a:gd name="T0" fmla="*/ 1 w 14"/>
                <a:gd name="T1" fmla="*/ 0 h 28"/>
                <a:gd name="T2" fmla="*/ 7 w 14"/>
                <a:gd name="T3" fmla="*/ 4 h 28"/>
                <a:gd name="T4" fmla="*/ 13 w 14"/>
                <a:gd name="T5" fmla="*/ 13 h 28"/>
                <a:gd name="T6" fmla="*/ 13 w 14"/>
                <a:gd name="T7" fmla="*/ 22 h 28"/>
                <a:gd name="T8" fmla="*/ 9 w 14"/>
                <a:gd name="T9" fmla="*/ 27 h 28"/>
                <a:gd name="T10" fmla="*/ 6 w 14"/>
                <a:gd name="T11" fmla="*/ 27 h 28"/>
                <a:gd name="T12" fmla="*/ 0 w 14"/>
                <a:gd name="T13" fmla="*/ 18 h 28"/>
                <a:gd name="T14" fmla="*/ 1 w 14"/>
                <a:gd name="T15" fmla="*/ 13 h 28"/>
                <a:gd name="T16" fmla="*/ 1 w 14"/>
                <a:gd name="T17" fmla="*/ 6 h 28"/>
                <a:gd name="T18" fmla="*/ 1 w 14"/>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8">
                  <a:moveTo>
                    <a:pt x="1" y="0"/>
                  </a:moveTo>
                  <a:cubicBezTo>
                    <a:pt x="3" y="1"/>
                    <a:pt x="5" y="2"/>
                    <a:pt x="7" y="4"/>
                  </a:cubicBezTo>
                  <a:cubicBezTo>
                    <a:pt x="9" y="7"/>
                    <a:pt x="12" y="10"/>
                    <a:pt x="13" y="13"/>
                  </a:cubicBezTo>
                  <a:cubicBezTo>
                    <a:pt x="14" y="16"/>
                    <a:pt x="14" y="19"/>
                    <a:pt x="13" y="22"/>
                  </a:cubicBezTo>
                  <a:cubicBezTo>
                    <a:pt x="12" y="24"/>
                    <a:pt x="11" y="25"/>
                    <a:pt x="9" y="27"/>
                  </a:cubicBezTo>
                  <a:cubicBezTo>
                    <a:pt x="8" y="27"/>
                    <a:pt x="7" y="28"/>
                    <a:pt x="6" y="27"/>
                  </a:cubicBezTo>
                  <a:cubicBezTo>
                    <a:pt x="2" y="26"/>
                    <a:pt x="0" y="23"/>
                    <a:pt x="0" y="18"/>
                  </a:cubicBezTo>
                  <a:cubicBezTo>
                    <a:pt x="0" y="17"/>
                    <a:pt x="1" y="15"/>
                    <a:pt x="1" y="13"/>
                  </a:cubicBezTo>
                  <a:cubicBezTo>
                    <a:pt x="1" y="10"/>
                    <a:pt x="1" y="8"/>
                    <a:pt x="1" y="6"/>
                  </a:cubicBezTo>
                  <a:cubicBezTo>
                    <a:pt x="1" y="4"/>
                    <a:pt x="1" y="2"/>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28200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439C85A-1F4E-44EA-AA2F-02118857A66E}"/>
              </a:ext>
            </a:extLst>
          </p:cNvPr>
          <p:cNvSpPr txBox="1"/>
          <p:nvPr/>
        </p:nvSpPr>
        <p:spPr>
          <a:xfrm>
            <a:off x="1" y="656189"/>
            <a:ext cx="7242628" cy="831525"/>
          </a:xfrm>
          <a:prstGeom prst="rect">
            <a:avLst/>
          </a:prstGeom>
          <a:gradFill>
            <a:gsLst>
              <a:gs pos="50000">
                <a:srgbClr val="C00000"/>
              </a:gs>
              <a:gs pos="100000">
                <a:srgbClr val="C00000">
                  <a:alpha val="0"/>
                </a:srgbClr>
              </a:gs>
            </a:gsLst>
            <a:lin ang="0" scaled="0"/>
          </a:gradFill>
        </p:spPr>
        <p:txBody>
          <a:bodyPr wrap="square" rtlCol="0" anchor="ctr" anchorCtr="1">
            <a:noAutofit/>
          </a:bodyPr>
          <a:lstStyle>
            <a:defPPr>
              <a:defRPr lang="zh-CN"/>
            </a:defPPr>
            <a:lvl1pPr algn="ctr">
              <a:defRPr sz="2400">
                <a:solidFill>
                  <a:schemeClr val="bg1"/>
                </a:solidFill>
              </a:defRPr>
            </a:lvl1pPr>
          </a:lstStyle>
          <a:p>
            <a:endParaRPr lang="zh-CN" altLang="en-US" dirty="0"/>
          </a:p>
        </p:txBody>
      </p:sp>
      <p:pic>
        <p:nvPicPr>
          <p:cNvPr id="10" name="图片 9">
            <a:extLst>
              <a:ext uri="{FF2B5EF4-FFF2-40B4-BE49-F238E27FC236}">
                <a16:creationId xmlns:a16="http://schemas.microsoft.com/office/drawing/2014/main" id="{FB3A18FF-BF82-4934-BFF8-81C07F18D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矩形 4">
            <a:extLst>
              <a:ext uri="{FF2B5EF4-FFF2-40B4-BE49-F238E27FC236}">
                <a16:creationId xmlns:a16="http://schemas.microsoft.com/office/drawing/2014/main" id="{49330B0B-DC95-439F-8411-AF2C9109EA9F}"/>
              </a:ext>
            </a:extLst>
          </p:cNvPr>
          <p:cNvSpPr/>
          <p:nvPr/>
        </p:nvSpPr>
        <p:spPr>
          <a:xfrm>
            <a:off x="862842" y="1994177"/>
            <a:ext cx="4255810" cy="3785652"/>
          </a:xfrm>
          <a:prstGeom prst="rect">
            <a:avLst/>
          </a:prstGeom>
        </p:spPr>
        <p:txBody>
          <a:bodyPr wrap="square">
            <a:spAutoFit/>
          </a:bodyPr>
          <a:lstStyle/>
          <a:p>
            <a:r>
              <a:rPr lang="en-US" altLang="zh-CN" sz="2400" dirty="0"/>
              <a:t>Chinese Calligraphy is the cornerstone of Chinese culture. Using brushes and pine-soot ink, the beauty of characters is expressed in thickness change between pressure and release. Although thousands of characters are used in daily life, they can all be divided into different types.</a:t>
            </a:r>
            <a:endParaRPr lang="zh-CN" altLang="en-US" sz="2400" dirty="0"/>
          </a:p>
        </p:txBody>
      </p:sp>
      <p:sp>
        <p:nvSpPr>
          <p:cNvPr id="2" name="矩形 1">
            <a:extLst>
              <a:ext uri="{FF2B5EF4-FFF2-40B4-BE49-F238E27FC236}">
                <a16:creationId xmlns:a16="http://schemas.microsoft.com/office/drawing/2014/main" id="{99EE0FE9-142D-4FAE-989E-85CE67703D10}"/>
              </a:ext>
            </a:extLst>
          </p:cNvPr>
          <p:cNvSpPr/>
          <p:nvPr/>
        </p:nvSpPr>
        <p:spPr>
          <a:xfrm>
            <a:off x="862842" y="656717"/>
            <a:ext cx="6096000" cy="830997"/>
          </a:xfrm>
          <a:prstGeom prst="rect">
            <a:avLst/>
          </a:prstGeom>
        </p:spPr>
        <p:txBody>
          <a:bodyPr>
            <a:spAutoFit/>
          </a:bodyPr>
          <a:lstStyle/>
          <a:p>
            <a:r>
              <a:rPr lang="en-US" altLang="zh-CN" sz="2400" dirty="0">
                <a:solidFill>
                  <a:schemeClr val="bg1"/>
                </a:solidFill>
              </a:rPr>
              <a:t>Chinese Calligraphy</a:t>
            </a:r>
          </a:p>
          <a:p>
            <a:r>
              <a:rPr lang="zh-CN" altLang="en-US" sz="2400" dirty="0">
                <a:solidFill>
                  <a:schemeClr val="bg1"/>
                </a:solidFill>
                <a:latin typeface="方正粗黑宋简体" panose="02000000000000000000" pitchFamily="2" charset="-122"/>
                <a:ea typeface="方正粗黑宋简体" panose="02000000000000000000" pitchFamily="2" charset="-122"/>
              </a:rPr>
              <a:t>中国书法</a:t>
            </a:r>
            <a:r>
              <a:rPr lang="zh-CN" altLang="en-US" sz="2400" dirty="0">
                <a:solidFill>
                  <a:schemeClr val="bg1"/>
                </a:solidFill>
              </a:rPr>
              <a:t>（</a:t>
            </a:r>
            <a:r>
              <a:rPr lang="en-US" altLang="zh-CN" sz="2400" dirty="0" err="1">
                <a:solidFill>
                  <a:schemeClr val="bg1"/>
                </a:solidFill>
              </a:rPr>
              <a:t>zhōng</a:t>
            </a:r>
            <a:r>
              <a:rPr lang="en-US" altLang="zh-CN" sz="2400" dirty="0">
                <a:solidFill>
                  <a:schemeClr val="bg1"/>
                </a:solidFill>
              </a:rPr>
              <a:t> </a:t>
            </a:r>
            <a:r>
              <a:rPr lang="en-US" altLang="zh-CN" sz="2400" dirty="0" err="1">
                <a:solidFill>
                  <a:schemeClr val="bg1"/>
                </a:solidFill>
              </a:rPr>
              <a:t>guó</a:t>
            </a:r>
            <a:r>
              <a:rPr lang="en-US" altLang="zh-CN" sz="2400" dirty="0">
                <a:solidFill>
                  <a:schemeClr val="bg1"/>
                </a:solidFill>
              </a:rPr>
              <a:t> </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fǎ</a:t>
            </a:r>
            <a:r>
              <a:rPr lang="zh-CN" altLang="en-US" sz="2400" dirty="0">
                <a:solidFill>
                  <a:schemeClr val="bg1"/>
                </a:solidFill>
              </a:rPr>
              <a:t>）</a:t>
            </a:r>
          </a:p>
        </p:txBody>
      </p:sp>
    </p:spTree>
    <p:extLst>
      <p:ext uri="{BB962C8B-B14F-4D97-AF65-F5344CB8AC3E}">
        <p14:creationId xmlns:p14="http://schemas.microsoft.com/office/powerpoint/2010/main" val="4020993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9E5EBD2-964E-4D7D-A2BB-FA59D5A9A72F}"/>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07256" y="2028827"/>
            <a:ext cx="2597674" cy="3723152"/>
          </a:xfrm>
          <a:prstGeom prst="rect">
            <a:avLst/>
          </a:prstGeom>
        </p:spPr>
      </p:pic>
      <p:pic>
        <p:nvPicPr>
          <p:cNvPr id="2" name="图片 1">
            <a:extLst>
              <a:ext uri="{FF2B5EF4-FFF2-40B4-BE49-F238E27FC236}">
                <a16:creationId xmlns:a16="http://schemas.microsoft.com/office/drawing/2014/main" id="{6A969275-7781-46E6-AD8B-39061CC4AB1F}"/>
              </a:ext>
            </a:extLst>
          </p:cNvPr>
          <p:cNvPicPr>
            <a:picLocks noChangeAspect="1"/>
          </p:cNvPicPr>
          <p:nvPr/>
        </p:nvPicPr>
        <p:blipFill>
          <a:blip r:embed="rId4"/>
          <a:stretch>
            <a:fillRect/>
          </a:stretch>
        </p:blipFill>
        <p:spPr>
          <a:xfrm>
            <a:off x="587070" y="1650887"/>
            <a:ext cx="8174033" cy="4827374"/>
          </a:xfrm>
          <a:prstGeom prst="rect">
            <a:avLst/>
          </a:prstGeom>
        </p:spPr>
      </p:pic>
      <p:sp>
        <p:nvSpPr>
          <p:cNvPr id="3" name="文本框 2">
            <a:extLst>
              <a:ext uri="{FF2B5EF4-FFF2-40B4-BE49-F238E27FC236}">
                <a16:creationId xmlns:a16="http://schemas.microsoft.com/office/drawing/2014/main" id="{EFB39F0B-9401-4329-B314-886C8375AD35}"/>
              </a:ext>
            </a:extLst>
          </p:cNvPr>
          <p:cNvSpPr txBox="1"/>
          <p:nvPr/>
        </p:nvSpPr>
        <p:spPr>
          <a:xfrm>
            <a:off x="862841" y="526316"/>
            <a:ext cx="5349115" cy="830997"/>
          </a:xfrm>
          <a:prstGeom prst="rect">
            <a:avLst/>
          </a:prstGeom>
          <a:solidFill>
            <a:srgbClr val="C00000"/>
          </a:solidFill>
        </p:spPr>
        <p:txBody>
          <a:bodyPr wrap="square" rtlCol="0">
            <a:spAutoFit/>
          </a:bodyPr>
          <a:lstStyle/>
          <a:p>
            <a:r>
              <a:rPr lang="en-US" altLang="zh-CN" sz="2400" dirty="0">
                <a:solidFill>
                  <a:schemeClr val="bg1"/>
                </a:solidFill>
              </a:rPr>
              <a:t>Chinese Calligraphy Styles</a:t>
            </a:r>
          </a:p>
          <a:p>
            <a:r>
              <a:rPr lang="zh-CN" altLang="en-US" sz="2400" dirty="0">
                <a:solidFill>
                  <a:schemeClr val="bg1"/>
                </a:solidFill>
                <a:latin typeface="方正粗黑宋简体" panose="02000000000000000000" pitchFamily="2" charset="-122"/>
                <a:ea typeface="方正粗黑宋简体" panose="02000000000000000000" pitchFamily="2" charset="-122"/>
              </a:rPr>
              <a:t>书体</a:t>
            </a:r>
            <a:r>
              <a:rPr lang="zh-CN" altLang="en-US" sz="2400" dirty="0">
                <a:solidFill>
                  <a:schemeClr val="bg1"/>
                </a:solidFill>
              </a:rPr>
              <a:t>（</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tǐ</a:t>
            </a:r>
            <a:r>
              <a:rPr lang="zh-CN" altLang="en-US" sz="2400" dirty="0">
                <a:solidFill>
                  <a:schemeClr val="bg1"/>
                </a:solidFill>
              </a:rPr>
              <a:t>）</a:t>
            </a:r>
            <a:r>
              <a:rPr lang="en-US" altLang="zh-CN" sz="2400" dirty="0">
                <a:solidFill>
                  <a:schemeClr val="bg1"/>
                </a:solidFill>
              </a:rPr>
              <a:t>- Historical Evolution</a:t>
            </a:r>
            <a:endParaRPr lang="zh-CN" altLang="en-US" sz="2400" dirty="0">
              <a:solidFill>
                <a:schemeClr val="bg1"/>
              </a:solidFill>
            </a:endParaRPr>
          </a:p>
        </p:txBody>
      </p:sp>
    </p:spTree>
    <p:extLst>
      <p:ext uri="{BB962C8B-B14F-4D97-AF65-F5344CB8AC3E}">
        <p14:creationId xmlns:p14="http://schemas.microsoft.com/office/powerpoint/2010/main" val="897079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a:extLst>
              <a:ext uri="{FF2B5EF4-FFF2-40B4-BE49-F238E27FC236}">
                <a16:creationId xmlns:a16="http://schemas.microsoft.com/office/drawing/2014/main" id="{B93C1E2E-2E81-4091-AE4D-1CE38683037A}"/>
              </a:ext>
            </a:extLst>
          </p:cNvPr>
          <p:cNvGrpSpPr/>
          <p:nvPr/>
        </p:nvGrpSpPr>
        <p:grpSpPr>
          <a:xfrm>
            <a:off x="1492704" y="1974652"/>
            <a:ext cx="4119390" cy="3604956"/>
            <a:chOff x="4044952" y="863600"/>
            <a:chExt cx="3343275" cy="2925763"/>
          </a:xfrm>
        </p:grpSpPr>
        <p:sp>
          <p:nvSpPr>
            <p:cNvPr id="7" name="Freeform 7">
              <a:extLst>
                <a:ext uri="{FF2B5EF4-FFF2-40B4-BE49-F238E27FC236}">
                  <a16:creationId xmlns:a16="http://schemas.microsoft.com/office/drawing/2014/main" id="{65B85517-7760-44E2-8086-F138B50E1087}"/>
                </a:ext>
              </a:extLst>
            </p:cNvPr>
            <p:cNvSpPr>
              <a:spLocks/>
            </p:cNvSpPr>
            <p:nvPr/>
          </p:nvSpPr>
          <p:spPr bwMode="auto">
            <a:xfrm>
              <a:off x="7112002" y="3124200"/>
              <a:ext cx="227013" cy="627063"/>
            </a:xfrm>
            <a:custGeom>
              <a:avLst/>
              <a:gdLst>
                <a:gd name="T0" fmla="*/ 192 w 258"/>
                <a:gd name="T1" fmla="*/ 25 h 728"/>
                <a:gd name="T2" fmla="*/ 232 w 258"/>
                <a:gd name="T3" fmla="*/ 17 h 728"/>
                <a:gd name="T4" fmla="*/ 243 w 258"/>
                <a:gd name="T5" fmla="*/ 82 h 728"/>
                <a:gd name="T6" fmla="*/ 235 w 258"/>
                <a:gd name="T7" fmla="*/ 160 h 728"/>
                <a:gd name="T8" fmla="*/ 197 w 258"/>
                <a:gd name="T9" fmla="*/ 204 h 728"/>
                <a:gd name="T10" fmla="*/ 168 w 258"/>
                <a:gd name="T11" fmla="*/ 218 h 728"/>
                <a:gd name="T12" fmla="*/ 217 w 258"/>
                <a:gd name="T13" fmla="*/ 246 h 728"/>
                <a:gd name="T14" fmla="*/ 249 w 258"/>
                <a:gd name="T15" fmla="*/ 338 h 728"/>
                <a:gd name="T16" fmla="*/ 252 w 258"/>
                <a:gd name="T17" fmla="*/ 389 h 728"/>
                <a:gd name="T18" fmla="*/ 255 w 258"/>
                <a:gd name="T19" fmla="*/ 460 h 728"/>
                <a:gd name="T20" fmla="*/ 253 w 258"/>
                <a:gd name="T21" fmla="*/ 542 h 728"/>
                <a:gd name="T22" fmla="*/ 250 w 258"/>
                <a:gd name="T23" fmla="*/ 610 h 728"/>
                <a:gd name="T24" fmla="*/ 225 w 258"/>
                <a:gd name="T25" fmla="*/ 679 h 728"/>
                <a:gd name="T26" fmla="*/ 193 w 258"/>
                <a:gd name="T27" fmla="*/ 638 h 728"/>
                <a:gd name="T28" fmla="*/ 190 w 258"/>
                <a:gd name="T29" fmla="*/ 595 h 728"/>
                <a:gd name="T30" fmla="*/ 195 w 258"/>
                <a:gd name="T31" fmla="*/ 519 h 728"/>
                <a:gd name="T32" fmla="*/ 195 w 258"/>
                <a:gd name="T33" fmla="*/ 434 h 728"/>
                <a:gd name="T34" fmla="*/ 192 w 258"/>
                <a:gd name="T35" fmla="*/ 356 h 728"/>
                <a:gd name="T36" fmla="*/ 172 w 258"/>
                <a:gd name="T37" fmla="*/ 303 h 728"/>
                <a:gd name="T38" fmla="*/ 160 w 258"/>
                <a:gd name="T39" fmla="*/ 332 h 728"/>
                <a:gd name="T40" fmla="*/ 156 w 258"/>
                <a:gd name="T41" fmla="*/ 396 h 728"/>
                <a:gd name="T42" fmla="*/ 157 w 258"/>
                <a:gd name="T43" fmla="*/ 456 h 728"/>
                <a:gd name="T44" fmla="*/ 156 w 258"/>
                <a:gd name="T45" fmla="*/ 534 h 728"/>
                <a:gd name="T46" fmla="*/ 157 w 258"/>
                <a:gd name="T47" fmla="*/ 588 h 728"/>
                <a:gd name="T48" fmla="*/ 155 w 258"/>
                <a:gd name="T49" fmla="*/ 627 h 728"/>
                <a:gd name="T50" fmla="*/ 137 w 258"/>
                <a:gd name="T51" fmla="*/ 715 h 728"/>
                <a:gd name="T52" fmla="*/ 111 w 258"/>
                <a:gd name="T53" fmla="*/ 712 h 728"/>
                <a:gd name="T54" fmla="*/ 94 w 258"/>
                <a:gd name="T55" fmla="*/ 638 h 728"/>
                <a:gd name="T56" fmla="*/ 97 w 258"/>
                <a:gd name="T57" fmla="*/ 556 h 728"/>
                <a:gd name="T58" fmla="*/ 96 w 258"/>
                <a:gd name="T59" fmla="*/ 505 h 728"/>
                <a:gd name="T60" fmla="*/ 95 w 258"/>
                <a:gd name="T61" fmla="*/ 412 h 728"/>
                <a:gd name="T62" fmla="*/ 104 w 258"/>
                <a:gd name="T63" fmla="*/ 370 h 728"/>
                <a:gd name="T64" fmla="*/ 97 w 258"/>
                <a:gd name="T65" fmla="*/ 308 h 728"/>
                <a:gd name="T66" fmla="*/ 72 w 258"/>
                <a:gd name="T67" fmla="*/ 333 h 728"/>
                <a:gd name="T68" fmla="*/ 70 w 258"/>
                <a:gd name="T69" fmla="*/ 397 h 728"/>
                <a:gd name="T70" fmla="*/ 72 w 258"/>
                <a:gd name="T71" fmla="*/ 492 h 728"/>
                <a:gd name="T72" fmla="*/ 70 w 258"/>
                <a:gd name="T73" fmla="*/ 576 h 728"/>
                <a:gd name="T74" fmla="*/ 70 w 258"/>
                <a:gd name="T75" fmla="*/ 644 h 728"/>
                <a:gd name="T76" fmla="*/ 44 w 258"/>
                <a:gd name="T77" fmla="*/ 689 h 728"/>
                <a:gd name="T78" fmla="*/ 16 w 258"/>
                <a:gd name="T79" fmla="*/ 650 h 728"/>
                <a:gd name="T80" fmla="*/ 8 w 258"/>
                <a:gd name="T81" fmla="*/ 606 h 728"/>
                <a:gd name="T82" fmla="*/ 4 w 258"/>
                <a:gd name="T83" fmla="*/ 526 h 728"/>
                <a:gd name="T84" fmla="*/ 11 w 258"/>
                <a:gd name="T85" fmla="*/ 456 h 728"/>
                <a:gd name="T86" fmla="*/ 13 w 258"/>
                <a:gd name="T87" fmla="*/ 377 h 728"/>
                <a:gd name="T88" fmla="*/ 17 w 258"/>
                <a:gd name="T89" fmla="*/ 324 h 728"/>
                <a:gd name="T90" fmla="*/ 40 w 258"/>
                <a:gd name="T91" fmla="*/ 258 h 728"/>
                <a:gd name="T92" fmla="*/ 91 w 258"/>
                <a:gd name="T93" fmla="*/ 231 h 728"/>
                <a:gd name="T94" fmla="*/ 93 w 258"/>
                <a:gd name="T95" fmla="*/ 197 h 728"/>
                <a:gd name="T96" fmla="*/ 39 w 258"/>
                <a:gd name="T97" fmla="*/ 180 h 728"/>
                <a:gd name="T98" fmla="*/ 29 w 258"/>
                <a:gd name="T99" fmla="*/ 73 h 728"/>
                <a:gd name="T100" fmla="*/ 46 w 258"/>
                <a:gd name="T101" fmla="*/ 26 h 728"/>
                <a:gd name="T102" fmla="*/ 90 w 258"/>
                <a:gd name="T103" fmla="*/ 44 h 728"/>
                <a:gd name="T104" fmla="*/ 84 w 258"/>
                <a:gd name="T105" fmla="*/ 99 h 728"/>
                <a:gd name="T106" fmla="*/ 105 w 258"/>
                <a:gd name="T107" fmla="*/ 124 h 728"/>
                <a:gd name="T108" fmla="*/ 113 w 258"/>
                <a:gd name="T109" fmla="*/ 53 h 728"/>
                <a:gd name="T110" fmla="*/ 113 w 258"/>
                <a:gd name="T111" fmla="*/ 13 h 728"/>
                <a:gd name="T112" fmla="*/ 159 w 258"/>
                <a:gd name="T113" fmla="*/ 18 h 728"/>
                <a:gd name="T114" fmla="*/ 164 w 258"/>
                <a:gd name="T115" fmla="*/ 70 h 728"/>
                <a:gd name="T116" fmla="*/ 161 w 258"/>
                <a:gd name="T117" fmla="*/ 119 h 728"/>
                <a:gd name="T118" fmla="*/ 192 w 258"/>
                <a:gd name="T119" fmla="*/ 8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 h="728">
                  <a:moveTo>
                    <a:pt x="192" y="60"/>
                  </a:moveTo>
                  <a:cubicBezTo>
                    <a:pt x="193" y="53"/>
                    <a:pt x="193" y="47"/>
                    <a:pt x="192" y="41"/>
                  </a:cubicBezTo>
                  <a:cubicBezTo>
                    <a:pt x="192" y="38"/>
                    <a:pt x="192" y="35"/>
                    <a:pt x="192" y="31"/>
                  </a:cubicBezTo>
                  <a:cubicBezTo>
                    <a:pt x="192" y="29"/>
                    <a:pt x="192" y="27"/>
                    <a:pt x="192" y="25"/>
                  </a:cubicBezTo>
                  <a:cubicBezTo>
                    <a:pt x="193" y="21"/>
                    <a:pt x="195" y="17"/>
                    <a:pt x="199" y="15"/>
                  </a:cubicBezTo>
                  <a:cubicBezTo>
                    <a:pt x="204" y="12"/>
                    <a:pt x="210" y="10"/>
                    <a:pt x="216" y="10"/>
                  </a:cubicBezTo>
                  <a:cubicBezTo>
                    <a:pt x="220" y="9"/>
                    <a:pt x="223" y="10"/>
                    <a:pt x="226" y="12"/>
                  </a:cubicBezTo>
                  <a:cubicBezTo>
                    <a:pt x="228" y="14"/>
                    <a:pt x="231" y="15"/>
                    <a:pt x="232" y="17"/>
                  </a:cubicBezTo>
                  <a:cubicBezTo>
                    <a:pt x="236" y="22"/>
                    <a:pt x="240" y="27"/>
                    <a:pt x="244" y="32"/>
                  </a:cubicBezTo>
                  <a:cubicBezTo>
                    <a:pt x="249" y="39"/>
                    <a:pt x="250" y="47"/>
                    <a:pt x="248" y="56"/>
                  </a:cubicBezTo>
                  <a:cubicBezTo>
                    <a:pt x="247" y="60"/>
                    <a:pt x="245" y="63"/>
                    <a:pt x="244" y="67"/>
                  </a:cubicBezTo>
                  <a:cubicBezTo>
                    <a:pt x="242" y="72"/>
                    <a:pt x="242" y="77"/>
                    <a:pt x="243" y="82"/>
                  </a:cubicBezTo>
                  <a:cubicBezTo>
                    <a:pt x="243" y="83"/>
                    <a:pt x="243" y="84"/>
                    <a:pt x="243" y="85"/>
                  </a:cubicBezTo>
                  <a:cubicBezTo>
                    <a:pt x="244" y="90"/>
                    <a:pt x="244" y="94"/>
                    <a:pt x="242" y="98"/>
                  </a:cubicBezTo>
                  <a:cubicBezTo>
                    <a:pt x="238" y="109"/>
                    <a:pt x="237" y="119"/>
                    <a:pt x="238" y="130"/>
                  </a:cubicBezTo>
                  <a:cubicBezTo>
                    <a:pt x="239" y="140"/>
                    <a:pt x="238" y="150"/>
                    <a:pt x="235" y="160"/>
                  </a:cubicBezTo>
                  <a:cubicBezTo>
                    <a:pt x="234" y="165"/>
                    <a:pt x="232" y="170"/>
                    <a:pt x="231" y="176"/>
                  </a:cubicBezTo>
                  <a:cubicBezTo>
                    <a:pt x="229" y="182"/>
                    <a:pt x="226" y="187"/>
                    <a:pt x="223" y="192"/>
                  </a:cubicBezTo>
                  <a:cubicBezTo>
                    <a:pt x="220" y="197"/>
                    <a:pt x="216" y="200"/>
                    <a:pt x="210" y="202"/>
                  </a:cubicBezTo>
                  <a:cubicBezTo>
                    <a:pt x="206" y="203"/>
                    <a:pt x="201" y="204"/>
                    <a:pt x="197" y="204"/>
                  </a:cubicBezTo>
                  <a:cubicBezTo>
                    <a:pt x="192" y="204"/>
                    <a:pt x="188" y="203"/>
                    <a:pt x="183" y="203"/>
                  </a:cubicBezTo>
                  <a:cubicBezTo>
                    <a:pt x="181" y="203"/>
                    <a:pt x="178" y="204"/>
                    <a:pt x="175" y="204"/>
                  </a:cubicBezTo>
                  <a:cubicBezTo>
                    <a:pt x="173" y="204"/>
                    <a:pt x="172" y="205"/>
                    <a:pt x="170" y="205"/>
                  </a:cubicBezTo>
                  <a:cubicBezTo>
                    <a:pt x="165" y="208"/>
                    <a:pt x="164" y="213"/>
                    <a:pt x="168" y="218"/>
                  </a:cubicBezTo>
                  <a:cubicBezTo>
                    <a:pt x="169" y="219"/>
                    <a:pt x="170" y="220"/>
                    <a:pt x="172" y="221"/>
                  </a:cubicBezTo>
                  <a:cubicBezTo>
                    <a:pt x="174" y="222"/>
                    <a:pt x="176" y="223"/>
                    <a:pt x="178" y="225"/>
                  </a:cubicBezTo>
                  <a:cubicBezTo>
                    <a:pt x="180" y="226"/>
                    <a:pt x="183" y="227"/>
                    <a:pt x="185" y="228"/>
                  </a:cubicBezTo>
                  <a:cubicBezTo>
                    <a:pt x="196" y="235"/>
                    <a:pt x="206" y="241"/>
                    <a:pt x="217" y="246"/>
                  </a:cubicBezTo>
                  <a:cubicBezTo>
                    <a:pt x="218" y="247"/>
                    <a:pt x="219" y="248"/>
                    <a:pt x="220" y="248"/>
                  </a:cubicBezTo>
                  <a:cubicBezTo>
                    <a:pt x="229" y="254"/>
                    <a:pt x="235" y="263"/>
                    <a:pt x="238" y="274"/>
                  </a:cubicBezTo>
                  <a:cubicBezTo>
                    <a:pt x="240" y="286"/>
                    <a:pt x="243" y="298"/>
                    <a:pt x="244" y="310"/>
                  </a:cubicBezTo>
                  <a:cubicBezTo>
                    <a:pt x="245" y="319"/>
                    <a:pt x="246" y="329"/>
                    <a:pt x="249" y="338"/>
                  </a:cubicBezTo>
                  <a:cubicBezTo>
                    <a:pt x="250" y="343"/>
                    <a:pt x="250" y="348"/>
                    <a:pt x="249" y="353"/>
                  </a:cubicBezTo>
                  <a:cubicBezTo>
                    <a:pt x="249" y="357"/>
                    <a:pt x="248" y="361"/>
                    <a:pt x="248" y="364"/>
                  </a:cubicBezTo>
                  <a:cubicBezTo>
                    <a:pt x="247" y="370"/>
                    <a:pt x="247" y="375"/>
                    <a:pt x="249" y="379"/>
                  </a:cubicBezTo>
                  <a:cubicBezTo>
                    <a:pt x="250" y="383"/>
                    <a:pt x="251" y="386"/>
                    <a:pt x="252" y="389"/>
                  </a:cubicBezTo>
                  <a:cubicBezTo>
                    <a:pt x="254" y="394"/>
                    <a:pt x="254" y="399"/>
                    <a:pt x="253" y="404"/>
                  </a:cubicBezTo>
                  <a:cubicBezTo>
                    <a:pt x="253" y="407"/>
                    <a:pt x="252" y="410"/>
                    <a:pt x="252" y="414"/>
                  </a:cubicBezTo>
                  <a:cubicBezTo>
                    <a:pt x="251" y="422"/>
                    <a:pt x="251" y="429"/>
                    <a:pt x="253" y="437"/>
                  </a:cubicBezTo>
                  <a:cubicBezTo>
                    <a:pt x="255" y="445"/>
                    <a:pt x="255" y="452"/>
                    <a:pt x="255" y="460"/>
                  </a:cubicBezTo>
                  <a:cubicBezTo>
                    <a:pt x="255" y="468"/>
                    <a:pt x="255" y="475"/>
                    <a:pt x="256" y="482"/>
                  </a:cubicBezTo>
                  <a:cubicBezTo>
                    <a:pt x="258" y="493"/>
                    <a:pt x="257" y="504"/>
                    <a:pt x="255" y="515"/>
                  </a:cubicBezTo>
                  <a:cubicBezTo>
                    <a:pt x="255" y="516"/>
                    <a:pt x="255" y="516"/>
                    <a:pt x="254" y="517"/>
                  </a:cubicBezTo>
                  <a:cubicBezTo>
                    <a:pt x="252" y="525"/>
                    <a:pt x="252" y="533"/>
                    <a:pt x="253" y="542"/>
                  </a:cubicBezTo>
                  <a:cubicBezTo>
                    <a:pt x="254" y="543"/>
                    <a:pt x="254" y="544"/>
                    <a:pt x="254" y="545"/>
                  </a:cubicBezTo>
                  <a:cubicBezTo>
                    <a:pt x="255" y="553"/>
                    <a:pt x="255" y="561"/>
                    <a:pt x="252" y="568"/>
                  </a:cubicBezTo>
                  <a:cubicBezTo>
                    <a:pt x="249" y="581"/>
                    <a:pt x="248" y="584"/>
                    <a:pt x="250" y="600"/>
                  </a:cubicBezTo>
                  <a:cubicBezTo>
                    <a:pt x="250" y="603"/>
                    <a:pt x="250" y="606"/>
                    <a:pt x="250" y="610"/>
                  </a:cubicBezTo>
                  <a:cubicBezTo>
                    <a:pt x="249" y="618"/>
                    <a:pt x="249" y="626"/>
                    <a:pt x="248" y="635"/>
                  </a:cubicBezTo>
                  <a:cubicBezTo>
                    <a:pt x="247" y="641"/>
                    <a:pt x="245" y="647"/>
                    <a:pt x="242" y="652"/>
                  </a:cubicBezTo>
                  <a:cubicBezTo>
                    <a:pt x="238" y="658"/>
                    <a:pt x="235" y="665"/>
                    <a:pt x="231" y="671"/>
                  </a:cubicBezTo>
                  <a:cubicBezTo>
                    <a:pt x="230" y="674"/>
                    <a:pt x="228" y="677"/>
                    <a:pt x="225" y="679"/>
                  </a:cubicBezTo>
                  <a:cubicBezTo>
                    <a:pt x="222" y="683"/>
                    <a:pt x="216" y="683"/>
                    <a:pt x="211" y="681"/>
                  </a:cubicBezTo>
                  <a:cubicBezTo>
                    <a:pt x="208" y="679"/>
                    <a:pt x="205" y="676"/>
                    <a:pt x="203" y="672"/>
                  </a:cubicBezTo>
                  <a:cubicBezTo>
                    <a:pt x="199" y="666"/>
                    <a:pt x="196" y="659"/>
                    <a:pt x="193" y="651"/>
                  </a:cubicBezTo>
                  <a:cubicBezTo>
                    <a:pt x="192" y="647"/>
                    <a:pt x="192" y="642"/>
                    <a:pt x="193" y="638"/>
                  </a:cubicBezTo>
                  <a:cubicBezTo>
                    <a:pt x="195" y="634"/>
                    <a:pt x="196" y="631"/>
                    <a:pt x="197" y="627"/>
                  </a:cubicBezTo>
                  <a:cubicBezTo>
                    <a:pt x="198" y="623"/>
                    <a:pt x="198" y="619"/>
                    <a:pt x="196" y="615"/>
                  </a:cubicBezTo>
                  <a:cubicBezTo>
                    <a:pt x="195" y="612"/>
                    <a:pt x="193" y="608"/>
                    <a:pt x="191" y="605"/>
                  </a:cubicBezTo>
                  <a:cubicBezTo>
                    <a:pt x="190" y="602"/>
                    <a:pt x="189" y="598"/>
                    <a:pt x="190" y="595"/>
                  </a:cubicBezTo>
                  <a:cubicBezTo>
                    <a:pt x="193" y="584"/>
                    <a:pt x="193" y="574"/>
                    <a:pt x="192" y="563"/>
                  </a:cubicBezTo>
                  <a:cubicBezTo>
                    <a:pt x="190" y="554"/>
                    <a:pt x="191" y="545"/>
                    <a:pt x="193" y="537"/>
                  </a:cubicBezTo>
                  <a:cubicBezTo>
                    <a:pt x="194" y="535"/>
                    <a:pt x="194" y="533"/>
                    <a:pt x="194" y="532"/>
                  </a:cubicBezTo>
                  <a:cubicBezTo>
                    <a:pt x="195" y="527"/>
                    <a:pt x="195" y="523"/>
                    <a:pt x="195" y="519"/>
                  </a:cubicBezTo>
                  <a:cubicBezTo>
                    <a:pt x="194" y="515"/>
                    <a:pt x="193" y="512"/>
                    <a:pt x="192" y="509"/>
                  </a:cubicBezTo>
                  <a:cubicBezTo>
                    <a:pt x="190" y="501"/>
                    <a:pt x="190" y="493"/>
                    <a:pt x="191" y="485"/>
                  </a:cubicBezTo>
                  <a:cubicBezTo>
                    <a:pt x="192" y="479"/>
                    <a:pt x="192" y="472"/>
                    <a:pt x="194" y="466"/>
                  </a:cubicBezTo>
                  <a:cubicBezTo>
                    <a:pt x="196" y="455"/>
                    <a:pt x="196" y="444"/>
                    <a:pt x="195" y="434"/>
                  </a:cubicBezTo>
                  <a:cubicBezTo>
                    <a:pt x="195" y="426"/>
                    <a:pt x="194" y="417"/>
                    <a:pt x="194" y="409"/>
                  </a:cubicBezTo>
                  <a:cubicBezTo>
                    <a:pt x="194" y="402"/>
                    <a:pt x="194" y="395"/>
                    <a:pt x="192" y="389"/>
                  </a:cubicBezTo>
                  <a:cubicBezTo>
                    <a:pt x="191" y="384"/>
                    <a:pt x="191" y="379"/>
                    <a:pt x="192" y="374"/>
                  </a:cubicBezTo>
                  <a:cubicBezTo>
                    <a:pt x="193" y="368"/>
                    <a:pt x="193" y="362"/>
                    <a:pt x="192" y="356"/>
                  </a:cubicBezTo>
                  <a:cubicBezTo>
                    <a:pt x="190" y="349"/>
                    <a:pt x="189" y="341"/>
                    <a:pt x="189" y="334"/>
                  </a:cubicBezTo>
                  <a:cubicBezTo>
                    <a:pt x="189" y="331"/>
                    <a:pt x="188" y="329"/>
                    <a:pt x="188" y="326"/>
                  </a:cubicBezTo>
                  <a:cubicBezTo>
                    <a:pt x="186" y="318"/>
                    <a:pt x="182" y="311"/>
                    <a:pt x="176" y="306"/>
                  </a:cubicBezTo>
                  <a:cubicBezTo>
                    <a:pt x="175" y="305"/>
                    <a:pt x="174" y="304"/>
                    <a:pt x="172" y="303"/>
                  </a:cubicBezTo>
                  <a:cubicBezTo>
                    <a:pt x="167" y="300"/>
                    <a:pt x="161" y="302"/>
                    <a:pt x="158" y="307"/>
                  </a:cubicBezTo>
                  <a:cubicBezTo>
                    <a:pt x="157" y="309"/>
                    <a:pt x="156" y="312"/>
                    <a:pt x="157" y="314"/>
                  </a:cubicBezTo>
                  <a:cubicBezTo>
                    <a:pt x="157" y="316"/>
                    <a:pt x="157" y="318"/>
                    <a:pt x="157" y="320"/>
                  </a:cubicBezTo>
                  <a:cubicBezTo>
                    <a:pt x="158" y="324"/>
                    <a:pt x="159" y="328"/>
                    <a:pt x="160" y="332"/>
                  </a:cubicBezTo>
                  <a:cubicBezTo>
                    <a:pt x="163" y="342"/>
                    <a:pt x="163" y="353"/>
                    <a:pt x="160" y="363"/>
                  </a:cubicBezTo>
                  <a:cubicBezTo>
                    <a:pt x="159" y="367"/>
                    <a:pt x="158" y="371"/>
                    <a:pt x="157" y="374"/>
                  </a:cubicBezTo>
                  <a:cubicBezTo>
                    <a:pt x="155" y="379"/>
                    <a:pt x="155" y="384"/>
                    <a:pt x="155" y="389"/>
                  </a:cubicBezTo>
                  <a:cubicBezTo>
                    <a:pt x="156" y="391"/>
                    <a:pt x="156" y="394"/>
                    <a:pt x="156" y="396"/>
                  </a:cubicBezTo>
                  <a:cubicBezTo>
                    <a:pt x="157" y="400"/>
                    <a:pt x="157" y="404"/>
                    <a:pt x="156" y="408"/>
                  </a:cubicBezTo>
                  <a:cubicBezTo>
                    <a:pt x="156" y="408"/>
                    <a:pt x="156" y="409"/>
                    <a:pt x="156" y="409"/>
                  </a:cubicBezTo>
                  <a:cubicBezTo>
                    <a:pt x="154" y="421"/>
                    <a:pt x="154" y="432"/>
                    <a:pt x="157" y="444"/>
                  </a:cubicBezTo>
                  <a:cubicBezTo>
                    <a:pt x="158" y="448"/>
                    <a:pt x="157" y="452"/>
                    <a:pt x="157" y="456"/>
                  </a:cubicBezTo>
                  <a:cubicBezTo>
                    <a:pt x="156" y="461"/>
                    <a:pt x="154" y="466"/>
                    <a:pt x="153" y="470"/>
                  </a:cubicBezTo>
                  <a:cubicBezTo>
                    <a:pt x="152" y="475"/>
                    <a:pt x="152" y="479"/>
                    <a:pt x="154" y="484"/>
                  </a:cubicBezTo>
                  <a:cubicBezTo>
                    <a:pt x="157" y="495"/>
                    <a:pt x="157" y="506"/>
                    <a:pt x="157" y="517"/>
                  </a:cubicBezTo>
                  <a:cubicBezTo>
                    <a:pt x="157" y="522"/>
                    <a:pt x="157" y="528"/>
                    <a:pt x="156" y="534"/>
                  </a:cubicBezTo>
                  <a:cubicBezTo>
                    <a:pt x="155" y="541"/>
                    <a:pt x="156" y="548"/>
                    <a:pt x="158" y="555"/>
                  </a:cubicBezTo>
                  <a:cubicBezTo>
                    <a:pt x="158" y="558"/>
                    <a:pt x="159" y="561"/>
                    <a:pt x="160" y="563"/>
                  </a:cubicBezTo>
                  <a:cubicBezTo>
                    <a:pt x="160" y="566"/>
                    <a:pt x="160" y="569"/>
                    <a:pt x="160" y="572"/>
                  </a:cubicBezTo>
                  <a:cubicBezTo>
                    <a:pt x="161" y="577"/>
                    <a:pt x="160" y="583"/>
                    <a:pt x="157" y="588"/>
                  </a:cubicBezTo>
                  <a:cubicBezTo>
                    <a:pt x="156" y="591"/>
                    <a:pt x="154" y="594"/>
                    <a:pt x="153" y="597"/>
                  </a:cubicBezTo>
                  <a:cubicBezTo>
                    <a:pt x="152" y="599"/>
                    <a:pt x="152" y="601"/>
                    <a:pt x="152" y="604"/>
                  </a:cubicBezTo>
                  <a:cubicBezTo>
                    <a:pt x="152" y="606"/>
                    <a:pt x="153" y="608"/>
                    <a:pt x="153" y="610"/>
                  </a:cubicBezTo>
                  <a:cubicBezTo>
                    <a:pt x="155" y="616"/>
                    <a:pt x="155" y="621"/>
                    <a:pt x="155" y="627"/>
                  </a:cubicBezTo>
                  <a:cubicBezTo>
                    <a:pt x="154" y="635"/>
                    <a:pt x="154" y="644"/>
                    <a:pt x="154" y="652"/>
                  </a:cubicBezTo>
                  <a:cubicBezTo>
                    <a:pt x="153" y="663"/>
                    <a:pt x="151" y="674"/>
                    <a:pt x="149" y="685"/>
                  </a:cubicBezTo>
                  <a:cubicBezTo>
                    <a:pt x="149" y="688"/>
                    <a:pt x="148" y="691"/>
                    <a:pt x="147" y="693"/>
                  </a:cubicBezTo>
                  <a:cubicBezTo>
                    <a:pt x="144" y="700"/>
                    <a:pt x="141" y="707"/>
                    <a:pt x="137" y="715"/>
                  </a:cubicBezTo>
                  <a:cubicBezTo>
                    <a:pt x="137" y="717"/>
                    <a:pt x="135" y="719"/>
                    <a:pt x="134" y="720"/>
                  </a:cubicBezTo>
                  <a:cubicBezTo>
                    <a:pt x="133" y="722"/>
                    <a:pt x="131" y="724"/>
                    <a:pt x="129" y="725"/>
                  </a:cubicBezTo>
                  <a:cubicBezTo>
                    <a:pt x="124" y="728"/>
                    <a:pt x="116" y="726"/>
                    <a:pt x="113" y="720"/>
                  </a:cubicBezTo>
                  <a:cubicBezTo>
                    <a:pt x="112" y="718"/>
                    <a:pt x="111" y="715"/>
                    <a:pt x="111" y="712"/>
                  </a:cubicBezTo>
                  <a:cubicBezTo>
                    <a:pt x="111" y="707"/>
                    <a:pt x="111" y="702"/>
                    <a:pt x="111" y="697"/>
                  </a:cubicBezTo>
                  <a:cubicBezTo>
                    <a:pt x="111" y="690"/>
                    <a:pt x="109" y="684"/>
                    <a:pt x="106" y="678"/>
                  </a:cubicBezTo>
                  <a:cubicBezTo>
                    <a:pt x="106" y="678"/>
                    <a:pt x="105" y="677"/>
                    <a:pt x="105" y="677"/>
                  </a:cubicBezTo>
                  <a:cubicBezTo>
                    <a:pt x="97" y="665"/>
                    <a:pt x="95" y="652"/>
                    <a:pt x="94" y="638"/>
                  </a:cubicBezTo>
                  <a:cubicBezTo>
                    <a:pt x="94" y="633"/>
                    <a:pt x="95" y="627"/>
                    <a:pt x="96" y="622"/>
                  </a:cubicBezTo>
                  <a:cubicBezTo>
                    <a:pt x="97" y="613"/>
                    <a:pt x="98" y="605"/>
                    <a:pt x="98" y="597"/>
                  </a:cubicBezTo>
                  <a:cubicBezTo>
                    <a:pt x="99" y="590"/>
                    <a:pt x="99" y="584"/>
                    <a:pt x="98" y="578"/>
                  </a:cubicBezTo>
                  <a:cubicBezTo>
                    <a:pt x="97" y="571"/>
                    <a:pt x="96" y="564"/>
                    <a:pt x="97" y="556"/>
                  </a:cubicBezTo>
                  <a:cubicBezTo>
                    <a:pt x="97" y="549"/>
                    <a:pt x="96" y="541"/>
                    <a:pt x="95" y="533"/>
                  </a:cubicBezTo>
                  <a:cubicBezTo>
                    <a:pt x="94" y="531"/>
                    <a:pt x="94" y="529"/>
                    <a:pt x="93" y="527"/>
                  </a:cubicBezTo>
                  <a:cubicBezTo>
                    <a:pt x="92" y="521"/>
                    <a:pt x="93" y="515"/>
                    <a:pt x="94" y="510"/>
                  </a:cubicBezTo>
                  <a:cubicBezTo>
                    <a:pt x="95" y="509"/>
                    <a:pt x="96" y="507"/>
                    <a:pt x="96" y="505"/>
                  </a:cubicBezTo>
                  <a:cubicBezTo>
                    <a:pt x="98" y="500"/>
                    <a:pt x="99" y="495"/>
                    <a:pt x="98" y="489"/>
                  </a:cubicBezTo>
                  <a:cubicBezTo>
                    <a:pt x="97" y="487"/>
                    <a:pt x="97" y="485"/>
                    <a:pt x="96" y="482"/>
                  </a:cubicBezTo>
                  <a:cubicBezTo>
                    <a:pt x="94" y="471"/>
                    <a:pt x="94" y="460"/>
                    <a:pt x="95" y="449"/>
                  </a:cubicBezTo>
                  <a:cubicBezTo>
                    <a:pt x="96" y="437"/>
                    <a:pt x="96" y="424"/>
                    <a:pt x="95" y="412"/>
                  </a:cubicBezTo>
                  <a:cubicBezTo>
                    <a:pt x="95" y="408"/>
                    <a:pt x="95" y="404"/>
                    <a:pt x="95" y="400"/>
                  </a:cubicBezTo>
                  <a:cubicBezTo>
                    <a:pt x="95" y="395"/>
                    <a:pt x="96" y="390"/>
                    <a:pt x="99" y="386"/>
                  </a:cubicBezTo>
                  <a:cubicBezTo>
                    <a:pt x="99" y="384"/>
                    <a:pt x="100" y="383"/>
                    <a:pt x="101" y="381"/>
                  </a:cubicBezTo>
                  <a:cubicBezTo>
                    <a:pt x="103" y="378"/>
                    <a:pt x="104" y="374"/>
                    <a:pt x="104" y="370"/>
                  </a:cubicBezTo>
                  <a:cubicBezTo>
                    <a:pt x="105" y="361"/>
                    <a:pt x="107" y="351"/>
                    <a:pt x="111" y="343"/>
                  </a:cubicBezTo>
                  <a:cubicBezTo>
                    <a:pt x="111" y="341"/>
                    <a:pt x="111" y="340"/>
                    <a:pt x="111" y="339"/>
                  </a:cubicBezTo>
                  <a:cubicBezTo>
                    <a:pt x="112" y="336"/>
                    <a:pt x="112" y="333"/>
                    <a:pt x="110" y="329"/>
                  </a:cubicBezTo>
                  <a:cubicBezTo>
                    <a:pt x="107" y="322"/>
                    <a:pt x="103" y="315"/>
                    <a:pt x="97" y="308"/>
                  </a:cubicBezTo>
                  <a:cubicBezTo>
                    <a:pt x="97" y="307"/>
                    <a:pt x="96" y="306"/>
                    <a:pt x="95" y="306"/>
                  </a:cubicBezTo>
                  <a:cubicBezTo>
                    <a:pt x="92" y="303"/>
                    <a:pt x="87" y="303"/>
                    <a:pt x="84" y="306"/>
                  </a:cubicBezTo>
                  <a:cubicBezTo>
                    <a:pt x="82" y="307"/>
                    <a:pt x="81" y="309"/>
                    <a:pt x="80" y="311"/>
                  </a:cubicBezTo>
                  <a:cubicBezTo>
                    <a:pt x="76" y="318"/>
                    <a:pt x="74" y="325"/>
                    <a:pt x="72" y="333"/>
                  </a:cubicBezTo>
                  <a:cubicBezTo>
                    <a:pt x="72" y="335"/>
                    <a:pt x="72" y="338"/>
                    <a:pt x="72" y="341"/>
                  </a:cubicBezTo>
                  <a:cubicBezTo>
                    <a:pt x="72" y="344"/>
                    <a:pt x="73" y="348"/>
                    <a:pt x="74" y="351"/>
                  </a:cubicBezTo>
                  <a:cubicBezTo>
                    <a:pt x="75" y="356"/>
                    <a:pt x="75" y="361"/>
                    <a:pt x="73" y="366"/>
                  </a:cubicBezTo>
                  <a:cubicBezTo>
                    <a:pt x="70" y="376"/>
                    <a:pt x="69" y="387"/>
                    <a:pt x="70" y="397"/>
                  </a:cubicBezTo>
                  <a:cubicBezTo>
                    <a:pt x="71" y="403"/>
                    <a:pt x="70" y="410"/>
                    <a:pt x="70" y="416"/>
                  </a:cubicBezTo>
                  <a:cubicBezTo>
                    <a:pt x="69" y="427"/>
                    <a:pt x="69" y="438"/>
                    <a:pt x="72" y="449"/>
                  </a:cubicBezTo>
                  <a:cubicBezTo>
                    <a:pt x="74" y="457"/>
                    <a:pt x="74" y="466"/>
                    <a:pt x="73" y="474"/>
                  </a:cubicBezTo>
                  <a:cubicBezTo>
                    <a:pt x="72" y="480"/>
                    <a:pt x="72" y="486"/>
                    <a:pt x="72" y="492"/>
                  </a:cubicBezTo>
                  <a:cubicBezTo>
                    <a:pt x="73" y="497"/>
                    <a:pt x="73" y="501"/>
                    <a:pt x="72" y="506"/>
                  </a:cubicBezTo>
                  <a:cubicBezTo>
                    <a:pt x="71" y="515"/>
                    <a:pt x="71" y="524"/>
                    <a:pt x="72" y="532"/>
                  </a:cubicBezTo>
                  <a:cubicBezTo>
                    <a:pt x="73" y="540"/>
                    <a:pt x="73" y="548"/>
                    <a:pt x="72" y="556"/>
                  </a:cubicBezTo>
                  <a:cubicBezTo>
                    <a:pt x="70" y="562"/>
                    <a:pt x="70" y="569"/>
                    <a:pt x="70" y="576"/>
                  </a:cubicBezTo>
                  <a:cubicBezTo>
                    <a:pt x="71" y="581"/>
                    <a:pt x="71" y="587"/>
                    <a:pt x="70" y="593"/>
                  </a:cubicBezTo>
                  <a:cubicBezTo>
                    <a:pt x="68" y="601"/>
                    <a:pt x="68" y="609"/>
                    <a:pt x="69" y="618"/>
                  </a:cubicBezTo>
                  <a:cubicBezTo>
                    <a:pt x="69" y="622"/>
                    <a:pt x="70" y="626"/>
                    <a:pt x="70" y="631"/>
                  </a:cubicBezTo>
                  <a:cubicBezTo>
                    <a:pt x="71" y="635"/>
                    <a:pt x="70" y="640"/>
                    <a:pt x="70" y="644"/>
                  </a:cubicBezTo>
                  <a:cubicBezTo>
                    <a:pt x="69" y="650"/>
                    <a:pt x="67" y="656"/>
                    <a:pt x="63" y="661"/>
                  </a:cubicBezTo>
                  <a:cubicBezTo>
                    <a:pt x="61" y="663"/>
                    <a:pt x="60" y="665"/>
                    <a:pt x="59" y="666"/>
                  </a:cubicBezTo>
                  <a:cubicBezTo>
                    <a:pt x="55" y="671"/>
                    <a:pt x="52" y="676"/>
                    <a:pt x="49" y="682"/>
                  </a:cubicBezTo>
                  <a:cubicBezTo>
                    <a:pt x="48" y="684"/>
                    <a:pt x="46" y="687"/>
                    <a:pt x="44" y="689"/>
                  </a:cubicBezTo>
                  <a:cubicBezTo>
                    <a:pt x="40" y="695"/>
                    <a:pt x="30" y="694"/>
                    <a:pt x="26" y="687"/>
                  </a:cubicBezTo>
                  <a:cubicBezTo>
                    <a:pt x="25" y="686"/>
                    <a:pt x="24" y="684"/>
                    <a:pt x="24" y="683"/>
                  </a:cubicBezTo>
                  <a:cubicBezTo>
                    <a:pt x="23" y="680"/>
                    <a:pt x="22" y="676"/>
                    <a:pt x="21" y="673"/>
                  </a:cubicBezTo>
                  <a:cubicBezTo>
                    <a:pt x="19" y="665"/>
                    <a:pt x="18" y="658"/>
                    <a:pt x="16" y="650"/>
                  </a:cubicBezTo>
                  <a:cubicBezTo>
                    <a:pt x="14" y="644"/>
                    <a:pt x="13" y="637"/>
                    <a:pt x="13" y="630"/>
                  </a:cubicBezTo>
                  <a:cubicBezTo>
                    <a:pt x="13" y="628"/>
                    <a:pt x="13" y="626"/>
                    <a:pt x="13" y="624"/>
                  </a:cubicBezTo>
                  <a:cubicBezTo>
                    <a:pt x="13" y="620"/>
                    <a:pt x="12" y="617"/>
                    <a:pt x="11" y="614"/>
                  </a:cubicBezTo>
                  <a:cubicBezTo>
                    <a:pt x="10" y="611"/>
                    <a:pt x="9" y="609"/>
                    <a:pt x="8" y="606"/>
                  </a:cubicBezTo>
                  <a:cubicBezTo>
                    <a:pt x="8" y="603"/>
                    <a:pt x="7" y="600"/>
                    <a:pt x="7" y="598"/>
                  </a:cubicBezTo>
                  <a:cubicBezTo>
                    <a:pt x="7" y="597"/>
                    <a:pt x="7" y="595"/>
                    <a:pt x="7" y="594"/>
                  </a:cubicBezTo>
                  <a:cubicBezTo>
                    <a:pt x="8" y="585"/>
                    <a:pt x="7" y="577"/>
                    <a:pt x="4" y="568"/>
                  </a:cubicBezTo>
                  <a:cubicBezTo>
                    <a:pt x="0" y="554"/>
                    <a:pt x="1" y="540"/>
                    <a:pt x="4" y="526"/>
                  </a:cubicBezTo>
                  <a:cubicBezTo>
                    <a:pt x="6" y="520"/>
                    <a:pt x="8" y="515"/>
                    <a:pt x="9" y="509"/>
                  </a:cubicBezTo>
                  <a:cubicBezTo>
                    <a:pt x="11" y="503"/>
                    <a:pt x="13" y="497"/>
                    <a:pt x="14" y="491"/>
                  </a:cubicBezTo>
                  <a:cubicBezTo>
                    <a:pt x="15" y="483"/>
                    <a:pt x="15" y="475"/>
                    <a:pt x="14" y="468"/>
                  </a:cubicBezTo>
                  <a:cubicBezTo>
                    <a:pt x="13" y="464"/>
                    <a:pt x="12" y="460"/>
                    <a:pt x="11" y="456"/>
                  </a:cubicBezTo>
                  <a:cubicBezTo>
                    <a:pt x="9" y="447"/>
                    <a:pt x="9" y="438"/>
                    <a:pt x="11" y="430"/>
                  </a:cubicBezTo>
                  <a:cubicBezTo>
                    <a:pt x="12" y="429"/>
                    <a:pt x="12" y="427"/>
                    <a:pt x="12" y="426"/>
                  </a:cubicBezTo>
                  <a:cubicBezTo>
                    <a:pt x="16" y="412"/>
                    <a:pt x="17" y="398"/>
                    <a:pt x="14" y="383"/>
                  </a:cubicBezTo>
                  <a:cubicBezTo>
                    <a:pt x="14" y="381"/>
                    <a:pt x="13" y="379"/>
                    <a:pt x="13" y="377"/>
                  </a:cubicBezTo>
                  <a:cubicBezTo>
                    <a:pt x="12" y="370"/>
                    <a:pt x="12" y="363"/>
                    <a:pt x="15" y="357"/>
                  </a:cubicBezTo>
                  <a:cubicBezTo>
                    <a:pt x="15" y="356"/>
                    <a:pt x="15" y="355"/>
                    <a:pt x="16" y="354"/>
                  </a:cubicBezTo>
                  <a:cubicBezTo>
                    <a:pt x="18" y="346"/>
                    <a:pt x="19" y="338"/>
                    <a:pt x="18" y="330"/>
                  </a:cubicBezTo>
                  <a:cubicBezTo>
                    <a:pt x="18" y="328"/>
                    <a:pt x="17" y="326"/>
                    <a:pt x="17" y="324"/>
                  </a:cubicBezTo>
                  <a:cubicBezTo>
                    <a:pt x="17" y="320"/>
                    <a:pt x="18" y="317"/>
                    <a:pt x="19" y="314"/>
                  </a:cubicBezTo>
                  <a:cubicBezTo>
                    <a:pt x="25" y="305"/>
                    <a:pt x="28" y="295"/>
                    <a:pt x="31" y="285"/>
                  </a:cubicBezTo>
                  <a:cubicBezTo>
                    <a:pt x="33" y="280"/>
                    <a:pt x="33" y="275"/>
                    <a:pt x="34" y="270"/>
                  </a:cubicBezTo>
                  <a:cubicBezTo>
                    <a:pt x="35" y="265"/>
                    <a:pt x="36" y="261"/>
                    <a:pt x="40" y="258"/>
                  </a:cubicBezTo>
                  <a:cubicBezTo>
                    <a:pt x="46" y="252"/>
                    <a:pt x="52" y="245"/>
                    <a:pt x="58" y="239"/>
                  </a:cubicBezTo>
                  <a:cubicBezTo>
                    <a:pt x="63" y="233"/>
                    <a:pt x="70" y="231"/>
                    <a:pt x="78" y="231"/>
                  </a:cubicBezTo>
                  <a:cubicBezTo>
                    <a:pt x="80" y="231"/>
                    <a:pt x="82" y="231"/>
                    <a:pt x="84" y="231"/>
                  </a:cubicBezTo>
                  <a:cubicBezTo>
                    <a:pt x="87" y="231"/>
                    <a:pt x="89" y="231"/>
                    <a:pt x="91" y="231"/>
                  </a:cubicBezTo>
                  <a:cubicBezTo>
                    <a:pt x="98" y="231"/>
                    <a:pt x="104" y="228"/>
                    <a:pt x="107" y="221"/>
                  </a:cubicBezTo>
                  <a:cubicBezTo>
                    <a:pt x="109" y="220"/>
                    <a:pt x="109" y="217"/>
                    <a:pt x="110" y="215"/>
                  </a:cubicBezTo>
                  <a:cubicBezTo>
                    <a:pt x="112" y="209"/>
                    <a:pt x="109" y="203"/>
                    <a:pt x="103" y="200"/>
                  </a:cubicBezTo>
                  <a:cubicBezTo>
                    <a:pt x="100" y="198"/>
                    <a:pt x="97" y="197"/>
                    <a:pt x="93" y="197"/>
                  </a:cubicBezTo>
                  <a:cubicBezTo>
                    <a:pt x="90" y="197"/>
                    <a:pt x="86" y="197"/>
                    <a:pt x="82" y="197"/>
                  </a:cubicBezTo>
                  <a:cubicBezTo>
                    <a:pt x="73" y="198"/>
                    <a:pt x="65" y="196"/>
                    <a:pt x="57" y="194"/>
                  </a:cubicBezTo>
                  <a:cubicBezTo>
                    <a:pt x="54" y="192"/>
                    <a:pt x="51" y="191"/>
                    <a:pt x="48" y="190"/>
                  </a:cubicBezTo>
                  <a:cubicBezTo>
                    <a:pt x="44" y="187"/>
                    <a:pt x="41" y="184"/>
                    <a:pt x="39" y="180"/>
                  </a:cubicBezTo>
                  <a:cubicBezTo>
                    <a:pt x="37" y="176"/>
                    <a:pt x="36" y="172"/>
                    <a:pt x="35" y="167"/>
                  </a:cubicBezTo>
                  <a:cubicBezTo>
                    <a:pt x="33" y="156"/>
                    <a:pt x="31" y="145"/>
                    <a:pt x="28" y="134"/>
                  </a:cubicBezTo>
                  <a:cubicBezTo>
                    <a:pt x="26" y="128"/>
                    <a:pt x="26" y="122"/>
                    <a:pt x="27" y="116"/>
                  </a:cubicBezTo>
                  <a:cubicBezTo>
                    <a:pt x="30" y="102"/>
                    <a:pt x="30" y="87"/>
                    <a:pt x="29" y="73"/>
                  </a:cubicBezTo>
                  <a:cubicBezTo>
                    <a:pt x="29" y="72"/>
                    <a:pt x="29" y="72"/>
                    <a:pt x="29" y="71"/>
                  </a:cubicBezTo>
                  <a:cubicBezTo>
                    <a:pt x="29" y="65"/>
                    <a:pt x="30" y="59"/>
                    <a:pt x="33" y="53"/>
                  </a:cubicBezTo>
                  <a:cubicBezTo>
                    <a:pt x="38" y="46"/>
                    <a:pt x="42" y="38"/>
                    <a:pt x="45" y="29"/>
                  </a:cubicBezTo>
                  <a:cubicBezTo>
                    <a:pt x="45" y="28"/>
                    <a:pt x="46" y="27"/>
                    <a:pt x="46" y="26"/>
                  </a:cubicBezTo>
                  <a:cubicBezTo>
                    <a:pt x="49" y="21"/>
                    <a:pt x="53" y="19"/>
                    <a:pt x="59" y="19"/>
                  </a:cubicBezTo>
                  <a:cubicBezTo>
                    <a:pt x="62" y="20"/>
                    <a:pt x="65" y="20"/>
                    <a:pt x="69" y="22"/>
                  </a:cubicBezTo>
                  <a:cubicBezTo>
                    <a:pt x="76" y="25"/>
                    <a:pt x="83" y="31"/>
                    <a:pt x="88" y="37"/>
                  </a:cubicBezTo>
                  <a:cubicBezTo>
                    <a:pt x="89" y="39"/>
                    <a:pt x="90" y="41"/>
                    <a:pt x="90" y="44"/>
                  </a:cubicBezTo>
                  <a:cubicBezTo>
                    <a:pt x="90" y="45"/>
                    <a:pt x="90" y="46"/>
                    <a:pt x="90" y="47"/>
                  </a:cubicBezTo>
                  <a:cubicBezTo>
                    <a:pt x="87" y="56"/>
                    <a:pt x="88" y="64"/>
                    <a:pt x="90" y="73"/>
                  </a:cubicBezTo>
                  <a:cubicBezTo>
                    <a:pt x="91" y="78"/>
                    <a:pt x="90" y="82"/>
                    <a:pt x="89" y="87"/>
                  </a:cubicBezTo>
                  <a:cubicBezTo>
                    <a:pt x="87" y="91"/>
                    <a:pt x="86" y="95"/>
                    <a:pt x="84" y="99"/>
                  </a:cubicBezTo>
                  <a:cubicBezTo>
                    <a:pt x="83" y="106"/>
                    <a:pt x="82" y="112"/>
                    <a:pt x="84" y="119"/>
                  </a:cubicBezTo>
                  <a:cubicBezTo>
                    <a:pt x="85" y="122"/>
                    <a:pt x="86" y="125"/>
                    <a:pt x="89" y="127"/>
                  </a:cubicBezTo>
                  <a:cubicBezTo>
                    <a:pt x="91" y="129"/>
                    <a:pt x="93" y="130"/>
                    <a:pt x="95" y="130"/>
                  </a:cubicBezTo>
                  <a:cubicBezTo>
                    <a:pt x="99" y="130"/>
                    <a:pt x="104" y="128"/>
                    <a:pt x="105" y="124"/>
                  </a:cubicBezTo>
                  <a:cubicBezTo>
                    <a:pt x="105" y="122"/>
                    <a:pt x="106" y="120"/>
                    <a:pt x="106" y="118"/>
                  </a:cubicBezTo>
                  <a:cubicBezTo>
                    <a:pt x="107" y="108"/>
                    <a:pt x="108" y="99"/>
                    <a:pt x="111" y="90"/>
                  </a:cubicBezTo>
                  <a:cubicBezTo>
                    <a:pt x="113" y="86"/>
                    <a:pt x="113" y="82"/>
                    <a:pt x="113" y="78"/>
                  </a:cubicBezTo>
                  <a:cubicBezTo>
                    <a:pt x="112" y="70"/>
                    <a:pt x="112" y="61"/>
                    <a:pt x="113" y="53"/>
                  </a:cubicBezTo>
                  <a:cubicBezTo>
                    <a:pt x="114" y="48"/>
                    <a:pt x="113" y="43"/>
                    <a:pt x="112" y="38"/>
                  </a:cubicBezTo>
                  <a:cubicBezTo>
                    <a:pt x="111" y="34"/>
                    <a:pt x="110" y="29"/>
                    <a:pt x="109" y="25"/>
                  </a:cubicBezTo>
                  <a:cubicBezTo>
                    <a:pt x="109" y="23"/>
                    <a:pt x="109" y="22"/>
                    <a:pt x="109" y="20"/>
                  </a:cubicBezTo>
                  <a:cubicBezTo>
                    <a:pt x="109" y="17"/>
                    <a:pt x="110" y="14"/>
                    <a:pt x="113" y="13"/>
                  </a:cubicBezTo>
                  <a:cubicBezTo>
                    <a:pt x="117" y="9"/>
                    <a:pt x="123" y="6"/>
                    <a:pt x="128" y="3"/>
                  </a:cubicBezTo>
                  <a:cubicBezTo>
                    <a:pt x="134" y="1"/>
                    <a:pt x="139" y="0"/>
                    <a:pt x="145" y="2"/>
                  </a:cubicBezTo>
                  <a:cubicBezTo>
                    <a:pt x="148" y="3"/>
                    <a:pt x="151" y="5"/>
                    <a:pt x="154" y="7"/>
                  </a:cubicBezTo>
                  <a:cubicBezTo>
                    <a:pt x="157" y="10"/>
                    <a:pt x="159" y="14"/>
                    <a:pt x="159" y="18"/>
                  </a:cubicBezTo>
                  <a:cubicBezTo>
                    <a:pt x="159" y="21"/>
                    <a:pt x="158" y="24"/>
                    <a:pt x="158" y="27"/>
                  </a:cubicBezTo>
                  <a:cubicBezTo>
                    <a:pt x="157" y="35"/>
                    <a:pt x="157" y="42"/>
                    <a:pt x="160" y="50"/>
                  </a:cubicBezTo>
                  <a:cubicBezTo>
                    <a:pt x="160" y="52"/>
                    <a:pt x="161" y="54"/>
                    <a:pt x="162" y="56"/>
                  </a:cubicBezTo>
                  <a:cubicBezTo>
                    <a:pt x="163" y="61"/>
                    <a:pt x="164" y="65"/>
                    <a:pt x="164" y="70"/>
                  </a:cubicBezTo>
                  <a:cubicBezTo>
                    <a:pt x="164" y="75"/>
                    <a:pt x="164" y="81"/>
                    <a:pt x="165" y="86"/>
                  </a:cubicBezTo>
                  <a:cubicBezTo>
                    <a:pt x="165" y="91"/>
                    <a:pt x="164" y="96"/>
                    <a:pt x="163" y="101"/>
                  </a:cubicBezTo>
                  <a:cubicBezTo>
                    <a:pt x="162" y="105"/>
                    <a:pt x="161" y="109"/>
                    <a:pt x="161" y="113"/>
                  </a:cubicBezTo>
                  <a:cubicBezTo>
                    <a:pt x="160" y="115"/>
                    <a:pt x="161" y="117"/>
                    <a:pt x="161" y="119"/>
                  </a:cubicBezTo>
                  <a:cubicBezTo>
                    <a:pt x="162" y="123"/>
                    <a:pt x="166" y="126"/>
                    <a:pt x="170" y="125"/>
                  </a:cubicBezTo>
                  <a:cubicBezTo>
                    <a:pt x="173" y="124"/>
                    <a:pt x="176" y="123"/>
                    <a:pt x="178" y="121"/>
                  </a:cubicBezTo>
                  <a:cubicBezTo>
                    <a:pt x="185" y="114"/>
                    <a:pt x="190" y="105"/>
                    <a:pt x="191" y="95"/>
                  </a:cubicBezTo>
                  <a:cubicBezTo>
                    <a:pt x="191" y="92"/>
                    <a:pt x="191" y="89"/>
                    <a:pt x="192" y="86"/>
                  </a:cubicBezTo>
                  <a:cubicBezTo>
                    <a:pt x="192" y="77"/>
                    <a:pt x="192" y="69"/>
                    <a:pt x="192" y="6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0">
              <a:extLst>
                <a:ext uri="{FF2B5EF4-FFF2-40B4-BE49-F238E27FC236}">
                  <a16:creationId xmlns:a16="http://schemas.microsoft.com/office/drawing/2014/main" id="{941A49F7-752E-468E-9663-9117B8F4EF34}"/>
                </a:ext>
              </a:extLst>
            </p:cNvPr>
            <p:cNvSpPr>
              <a:spLocks/>
            </p:cNvSpPr>
            <p:nvPr/>
          </p:nvSpPr>
          <p:spPr bwMode="auto">
            <a:xfrm>
              <a:off x="4291014" y="3049588"/>
              <a:ext cx="207963" cy="739775"/>
            </a:xfrm>
            <a:custGeom>
              <a:avLst/>
              <a:gdLst>
                <a:gd name="T0" fmla="*/ 107 w 237"/>
                <a:gd name="T1" fmla="*/ 637 h 860"/>
                <a:gd name="T2" fmla="*/ 101 w 237"/>
                <a:gd name="T3" fmla="*/ 531 h 860"/>
                <a:gd name="T4" fmla="*/ 102 w 237"/>
                <a:gd name="T5" fmla="*/ 463 h 860"/>
                <a:gd name="T6" fmla="*/ 97 w 237"/>
                <a:gd name="T7" fmla="*/ 400 h 860"/>
                <a:gd name="T8" fmla="*/ 71 w 237"/>
                <a:gd name="T9" fmla="*/ 428 h 860"/>
                <a:gd name="T10" fmla="*/ 56 w 237"/>
                <a:gd name="T11" fmla="*/ 492 h 860"/>
                <a:gd name="T12" fmla="*/ 51 w 237"/>
                <a:gd name="T13" fmla="*/ 561 h 860"/>
                <a:gd name="T14" fmla="*/ 43 w 237"/>
                <a:gd name="T15" fmla="*/ 652 h 860"/>
                <a:gd name="T16" fmla="*/ 41 w 237"/>
                <a:gd name="T17" fmla="*/ 818 h 860"/>
                <a:gd name="T18" fmla="*/ 9 w 237"/>
                <a:gd name="T19" fmla="*/ 826 h 860"/>
                <a:gd name="T20" fmla="*/ 5 w 237"/>
                <a:gd name="T21" fmla="*/ 756 h 860"/>
                <a:gd name="T22" fmla="*/ 1 w 237"/>
                <a:gd name="T23" fmla="*/ 665 h 860"/>
                <a:gd name="T24" fmla="*/ 10 w 237"/>
                <a:gd name="T25" fmla="*/ 553 h 860"/>
                <a:gd name="T26" fmla="*/ 20 w 237"/>
                <a:gd name="T27" fmla="*/ 457 h 860"/>
                <a:gd name="T28" fmla="*/ 43 w 237"/>
                <a:gd name="T29" fmla="*/ 389 h 860"/>
                <a:gd name="T30" fmla="*/ 92 w 237"/>
                <a:gd name="T31" fmla="*/ 331 h 860"/>
                <a:gd name="T32" fmla="*/ 85 w 237"/>
                <a:gd name="T33" fmla="*/ 300 h 860"/>
                <a:gd name="T34" fmla="*/ 25 w 237"/>
                <a:gd name="T35" fmla="*/ 254 h 860"/>
                <a:gd name="T36" fmla="*/ 6 w 237"/>
                <a:gd name="T37" fmla="*/ 164 h 860"/>
                <a:gd name="T38" fmla="*/ 7 w 237"/>
                <a:gd name="T39" fmla="*/ 95 h 860"/>
                <a:gd name="T40" fmla="*/ 55 w 237"/>
                <a:gd name="T41" fmla="*/ 59 h 860"/>
                <a:gd name="T42" fmla="*/ 41 w 237"/>
                <a:gd name="T43" fmla="*/ 121 h 860"/>
                <a:gd name="T44" fmla="*/ 48 w 237"/>
                <a:gd name="T45" fmla="*/ 199 h 860"/>
                <a:gd name="T46" fmla="*/ 97 w 237"/>
                <a:gd name="T47" fmla="*/ 248 h 860"/>
                <a:gd name="T48" fmla="*/ 91 w 237"/>
                <a:gd name="T49" fmla="*/ 152 h 860"/>
                <a:gd name="T50" fmla="*/ 89 w 237"/>
                <a:gd name="T51" fmla="*/ 101 h 860"/>
                <a:gd name="T52" fmla="*/ 99 w 237"/>
                <a:gd name="T53" fmla="*/ 7 h 860"/>
                <a:gd name="T54" fmla="*/ 132 w 237"/>
                <a:gd name="T55" fmla="*/ 24 h 860"/>
                <a:gd name="T56" fmla="*/ 133 w 237"/>
                <a:gd name="T57" fmla="*/ 115 h 860"/>
                <a:gd name="T58" fmla="*/ 136 w 237"/>
                <a:gd name="T59" fmla="*/ 182 h 860"/>
                <a:gd name="T60" fmla="*/ 134 w 237"/>
                <a:gd name="T61" fmla="*/ 217 h 860"/>
                <a:gd name="T62" fmla="*/ 143 w 237"/>
                <a:gd name="T63" fmla="*/ 256 h 860"/>
                <a:gd name="T64" fmla="*/ 180 w 237"/>
                <a:gd name="T65" fmla="*/ 228 h 860"/>
                <a:gd name="T66" fmla="*/ 184 w 237"/>
                <a:gd name="T67" fmla="*/ 170 h 860"/>
                <a:gd name="T68" fmla="*/ 181 w 237"/>
                <a:gd name="T69" fmla="*/ 98 h 860"/>
                <a:gd name="T70" fmla="*/ 178 w 237"/>
                <a:gd name="T71" fmla="*/ 58 h 860"/>
                <a:gd name="T72" fmla="*/ 215 w 237"/>
                <a:gd name="T73" fmla="*/ 65 h 860"/>
                <a:gd name="T74" fmla="*/ 218 w 237"/>
                <a:gd name="T75" fmla="*/ 155 h 860"/>
                <a:gd name="T76" fmla="*/ 217 w 237"/>
                <a:gd name="T77" fmla="*/ 229 h 860"/>
                <a:gd name="T78" fmla="*/ 184 w 237"/>
                <a:gd name="T79" fmla="*/ 280 h 860"/>
                <a:gd name="T80" fmla="*/ 135 w 237"/>
                <a:gd name="T81" fmla="*/ 305 h 860"/>
                <a:gd name="T82" fmla="*/ 150 w 237"/>
                <a:gd name="T83" fmla="*/ 336 h 860"/>
                <a:gd name="T84" fmla="*/ 198 w 237"/>
                <a:gd name="T85" fmla="*/ 385 h 860"/>
                <a:gd name="T86" fmla="*/ 218 w 237"/>
                <a:gd name="T87" fmla="*/ 471 h 860"/>
                <a:gd name="T88" fmla="*/ 230 w 237"/>
                <a:gd name="T89" fmla="*/ 597 h 860"/>
                <a:gd name="T90" fmla="*/ 232 w 237"/>
                <a:gd name="T91" fmla="*/ 696 h 860"/>
                <a:gd name="T92" fmla="*/ 237 w 237"/>
                <a:gd name="T93" fmla="*/ 794 h 860"/>
                <a:gd name="T94" fmla="*/ 203 w 237"/>
                <a:gd name="T95" fmla="*/ 821 h 860"/>
                <a:gd name="T96" fmla="*/ 202 w 237"/>
                <a:gd name="T97" fmla="*/ 764 h 860"/>
                <a:gd name="T98" fmla="*/ 196 w 237"/>
                <a:gd name="T99" fmla="*/ 649 h 860"/>
                <a:gd name="T100" fmla="*/ 188 w 237"/>
                <a:gd name="T101" fmla="*/ 546 h 860"/>
                <a:gd name="T102" fmla="*/ 173 w 237"/>
                <a:gd name="T103" fmla="*/ 460 h 860"/>
                <a:gd name="T104" fmla="*/ 156 w 237"/>
                <a:gd name="T105" fmla="*/ 403 h 860"/>
                <a:gd name="T106" fmla="*/ 133 w 237"/>
                <a:gd name="T107" fmla="*/ 406 h 860"/>
                <a:gd name="T108" fmla="*/ 133 w 237"/>
                <a:gd name="T109" fmla="*/ 484 h 860"/>
                <a:gd name="T110" fmla="*/ 137 w 237"/>
                <a:gd name="T111" fmla="*/ 584 h 860"/>
                <a:gd name="T112" fmla="*/ 138 w 237"/>
                <a:gd name="T113" fmla="*/ 666 h 860"/>
                <a:gd name="T114" fmla="*/ 137 w 237"/>
                <a:gd name="T115" fmla="*/ 760 h 860"/>
                <a:gd name="T116" fmla="*/ 139 w 237"/>
                <a:gd name="T117" fmla="*/ 831 h 860"/>
                <a:gd name="T118" fmla="*/ 108 w 237"/>
                <a:gd name="T119" fmla="*/ 847 h 860"/>
                <a:gd name="T120" fmla="*/ 106 w 237"/>
                <a:gd name="T121" fmla="*/ 752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7" h="860">
                  <a:moveTo>
                    <a:pt x="105" y="719"/>
                  </a:moveTo>
                  <a:cubicBezTo>
                    <a:pt x="105" y="705"/>
                    <a:pt x="105" y="691"/>
                    <a:pt x="105" y="677"/>
                  </a:cubicBezTo>
                  <a:cubicBezTo>
                    <a:pt x="105" y="672"/>
                    <a:pt x="105" y="668"/>
                    <a:pt x="105" y="663"/>
                  </a:cubicBezTo>
                  <a:cubicBezTo>
                    <a:pt x="106" y="654"/>
                    <a:pt x="106" y="646"/>
                    <a:pt x="107" y="637"/>
                  </a:cubicBezTo>
                  <a:cubicBezTo>
                    <a:pt x="107" y="627"/>
                    <a:pt x="107" y="617"/>
                    <a:pt x="105" y="607"/>
                  </a:cubicBezTo>
                  <a:cubicBezTo>
                    <a:pt x="103" y="597"/>
                    <a:pt x="103" y="588"/>
                    <a:pt x="103" y="578"/>
                  </a:cubicBezTo>
                  <a:cubicBezTo>
                    <a:pt x="103" y="571"/>
                    <a:pt x="104" y="564"/>
                    <a:pt x="104" y="556"/>
                  </a:cubicBezTo>
                  <a:cubicBezTo>
                    <a:pt x="104" y="548"/>
                    <a:pt x="103" y="540"/>
                    <a:pt x="101" y="531"/>
                  </a:cubicBezTo>
                  <a:cubicBezTo>
                    <a:pt x="101" y="529"/>
                    <a:pt x="100" y="527"/>
                    <a:pt x="100" y="525"/>
                  </a:cubicBezTo>
                  <a:cubicBezTo>
                    <a:pt x="99" y="520"/>
                    <a:pt x="99" y="515"/>
                    <a:pt x="100" y="510"/>
                  </a:cubicBezTo>
                  <a:cubicBezTo>
                    <a:pt x="100" y="507"/>
                    <a:pt x="101" y="504"/>
                    <a:pt x="101" y="502"/>
                  </a:cubicBezTo>
                  <a:cubicBezTo>
                    <a:pt x="103" y="489"/>
                    <a:pt x="104" y="476"/>
                    <a:pt x="102" y="463"/>
                  </a:cubicBezTo>
                  <a:cubicBezTo>
                    <a:pt x="101" y="455"/>
                    <a:pt x="100" y="447"/>
                    <a:pt x="101" y="438"/>
                  </a:cubicBezTo>
                  <a:cubicBezTo>
                    <a:pt x="102" y="429"/>
                    <a:pt x="101" y="419"/>
                    <a:pt x="100" y="410"/>
                  </a:cubicBezTo>
                  <a:cubicBezTo>
                    <a:pt x="100" y="408"/>
                    <a:pt x="99" y="406"/>
                    <a:pt x="98" y="403"/>
                  </a:cubicBezTo>
                  <a:cubicBezTo>
                    <a:pt x="98" y="402"/>
                    <a:pt x="97" y="401"/>
                    <a:pt x="97" y="400"/>
                  </a:cubicBezTo>
                  <a:cubicBezTo>
                    <a:pt x="95" y="397"/>
                    <a:pt x="91" y="397"/>
                    <a:pt x="88" y="399"/>
                  </a:cubicBezTo>
                  <a:cubicBezTo>
                    <a:pt x="87" y="400"/>
                    <a:pt x="85" y="401"/>
                    <a:pt x="84" y="403"/>
                  </a:cubicBezTo>
                  <a:cubicBezTo>
                    <a:pt x="83" y="404"/>
                    <a:pt x="82" y="406"/>
                    <a:pt x="81" y="408"/>
                  </a:cubicBezTo>
                  <a:cubicBezTo>
                    <a:pt x="78" y="415"/>
                    <a:pt x="75" y="421"/>
                    <a:pt x="71" y="428"/>
                  </a:cubicBezTo>
                  <a:cubicBezTo>
                    <a:pt x="69" y="432"/>
                    <a:pt x="68" y="436"/>
                    <a:pt x="67" y="441"/>
                  </a:cubicBezTo>
                  <a:cubicBezTo>
                    <a:pt x="67" y="443"/>
                    <a:pt x="67" y="445"/>
                    <a:pt x="66" y="447"/>
                  </a:cubicBezTo>
                  <a:cubicBezTo>
                    <a:pt x="65" y="456"/>
                    <a:pt x="63" y="465"/>
                    <a:pt x="59" y="473"/>
                  </a:cubicBezTo>
                  <a:cubicBezTo>
                    <a:pt x="57" y="479"/>
                    <a:pt x="55" y="486"/>
                    <a:pt x="56" y="492"/>
                  </a:cubicBezTo>
                  <a:cubicBezTo>
                    <a:pt x="56" y="498"/>
                    <a:pt x="55" y="503"/>
                    <a:pt x="54" y="507"/>
                  </a:cubicBezTo>
                  <a:cubicBezTo>
                    <a:pt x="53" y="510"/>
                    <a:pt x="53" y="513"/>
                    <a:pt x="52" y="516"/>
                  </a:cubicBezTo>
                  <a:cubicBezTo>
                    <a:pt x="50" y="523"/>
                    <a:pt x="49" y="531"/>
                    <a:pt x="50" y="539"/>
                  </a:cubicBezTo>
                  <a:cubicBezTo>
                    <a:pt x="50" y="546"/>
                    <a:pt x="50" y="553"/>
                    <a:pt x="51" y="561"/>
                  </a:cubicBezTo>
                  <a:cubicBezTo>
                    <a:pt x="51" y="567"/>
                    <a:pt x="51" y="573"/>
                    <a:pt x="50" y="579"/>
                  </a:cubicBezTo>
                  <a:cubicBezTo>
                    <a:pt x="48" y="587"/>
                    <a:pt x="48" y="596"/>
                    <a:pt x="48" y="604"/>
                  </a:cubicBezTo>
                  <a:cubicBezTo>
                    <a:pt x="48" y="613"/>
                    <a:pt x="47" y="623"/>
                    <a:pt x="45" y="632"/>
                  </a:cubicBezTo>
                  <a:cubicBezTo>
                    <a:pt x="44" y="639"/>
                    <a:pt x="43" y="646"/>
                    <a:pt x="43" y="652"/>
                  </a:cubicBezTo>
                  <a:cubicBezTo>
                    <a:pt x="43" y="653"/>
                    <a:pt x="43" y="655"/>
                    <a:pt x="43" y="656"/>
                  </a:cubicBezTo>
                  <a:cubicBezTo>
                    <a:pt x="41" y="673"/>
                    <a:pt x="42" y="691"/>
                    <a:pt x="42" y="709"/>
                  </a:cubicBezTo>
                  <a:cubicBezTo>
                    <a:pt x="43" y="739"/>
                    <a:pt x="44" y="770"/>
                    <a:pt x="43" y="800"/>
                  </a:cubicBezTo>
                  <a:cubicBezTo>
                    <a:pt x="42" y="806"/>
                    <a:pt x="42" y="812"/>
                    <a:pt x="41" y="818"/>
                  </a:cubicBezTo>
                  <a:cubicBezTo>
                    <a:pt x="41" y="825"/>
                    <a:pt x="37" y="831"/>
                    <a:pt x="32" y="836"/>
                  </a:cubicBezTo>
                  <a:cubicBezTo>
                    <a:pt x="30" y="838"/>
                    <a:pt x="28" y="839"/>
                    <a:pt x="26" y="841"/>
                  </a:cubicBezTo>
                  <a:cubicBezTo>
                    <a:pt x="19" y="846"/>
                    <a:pt x="14" y="842"/>
                    <a:pt x="11" y="836"/>
                  </a:cubicBezTo>
                  <a:cubicBezTo>
                    <a:pt x="10" y="833"/>
                    <a:pt x="9" y="830"/>
                    <a:pt x="9" y="826"/>
                  </a:cubicBezTo>
                  <a:cubicBezTo>
                    <a:pt x="9" y="824"/>
                    <a:pt x="9" y="821"/>
                    <a:pt x="9" y="818"/>
                  </a:cubicBezTo>
                  <a:cubicBezTo>
                    <a:pt x="10" y="811"/>
                    <a:pt x="9" y="805"/>
                    <a:pt x="9" y="798"/>
                  </a:cubicBezTo>
                  <a:cubicBezTo>
                    <a:pt x="7" y="786"/>
                    <a:pt x="6" y="775"/>
                    <a:pt x="6" y="763"/>
                  </a:cubicBezTo>
                  <a:cubicBezTo>
                    <a:pt x="6" y="761"/>
                    <a:pt x="5" y="759"/>
                    <a:pt x="5" y="756"/>
                  </a:cubicBezTo>
                  <a:cubicBezTo>
                    <a:pt x="4" y="747"/>
                    <a:pt x="3" y="739"/>
                    <a:pt x="2" y="730"/>
                  </a:cubicBezTo>
                  <a:cubicBezTo>
                    <a:pt x="2" y="722"/>
                    <a:pt x="1" y="715"/>
                    <a:pt x="2" y="708"/>
                  </a:cubicBezTo>
                  <a:cubicBezTo>
                    <a:pt x="3" y="701"/>
                    <a:pt x="2" y="693"/>
                    <a:pt x="1" y="686"/>
                  </a:cubicBezTo>
                  <a:cubicBezTo>
                    <a:pt x="0" y="679"/>
                    <a:pt x="0" y="672"/>
                    <a:pt x="1" y="665"/>
                  </a:cubicBezTo>
                  <a:cubicBezTo>
                    <a:pt x="3" y="656"/>
                    <a:pt x="4" y="648"/>
                    <a:pt x="4" y="640"/>
                  </a:cubicBezTo>
                  <a:cubicBezTo>
                    <a:pt x="3" y="631"/>
                    <a:pt x="3" y="623"/>
                    <a:pt x="3" y="614"/>
                  </a:cubicBezTo>
                  <a:cubicBezTo>
                    <a:pt x="3" y="602"/>
                    <a:pt x="4" y="589"/>
                    <a:pt x="7" y="576"/>
                  </a:cubicBezTo>
                  <a:cubicBezTo>
                    <a:pt x="9" y="569"/>
                    <a:pt x="10" y="561"/>
                    <a:pt x="10" y="553"/>
                  </a:cubicBezTo>
                  <a:cubicBezTo>
                    <a:pt x="10" y="549"/>
                    <a:pt x="10" y="545"/>
                    <a:pt x="9" y="541"/>
                  </a:cubicBezTo>
                  <a:cubicBezTo>
                    <a:pt x="9" y="539"/>
                    <a:pt x="9" y="537"/>
                    <a:pt x="10" y="535"/>
                  </a:cubicBezTo>
                  <a:cubicBezTo>
                    <a:pt x="12" y="517"/>
                    <a:pt x="12" y="499"/>
                    <a:pt x="15" y="481"/>
                  </a:cubicBezTo>
                  <a:cubicBezTo>
                    <a:pt x="16" y="473"/>
                    <a:pt x="18" y="465"/>
                    <a:pt x="20" y="457"/>
                  </a:cubicBezTo>
                  <a:cubicBezTo>
                    <a:pt x="23" y="448"/>
                    <a:pt x="25" y="438"/>
                    <a:pt x="27" y="429"/>
                  </a:cubicBezTo>
                  <a:cubicBezTo>
                    <a:pt x="27" y="427"/>
                    <a:pt x="27" y="426"/>
                    <a:pt x="28" y="424"/>
                  </a:cubicBezTo>
                  <a:cubicBezTo>
                    <a:pt x="28" y="420"/>
                    <a:pt x="30" y="416"/>
                    <a:pt x="32" y="413"/>
                  </a:cubicBezTo>
                  <a:cubicBezTo>
                    <a:pt x="36" y="405"/>
                    <a:pt x="39" y="397"/>
                    <a:pt x="43" y="389"/>
                  </a:cubicBezTo>
                  <a:cubicBezTo>
                    <a:pt x="47" y="378"/>
                    <a:pt x="53" y="367"/>
                    <a:pt x="61" y="359"/>
                  </a:cubicBezTo>
                  <a:cubicBezTo>
                    <a:pt x="63" y="357"/>
                    <a:pt x="65" y="355"/>
                    <a:pt x="67" y="353"/>
                  </a:cubicBezTo>
                  <a:cubicBezTo>
                    <a:pt x="72" y="347"/>
                    <a:pt x="77" y="342"/>
                    <a:pt x="84" y="337"/>
                  </a:cubicBezTo>
                  <a:cubicBezTo>
                    <a:pt x="87" y="335"/>
                    <a:pt x="89" y="333"/>
                    <a:pt x="92" y="331"/>
                  </a:cubicBezTo>
                  <a:cubicBezTo>
                    <a:pt x="94" y="330"/>
                    <a:pt x="95" y="328"/>
                    <a:pt x="97" y="326"/>
                  </a:cubicBezTo>
                  <a:cubicBezTo>
                    <a:pt x="101" y="320"/>
                    <a:pt x="101" y="314"/>
                    <a:pt x="98" y="307"/>
                  </a:cubicBezTo>
                  <a:cubicBezTo>
                    <a:pt x="97" y="305"/>
                    <a:pt x="95" y="304"/>
                    <a:pt x="93" y="303"/>
                  </a:cubicBezTo>
                  <a:cubicBezTo>
                    <a:pt x="90" y="302"/>
                    <a:pt x="88" y="301"/>
                    <a:pt x="85" y="300"/>
                  </a:cubicBezTo>
                  <a:cubicBezTo>
                    <a:pt x="71" y="297"/>
                    <a:pt x="58" y="290"/>
                    <a:pt x="46" y="281"/>
                  </a:cubicBezTo>
                  <a:cubicBezTo>
                    <a:pt x="44" y="280"/>
                    <a:pt x="42" y="278"/>
                    <a:pt x="40" y="276"/>
                  </a:cubicBezTo>
                  <a:cubicBezTo>
                    <a:pt x="38" y="274"/>
                    <a:pt x="36" y="272"/>
                    <a:pt x="34" y="270"/>
                  </a:cubicBezTo>
                  <a:cubicBezTo>
                    <a:pt x="30" y="265"/>
                    <a:pt x="27" y="260"/>
                    <a:pt x="25" y="254"/>
                  </a:cubicBezTo>
                  <a:cubicBezTo>
                    <a:pt x="23" y="250"/>
                    <a:pt x="22" y="247"/>
                    <a:pt x="20" y="243"/>
                  </a:cubicBezTo>
                  <a:cubicBezTo>
                    <a:pt x="13" y="229"/>
                    <a:pt x="10" y="214"/>
                    <a:pt x="6" y="199"/>
                  </a:cubicBezTo>
                  <a:cubicBezTo>
                    <a:pt x="4" y="189"/>
                    <a:pt x="4" y="179"/>
                    <a:pt x="5" y="169"/>
                  </a:cubicBezTo>
                  <a:cubicBezTo>
                    <a:pt x="5" y="167"/>
                    <a:pt x="6" y="165"/>
                    <a:pt x="6" y="164"/>
                  </a:cubicBezTo>
                  <a:cubicBezTo>
                    <a:pt x="7" y="155"/>
                    <a:pt x="7" y="146"/>
                    <a:pt x="5" y="137"/>
                  </a:cubicBezTo>
                  <a:cubicBezTo>
                    <a:pt x="5" y="135"/>
                    <a:pt x="4" y="133"/>
                    <a:pt x="4" y="130"/>
                  </a:cubicBezTo>
                  <a:cubicBezTo>
                    <a:pt x="4" y="127"/>
                    <a:pt x="4" y="124"/>
                    <a:pt x="4" y="120"/>
                  </a:cubicBezTo>
                  <a:cubicBezTo>
                    <a:pt x="6" y="112"/>
                    <a:pt x="7" y="104"/>
                    <a:pt x="7" y="95"/>
                  </a:cubicBezTo>
                  <a:cubicBezTo>
                    <a:pt x="7" y="90"/>
                    <a:pt x="9" y="86"/>
                    <a:pt x="12" y="81"/>
                  </a:cubicBezTo>
                  <a:cubicBezTo>
                    <a:pt x="17" y="73"/>
                    <a:pt x="23" y="66"/>
                    <a:pt x="30" y="60"/>
                  </a:cubicBezTo>
                  <a:cubicBezTo>
                    <a:pt x="33" y="57"/>
                    <a:pt x="37" y="55"/>
                    <a:pt x="41" y="55"/>
                  </a:cubicBezTo>
                  <a:cubicBezTo>
                    <a:pt x="46" y="55"/>
                    <a:pt x="51" y="56"/>
                    <a:pt x="55" y="59"/>
                  </a:cubicBezTo>
                  <a:cubicBezTo>
                    <a:pt x="61" y="64"/>
                    <a:pt x="63" y="71"/>
                    <a:pt x="60" y="77"/>
                  </a:cubicBezTo>
                  <a:cubicBezTo>
                    <a:pt x="59" y="80"/>
                    <a:pt x="58" y="82"/>
                    <a:pt x="57" y="85"/>
                  </a:cubicBezTo>
                  <a:cubicBezTo>
                    <a:pt x="53" y="90"/>
                    <a:pt x="50" y="95"/>
                    <a:pt x="47" y="100"/>
                  </a:cubicBezTo>
                  <a:cubicBezTo>
                    <a:pt x="43" y="107"/>
                    <a:pt x="41" y="114"/>
                    <a:pt x="41" y="121"/>
                  </a:cubicBezTo>
                  <a:cubicBezTo>
                    <a:pt x="41" y="123"/>
                    <a:pt x="41" y="126"/>
                    <a:pt x="41" y="128"/>
                  </a:cubicBezTo>
                  <a:cubicBezTo>
                    <a:pt x="42" y="134"/>
                    <a:pt x="41" y="140"/>
                    <a:pt x="41" y="146"/>
                  </a:cubicBezTo>
                  <a:cubicBezTo>
                    <a:pt x="39" y="157"/>
                    <a:pt x="40" y="167"/>
                    <a:pt x="43" y="178"/>
                  </a:cubicBezTo>
                  <a:cubicBezTo>
                    <a:pt x="46" y="185"/>
                    <a:pt x="47" y="192"/>
                    <a:pt x="48" y="199"/>
                  </a:cubicBezTo>
                  <a:cubicBezTo>
                    <a:pt x="49" y="208"/>
                    <a:pt x="52" y="216"/>
                    <a:pt x="56" y="225"/>
                  </a:cubicBezTo>
                  <a:cubicBezTo>
                    <a:pt x="59" y="232"/>
                    <a:pt x="63" y="239"/>
                    <a:pt x="67" y="245"/>
                  </a:cubicBezTo>
                  <a:cubicBezTo>
                    <a:pt x="70" y="249"/>
                    <a:pt x="73" y="252"/>
                    <a:pt x="76" y="255"/>
                  </a:cubicBezTo>
                  <a:cubicBezTo>
                    <a:pt x="84" y="260"/>
                    <a:pt x="93" y="257"/>
                    <a:pt x="97" y="248"/>
                  </a:cubicBezTo>
                  <a:cubicBezTo>
                    <a:pt x="98" y="243"/>
                    <a:pt x="99" y="237"/>
                    <a:pt x="98" y="232"/>
                  </a:cubicBezTo>
                  <a:cubicBezTo>
                    <a:pt x="94" y="218"/>
                    <a:pt x="94" y="204"/>
                    <a:pt x="93" y="190"/>
                  </a:cubicBezTo>
                  <a:cubicBezTo>
                    <a:pt x="93" y="184"/>
                    <a:pt x="92" y="178"/>
                    <a:pt x="91" y="172"/>
                  </a:cubicBezTo>
                  <a:cubicBezTo>
                    <a:pt x="90" y="165"/>
                    <a:pt x="90" y="159"/>
                    <a:pt x="91" y="152"/>
                  </a:cubicBezTo>
                  <a:cubicBezTo>
                    <a:pt x="91" y="151"/>
                    <a:pt x="92" y="151"/>
                    <a:pt x="92" y="150"/>
                  </a:cubicBezTo>
                  <a:cubicBezTo>
                    <a:pt x="93" y="144"/>
                    <a:pt x="92" y="138"/>
                    <a:pt x="91" y="132"/>
                  </a:cubicBezTo>
                  <a:cubicBezTo>
                    <a:pt x="91" y="130"/>
                    <a:pt x="90" y="129"/>
                    <a:pt x="90" y="127"/>
                  </a:cubicBezTo>
                  <a:cubicBezTo>
                    <a:pt x="88" y="118"/>
                    <a:pt x="87" y="110"/>
                    <a:pt x="89" y="101"/>
                  </a:cubicBezTo>
                  <a:cubicBezTo>
                    <a:pt x="91" y="93"/>
                    <a:pt x="91" y="85"/>
                    <a:pt x="89" y="77"/>
                  </a:cubicBezTo>
                  <a:cubicBezTo>
                    <a:pt x="86" y="60"/>
                    <a:pt x="87" y="43"/>
                    <a:pt x="90" y="26"/>
                  </a:cubicBezTo>
                  <a:cubicBezTo>
                    <a:pt x="91" y="23"/>
                    <a:pt x="91" y="20"/>
                    <a:pt x="92" y="17"/>
                  </a:cubicBezTo>
                  <a:cubicBezTo>
                    <a:pt x="93" y="13"/>
                    <a:pt x="96" y="9"/>
                    <a:pt x="99" y="7"/>
                  </a:cubicBezTo>
                  <a:cubicBezTo>
                    <a:pt x="101" y="5"/>
                    <a:pt x="103" y="4"/>
                    <a:pt x="105" y="3"/>
                  </a:cubicBezTo>
                  <a:cubicBezTo>
                    <a:pt x="110" y="0"/>
                    <a:pt x="115" y="1"/>
                    <a:pt x="119" y="3"/>
                  </a:cubicBezTo>
                  <a:cubicBezTo>
                    <a:pt x="124" y="6"/>
                    <a:pt x="127" y="10"/>
                    <a:pt x="129" y="14"/>
                  </a:cubicBezTo>
                  <a:cubicBezTo>
                    <a:pt x="130" y="17"/>
                    <a:pt x="131" y="21"/>
                    <a:pt x="132" y="24"/>
                  </a:cubicBezTo>
                  <a:cubicBezTo>
                    <a:pt x="133" y="28"/>
                    <a:pt x="133" y="33"/>
                    <a:pt x="134" y="37"/>
                  </a:cubicBezTo>
                  <a:cubicBezTo>
                    <a:pt x="135" y="47"/>
                    <a:pt x="136" y="57"/>
                    <a:pt x="137" y="67"/>
                  </a:cubicBezTo>
                  <a:cubicBezTo>
                    <a:pt x="138" y="75"/>
                    <a:pt x="138" y="83"/>
                    <a:pt x="136" y="91"/>
                  </a:cubicBezTo>
                  <a:cubicBezTo>
                    <a:pt x="134" y="99"/>
                    <a:pt x="133" y="107"/>
                    <a:pt x="133" y="115"/>
                  </a:cubicBezTo>
                  <a:cubicBezTo>
                    <a:pt x="132" y="122"/>
                    <a:pt x="132" y="129"/>
                    <a:pt x="131" y="135"/>
                  </a:cubicBezTo>
                  <a:cubicBezTo>
                    <a:pt x="130" y="140"/>
                    <a:pt x="130" y="145"/>
                    <a:pt x="132" y="150"/>
                  </a:cubicBezTo>
                  <a:cubicBezTo>
                    <a:pt x="133" y="157"/>
                    <a:pt x="134" y="164"/>
                    <a:pt x="134" y="170"/>
                  </a:cubicBezTo>
                  <a:cubicBezTo>
                    <a:pt x="134" y="174"/>
                    <a:pt x="135" y="178"/>
                    <a:pt x="136" y="182"/>
                  </a:cubicBezTo>
                  <a:cubicBezTo>
                    <a:pt x="136" y="186"/>
                    <a:pt x="136" y="191"/>
                    <a:pt x="135" y="195"/>
                  </a:cubicBezTo>
                  <a:cubicBezTo>
                    <a:pt x="135" y="196"/>
                    <a:pt x="134" y="197"/>
                    <a:pt x="134" y="198"/>
                  </a:cubicBezTo>
                  <a:cubicBezTo>
                    <a:pt x="133" y="203"/>
                    <a:pt x="132" y="207"/>
                    <a:pt x="133" y="212"/>
                  </a:cubicBezTo>
                  <a:cubicBezTo>
                    <a:pt x="133" y="213"/>
                    <a:pt x="133" y="215"/>
                    <a:pt x="134" y="217"/>
                  </a:cubicBezTo>
                  <a:cubicBezTo>
                    <a:pt x="135" y="223"/>
                    <a:pt x="134" y="229"/>
                    <a:pt x="133" y="235"/>
                  </a:cubicBezTo>
                  <a:cubicBezTo>
                    <a:pt x="133" y="237"/>
                    <a:pt x="133" y="239"/>
                    <a:pt x="132" y="242"/>
                  </a:cubicBezTo>
                  <a:cubicBezTo>
                    <a:pt x="132" y="243"/>
                    <a:pt x="132" y="245"/>
                    <a:pt x="133" y="247"/>
                  </a:cubicBezTo>
                  <a:cubicBezTo>
                    <a:pt x="134" y="252"/>
                    <a:pt x="137" y="256"/>
                    <a:pt x="143" y="256"/>
                  </a:cubicBezTo>
                  <a:cubicBezTo>
                    <a:pt x="146" y="257"/>
                    <a:pt x="150" y="256"/>
                    <a:pt x="153" y="255"/>
                  </a:cubicBezTo>
                  <a:cubicBezTo>
                    <a:pt x="156" y="253"/>
                    <a:pt x="158" y="251"/>
                    <a:pt x="161" y="249"/>
                  </a:cubicBezTo>
                  <a:cubicBezTo>
                    <a:pt x="166" y="245"/>
                    <a:pt x="171" y="240"/>
                    <a:pt x="175" y="235"/>
                  </a:cubicBezTo>
                  <a:cubicBezTo>
                    <a:pt x="177" y="233"/>
                    <a:pt x="178" y="230"/>
                    <a:pt x="180" y="228"/>
                  </a:cubicBezTo>
                  <a:cubicBezTo>
                    <a:pt x="182" y="224"/>
                    <a:pt x="183" y="220"/>
                    <a:pt x="183" y="215"/>
                  </a:cubicBezTo>
                  <a:cubicBezTo>
                    <a:pt x="183" y="214"/>
                    <a:pt x="183" y="214"/>
                    <a:pt x="183" y="213"/>
                  </a:cubicBezTo>
                  <a:cubicBezTo>
                    <a:pt x="181" y="204"/>
                    <a:pt x="181" y="194"/>
                    <a:pt x="184" y="185"/>
                  </a:cubicBezTo>
                  <a:cubicBezTo>
                    <a:pt x="185" y="180"/>
                    <a:pt x="185" y="175"/>
                    <a:pt x="184" y="170"/>
                  </a:cubicBezTo>
                  <a:cubicBezTo>
                    <a:pt x="183" y="162"/>
                    <a:pt x="183" y="153"/>
                    <a:pt x="183" y="145"/>
                  </a:cubicBezTo>
                  <a:cubicBezTo>
                    <a:pt x="183" y="138"/>
                    <a:pt x="183" y="132"/>
                    <a:pt x="182" y="125"/>
                  </a:cubicBezTo>
                  <a:cubicBezTo>
                    <a:pt x="180" y="118"/>
                    <a:pt x="180" y="111"/>
                    <a:pt x="180" y="103"/>
                  </a:cubicBezTo>
                  <a:cubicBezTo>
                    <a:pt x="181" y="102"/>
                    <a:pt x="181" y="100"/>
                    <a:pt x="181" y="98"/>
                  </a:cubicBezTo>
                  <a:cubicBezTo>
                    <a:pt x="181" y="94"/>
                    <a:pt x="180" y="91"/>
                    <a:pt x="179" y="87"/>
                  </a:cubicBezTo>
                  <a:cubicBezTo>
                    <a:pt x="178" y="84"/>
                    <a:pt x="177" y="80"/>
                    <a:pt x="176" y="77"/>
                  </a:cubicBezTo>
                  <a:cubicBezTo>
                    <a:pt x="174" y="72"/>
                    <a:pt x="174" y="66"/>
                    <a:pt x="176" y="61"/>
                  </a:cubicBezTo>
                  <a:cubicBezTo>
                    <a:pt x="177" y="60"/>
                    <a:pt x="177" y="59"/>
                    <a:pt x="178" y="58"/>
                  </a:cubicBezTo>
                  <a:cubicBezTo>
                    <a:pt x="181" y="52"/>
                    <a:pt x="186" y="49"/>
                    <a:pt x="193" y="49"/>
                  </a:cubicBezTo>
                  <a:cubicBezTo>
                    <a:pt x="196" y="49"/>
                    <a:pt x="199" y="49"/>
                    <a:pt x="203" y="49"/>
                  </a:cubicBezTo>
                  <a:cubicBezTo>
                    <a:pt x="208" y="50"/>
                    <a:pt x="212" y="54"/>
                    <a:pt x="214" y="59"/>
                  </a:cubicBezTo>
                  <a:cubicBezTo>
                    <a:pt x="214" y="61"/>
                    <a:pt x="215" y="63"/>
                    <a:pt x="215" y="65"/>
                  </a:cubicBezTo>
                  <a:cubicBezTo>
                    <a:pt x="215" y="68"/>
                    <a:pt x="215" y="72"/>
                    <a:pt x="215" y="75"/>
                  </a:cubicBezTo>
                  <a:cubicBezTo>
                    <a:pt x="214" y="89"/>
                    <a:pt x="215" y="102"/>
                    <a:pt x="216" y="115"/>
                  </a:cubicBezTo>
                  <a:cubicBezTo>
                    <a:pt x="217" y="121"/>
                    <a:pt x="217" y="126"/>
                    <a:pt x="217" y="132"/>
                  </a:cubicBezTo>
                  <a:cubicBezTo>
                    <a:pt x="217" y="140"/>
                    <a:pt x="217" y="148"/>
                    <a:pt x="218" y="155"/>
                  </a:cubicBezTo>
                  <a:cubicBezTo>
                    <a:pt x="220" y="160"/>
                    <a:pt x="220" y="165"/>
                    <a:pt x="219" y="170"/>
                  </a:cubicBezTo>
                  <a:cubicBezTo>
                    <a:pt x="218" y="177"/>
                    <a:pt x="218" y="184"/>
                    <a:pt x="219" y="190"/>
                  </a:cubicBezTo>
                  <a:cubicBezTo>
                    <a:pt x="219" y="195"/>
                    <a:pt x="219" y="200"/>
                    <a:pt x="218" y="205"/>
                  </a:cubicBezTo>
                  <a:cubicBezTo>
                    <a:pt x="217" y="213"/>
                    <a:pt x="217" y="221"/>
                    <a:pt x="217" y="229"/>
                  </a:cubicBezTo>
                  <a:cubicBezTo>
                    <a:pt x="217" y="230"/>
                    <a:pt x="217" y="231"/>
                    <a:pt x="217" y="232"/>
                  </a:cubicBezTo>
                  <a:cubicBezTo>
                    <a:pt x="217" y="236"/>
                    <a:pt x="216" y="239"/>
                    <a:pt x="213" y="241"/>
                  </a:cubicBezTo>
                  <a:cubicBezTo>
                    <a:pt x="208" y="248"/>
                    <a:pt x="203" y="255"/>
                    <a:pt x="199" y="262"/>
                  </a:cubicBezTo>
                  <a:cubicBezTo>
                    <a:pt x="194" y="268"/>
                    <a:pt x="189" y="274"/>
                    <a:pt x="184" y="280"/>
                  </a:cubicBezTo>
                  <a:cubicBezTo>
                    <a:pt x="180" y="284"/>
                    <a:pt x="176" y="288"/>
                    <a:pt x="171" y="290"/>
                  </a:cubicBezTo>
                  <a:cubicBezTo>
                    <a:pt x="165" y="293"/>
                    <a:pt x="159" y="295"/>
                    <a:pt x="154" y="297"/>
                  </a:cubicBezTo>
                  <a:cubicBezTo>
                    <a:pt x="149" y="298"/>
                    <a:pt x="145" y="299"/>
                    <a:pt x="141" y="301"/>
                  </a:cubicBezTo>
                  <a:cubicBezTo>
                    <a:pt x="139" y="302"/>
                    <a:pt x="137" y="303"/>
                    <a:pt x="135" y="305"/>
                  </a:cubicBezTo>
                  <a:cubicBezTo>
                    <a:pt x="133" y="307"/>
                    <a:pt x="132" y="311"/>
                    <a:pt x="133" y="314"/>
                  </a:cubicBezTo>
                  <a:cubicBezTo>
                    <a:pt x="133" y="315"/>
                    <a:pt x="133" y="316"/>
                    <a:pt x="134" y="317"/>
                  </a:cubicBezTo>
                  <a:cubicBezTo>
                    <a:pt x="136" y="321"/>
                    <a:pt x="138" y="325"/>
                    <a:pt x="141" y="329"/>
                  </a:cubicBezTo>
                  <a:cubicBezTo>
                    <a:pt x="144" y="332"/>
                    <a:pt x="147" y="334"/>
                    <a:pt x="150" y="336"/>
                  </a:cubicBezTo>
                  <a:cubicBezTo>
                    <a:pt x="151" y="336"/>
                    <a:pt x="152" y="337"/>
                    <a:pt x="153" y="337"/>
                  </a:cubicBezTo>
                  <a:cubicBezTo>
                    <a:pt x="165" y="341"/>
                    <a:pt x="173" y="349"/>
                    <a:pt x="180" y="359"/>
                  </a:cubicBezTo>
                  <a:cubicBezTo>
                    <a:pt x="184" y="365"/>
                    <a:pt x="188" y="372"/>
                    <a:pt x="194" y="378"/>
                  </a:cubicBezTo>
                  <a:cubicBezTo>
                    <a:pt x="196" y="380"/>
                    <a:pt x="197" y="382"/>
                    <a:pt x="198" y="385"/>
                  </a:cubicBezTo>
                  <a:cubicBezTo>
                    <a:pt x="199" y="391"/>
                    <a:pt x="201" y="398"/>
                    <a:pt x="203" y="404"/>
                  </a:cubicBezTo>
                  <a:cubicBezTo>
                    <a:pt x="204" y="412"/>
                    <a:pt x="207" y="420"/>
                    <a:pt x="209" y="427"/>
                  </a:cubicBezTo>
                  <a:cubicBezTo>
                    <a:pt x="214" y="439"/>
                    <a:pt x="215" y="452"/>
                    <a:pt x="218" y="464"/>
                  </a:cubicBezTo>
                  <a:cubicBezTo>
                    <a:pt x="218" y="467"/>
                    <a:pt x="218" y="469"/>
                    <a:pt x="218" y="471"/>
                  </a:cubicBezTo>
                  <a:cubicBezTo>
                    <a:pt x="217" y="473"/>
                    <a:pt x="217" y="476"/>
                    <a:pt x="216" y="478"/>
                  </a:cubicBezTo>
                  <a:cubicBezTo>
                    <a:pt x="215" y="484"/>
                    <a:pt x="215" y="491"/>
                    <a:pt x="217" y="498"/>
                  </a:cubicBezTo>
                  <a:cubicBezTo>
                    <a:pt x="220" y="515"/>
                    <a:pt x="223" y="532"/>
                    <a:pt x="226" y="549"/>
                  </a:cubicBezTo>
                  <a:cubicBezTo>
                    <a:pt x="229" y="565"/>
                    <a:pt x="230" y="581"/>
                    <a:pt x="230" y="597"/>
                  </a:cubicBezTo>
                  <a:cubicBezTo>
                    <a:pt x="230" y="604"/>
                    <a:pt x="230" y="612"/>
                    <a:pt x="231" y="619"/>
                  </a:cubicBezTo>
                  <a:cubicBezTo>
                    <a:pt x="232" y="628"/>
                    <a:pt x="232" y="637"/>
                    <a:pt x="232" y="646"/>
                  </a:cubicBezTo>
                  <a:cubicBezTo>
                    <a:pt x="232" y="656"/>
                    <a:pt x="232" y="666"/>
                    <a:pt x="232" y="676"/>
                  </a:cubicBezTo>
                  <a:cubicBezTo>
                    <a:pt x="232" y="682"/>
                    <a:pt x="232" y="689"/>
                    <a:pt x="232" y="696"/>
                  </a:cubicBezTo>
                  <a:cubicBezTo>
                    <a:pt x="231" y="705"/>
                    <a:pt x="231" y="715"/>
                    <a:pt x="233" y="724"/>
                  </a:cubicBezTo>
                  <a:cubicBezTo>
                    <a:pt x="233" y="731"/>
                    <a:pt x="233" y="739"/>
                    <a:pt x="233" y="746"/>
                  </a:cubicBezTo>
                  <a:cubicBezTo>
                    <a:pt x="233" y="756"/>
                    <a:pt x="234" y="765"/>
                    <a:pt x="235" y="774"/>
                  </a:cubicBezTo>
                  <a:cubicBezTo>
                    <a:pt x="237" y="781"/>
                    <a:pt x="237" y="788"/>
                    <a:pt x="237" y="794"/>
                  </a:cubicBezTo>
                  <a:cubicBezTo>
                    <a:pt x="237" y="802"/>
                    <a:pt x="235" y="809"/>
                    <a:pt x="233" y="816"/>
                  </a:cubicBezTo>
                  <a:cubicBezTo>
                    <a:pt x="233" y="818"/>
                    <a:pt x="232" y="820"/>
                    <a:pt x="231" y="822"/>
                  </a:cubicBezTo>
                  <a:cubicBezTo>
                    <a:pt x="228" y="828"/>
                    <a:pt x="221" y="831"/>
                    <a:pt x="214" y="831"/>
                  </a:cubicBezTo>
                  <a:cubicBezTo>
                    <a:pt x="209" y="830"/>
                    <a:pt x="204" y="826"/>
                    <a:pt x="203" y="821"/>
                  </a:cubicBezTo>
                  <a:cubicBezTo>
                    <a:pt x="203" y="819"/>
                    <a:pt x="203" y="817"/>
                    <a:pt x="203" y="814"/>
                  </a:cubicBezTo>
                  <a:cubicBezTo>
                    <a:pt x="203" y="811"/>
                    <a:pt x="203" y="808"/>
                    <a:pt x="203" y="804"/>
                  </a:cubicBezTo>
                  <a:cubicBezTo>
                    <a:pt x="203" y="797"/>
                    <a:pt x="203" y="789"/>
                    <a:pt x="202" y="781"/>
                  </a:cubicBezTo>
                  <a:cubicBezTo>
                    <a:pt x="201" y="775"/>
                    <a:pt x="201" y="770"/>
                    <a:pt x="202" y="764"/>
                  </a:cubicBezTo>
                  <a:cubicBezTo>
                    <a:pt x="203" y="751"/>
                    <a:pt x="202" y="739"/>
                    <a:pt x="200" y="726"/>
                  </a:cubicBezTo>
                  <a:cubicBezTo>
                    <a:pt x="198" y="715"/>
                    <a:pt x="197" y="704"/>
                    <a:pt x="198" y="693"/>
                  </a:cubicBezTo>
                  <a:cubicBezTo>
                    <a:pt x="198" y="690"/>
                    <a:pt x="198" y="688"/>
                    <a:pt x="198" y="686"/>
                  </a:cubicBezTo>
                  <a:cubicBezTo>
                    <a:pt x="197" y="674"/>
                    <a:pt x="197" y="661"/>
                    <a:pt x="196" y="649"/>
                  </a:cubicBezTo>
                  <a:cubicBezTo>
                    <a:pt x="196" y="638"/>
                    <a:pt x="195" y="628"/>
                    <a:pt x="193" y="617"/>
                  </a:cubicBezTo>
                  <a:cubicBezTo>
                    <a:pt x="191" y="609"/>
                    <a:pt x="190" y="600"/>
                    <a:pt x="191" y="591"/>
                  </a:cubicBezTo>
                  <a:cubicBezTo>
                    <a:pt x="192" y="586"/>
                    <a:pt x="192" y="581"/>
                    <a:pt x="191" y="576"/>
                  </a:cubicBezTo>
                  <a:cubicBezTo>
                    <a:pt x="189" y="566"/>
                    <a:pt x="188" y="556"/>
                    <a:pt x="188" y="546"/>
                  </a:cubicBezTo>
                  <a:cubicBezTo>
                    <a:pt x="188" y="540"/>
                    <a:pt x="187" y="534"/>
                    <a:pt x="185" y="528"/>
                  </a:cubicBezTo>
                  <a:cubicBezTo>
                    <a:pt x="182" y="520"/>
                    <a:pt x="181" y="511"/>
                    <a:pt x="181" y="503"/>
                  </a:cubicBezTo>
                  <a:cubicBezTo>
                    <a:pt x="180" y="496"/>
                    <a:pt x="179" y="490"/>
                    <a:pt x="179" y="483"/>
                  </a:cubicBezTo>
                  <a:cubicBezTo>
                    <a:pt x="178" y="475"/>
                    <a:pt x="176" y="468"/>
                    <a:pt x="173" y="460"/>
                  </a:cubicBezTo>
                  <a:cubicBezTo>
                    <a:pt x="171" y="454"/>
                    <a:pt x="169" y="447"/>
                    <a:pt x="169" y="441"/>
                  </a:cubicBezTo>
                  <a:cubicBezTo>
                    <a:pt x="169" y="438"/>
                    <a:pt x="169" y="436"/>
                    <a:pt x="168" y="434"/>
                  </a:cubicBezTo>
                  <a:cubicBezTo>
                    <a:pt x="168" y="431"/>
                    <a:pt x="167" y="427"/>
                    <a:pt x="165" y="424"/>
                  </a:cubicBezTo>
                  <a:cubicBezTo>
                    <a:pt x="162" y="417"/>
                    <a:pt x="159" y="410"/>
                    <a:pt x="156" y="403"/>
                  </a:cubicBezTo>
                  <a:cubicBezTo>
                    <a:pt x="155" y="400"/>
                    <a:pt x="153" y="398"/>
                    <a:pt x="151" y="396"/>
                  </a:cubicBezTo>
                  <a:cubicBezTo>
                    <a:pt x="149" y="394"/>
                    <a:pt x="147" y="393"/>
                    <a:pt x="144" y="392"/>
                  </a:cubicBezTo>
                  <a:cubicBezTo>
                    <a:pt x="138" y="391"/>
                    <a:pt x="132" y="395"/>
                    <a:pt x="133" y="401"/>
                  </a:cubicBezTo>
                  <a:cubicBezTo>
                    <a:pt x="133" y="403"/>
                    <a:pt x="133" y="405"/>
                    <a:pt x="133" y="406"/>
                  </a:cubicBezTo>
                  <a:cubicBezTo>
                    <a:pt x="134" y="410"/>
                    <a:pt x="135" y="413"/>
                    <a:pt x="136" y="416"/>
                  </a:cubicBezTo>
                  <a:cubicBezTo>
                    <a:pt x="137" y="421"/>
                    <a:pt x="138" y="427"/>
                    <a:pt x="138" y="433"/>
                  </a:cubicBezTo>
                  <a:cubicBezTo>
                    <a:pt x="137" y="440"/>
                    <a:pt x="136" y="448"/>
                    <a:pt x="135" y="456"/>
                  </a:cubicBezTo>
                  <a:cubicBezTo>
                    <a:pt x="133" y="465"/>
                    <a:pt x="132" y="475"/>
                    <a:pt x="133" y="484"/>
                  </a:cubicBezTo>
                  <a:cubicBezTo>
                    <a:pt x="133" y="491"/>
                    <a:pt x="132" y="499"/>
                    <a:pt x="131" y="506"/>
                  </a:cubicBezTo>
                  <a:cubicBezTo>
                    <a:pt x="130" y="515"/>
                    <a:pt x="130" y="524"/>
                    <a:pt x="130" y="533"/>
                  </a:cubicBezTo>
                  <a:cubicBezTo>
                    <a:pt x="131" y="545"/>
                    <a:pt x="132" y="557"/>
                    <a:pt x="135" y="569"/>
                  </a:cubicBezTo>
                  <a:cubicBezTo>
                    <a:pt x="137" y="574"/>
                    <a:pt x="137" y="579"/>
                    <a:pt x="137" y="584"/>
                  </a:cubicBezTo>
                  <a:cubicBezTo>
                    <a:pt x="137" y="590"/>
                    <a:pt x="136" y="595"/>
                    <a:pt x="136" y="601"/>
                  </a:cubicBezTo>
                  <a:cubicBezTo>
                    <a:pt x="136" y="605"/>
                    <a:pt x="136" y="609"/>
                    <a:pt x="136" y="612"/>
                  </a:cubicBezTo>
                  <a:cubicBezTo>
                    <a:pt x="137" y="624"/>
                    <a:pt x="138" y="636"/>
                    <a:pt x="137" y="648"/>
                  </a:cubicBezTo>
                  <a:cubicBezTo>
                    <a:pt x="136" y="654"/>
                    <a:pt x="137" y="660"/>
                    <a:pt x="138" y="666"/>
                  </a:cubicBezTo>
                  <a:cubicBezTo>
                    <a:pt x="139" y="670"/>
                    <a:pt x="139" y="675"/>
                    <a:pt x="138" y="679"/>
                  </a:cubicBezTo>
                  <a:cubicBezTo>
                    <a:pt x="137" y="686"/>
                    <a:pt x="137" y="693"/>
                    <a:pt x="137" y="699"/>
                  </a:cubicBezTo>
                  <a:cubicBezTo>
                    <a:pt x="137" y="703"/>
                    <a:pt x="137" y="707"/>
                    <a:pt x="136" y="711"/>
                  </a:cubicBezTo>
                  <a:cubicBezTo>
                    <a:pt x="135" y="727"/>
                    <a:pt x="135" y="743"/>
                    <a:pt x="137" y="760"/>
                  </a:cubicBezTo>
                  <a:cubicBezTo>
                    <a:pt x="138" y="772"/>
                    <a:pt x="138" y="784"/>
                    <a:pt x="139" y="796"/>
                  </a:cubicBezTo>
                  <a:cubicBezTo>
                    <a:pt x="139" y="799"/>
                    <a:pt x="138" y="802"/>
                    <a:pt x="138" y="805"/>
                  </a:cubicBezTo>
                  <a:cubicBezTo>
                    <a:pt x="137" y="811"/>
                    <a:pt x="137" y="818"/>
                    <a:pt x="138" y="825"/>
                  </a:cubicBezTo>
                  <a:cubicBezTo>
                    <a:pt x="139" y="827"/>
                    <a:pt x="139" y="829"/>
                    <a:pt x="139" y="831"/>
                  </a:cubicBezTo>
                  <a:cubicBezTo>
                    <a:pt x="139" y="833"/>
                    <a:pt x="139" y="835"/>
                    <a:pt x="139" y="836"/>
                  </a:cubicBezTo>
                  <a:cubicBezTo>
                    <a:pt x="137" y="844"/>
                    <a:pt x="133" y="851"/>
                    <a:pt x="128" y="857"/>
                  </a:cubicBezTo>
                  <a:cubicBezTo>
                    <a:pt x="125" y="860"/>
                    <a:pt x="121" y="860"/>
                    <a:pt x="117" y="859"/>
                  </a:cubicBezTo>
                  <a:cubicBezTo>
                    <a:pt x="112" y="857"/>
                    <a:pt x="109" y="852"/>
                    <a:pt x="108" y="847"/>
                  </a:cubicBezTo>
                  <a:cubicBezTo>
                    <a:pt x="107" y="845"/>
                    <a:pt x="107" y="843"/>
                    <a:pt x="107" y="841"/>
                  </a:cubicBezTo>
                  <a:cubicBezTo>
                    <a:pt x="107" y="834"/>
                    <a:pt x="106" y="827"/>
                    <a:pt x="106" y="821"/>
                  </a:cubicBezTo>
                  <a:cubicBezTo>
                    <a:pt x="105" y="816"/>
                    <a:pt x="105" y="811"/>
                    <a:pt x="105" y="806"/>
                  </a:cubicBezTo>
                  <a:cubicBezTo>
                    <a:pt x="107" y="788"/>
                    <a:pt x="107" y="770"/>
                    <a:pt x="106" y="752"/>
                  </a:cubicBezTo>
                  <a:cubicBezTo>
                    <a:pt x="105" y="741"/>
                    <a:pt x="105" y="730"/>
                    <a:pt x="105" y="719"/>
                  </a:cubicBezTo>
                  <a:cubicBezTo>
                    <a:pt x="105" y="719"/>
                    <a:pt x="105" y="719"/>
                    <a:pt x="105" y="7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3">
              <a:extLst>
                <a:ext uri="{FF2B5EF4-FFF2-40B4-BE49-F238E27FC236}">
                  <a16:creationId xmlns:a16="http://schemas.microsoft.com/office/drawing/2014/main" id="{BD4A06F2-E10F-47EC-9313-BC94B33206BA}"/>
                </a:ext>
              </a:extLst>
            </p:cNvPr>
            <p:cNvSpPr>
              <a:spLocks/>
            </p:cNvSpPr>
            <p:nvPr/>
          </p:nvSpPr>
          <p:spPr bwMode="auto">
            <a:xfrm>
              <a:off x="5029202" y="3122613"/>
              <a:ext cx="254000" cy="649288"/>
            </a:xfrm>
            <a:custGeom>
              <a:avLst/>
              <a:gdLst>
                <a:gd name="T0" fmla="*/ 124 w 288"/>
                <a:gd name="T1" fmla="*/ 586 h 754"/>
                <a:gd name="T2" fmla="*/ 122 w 288"/>
                <a:gd name="T3" fmla="*/ 513 h 754"/>
                <a:gd name="T4" fmla="*/ 123 w 288"/>
                <a:gd name="T5" fmla="*/ 342 h 754"/>
                <a:gd name="T6" fmla="*/ 101 w 288"/>
                <a:gd name="T7" fmla="*/ 276 h 754"/>
                <a:gd name="T8" fmla="*/ 70 w 288"/>
                <a:gd name="T9" fmla="*/ 319 h 754"/>
                <a:gd name="T10" fmla="*/ 54 w 288"/>
                <a:gd name="T11" fmla="*/ 387 h 754"/>
                <a:gd name="T12" fmla="*/ 42 w 288"/>
                <a:gd name="T13" fmla="*/ 493 h 754"/>
                <a:gd name="T14" fmla="*/ 38 w 288"/>
                <a:gd name="T15" fmla="*/ 554 h 754"/>
                <a:gd name="T16" fmla="*/ 41 w 288"/>
                <a:gd name="T17" fmla="*/ 619 h 754"/>
                <a:gd name="T18" fmla="*/ 27 w 288"/>
                <a:gd name="T19" fmla="*/ 692 h 754"/>
                <a:gd name="T20" fmla="*/ 2 w 288"/>
                <a:gd name="T21" fmla="*/ 656 h 754"/>
                <a:gd name="T22" fmla="*/ 3 w 288"/>
                <a:gd name="T23" fmla="*/ 600 h 754"/>
                <a:gd name="T24" fmla="*/ 7 w 288"/>
                <a:gd name="T25" fmla="*/ 530 h 754"/>
                <a:gd name="T26" fmla="*/ 14 w 288"/>
                <a:gd name="T27" fmla="*/ 430 h 754"/>
                <a:gd name="T28" fmla="*/ 23 w 288"/>
                <a:gd name="T29" fmla="*/ 355 h 754"/>
                <a:gd name="T30" fmla="*/ 52 w 288"/>
                <a:gd name="T31" fmla="*/ 269 h 754"/>
                <a:gd name="T32" fmla="*/ 94 w 288"/>
                <a:gd name="T33" fmla="*/ 224 h 754"/>
                <a:gd name="T34" fmla="*/ 110 w 288"/>
                <a:gd name="T35" fmla="*/ 194 h 754"/>
                <a:gd name="T36" fmla="*/ 41 w 288"/>
                <a:gd name="T37" fmla="*/ 186 h 754"/>
                <a:gd name="T38" fmla="*/ 17 w 288"/>
                <a:gd name="T39" fmla="*/ 136 h 754"/>
                <a:gd name="T40" fmla="*/ 23 w 288"/>
                <a:gd name="T41" fmla="*/ 30 h 754"/>
                <a:gd name="T42" fmla="*/ 54 w 288"/>
                <a:gd name="T43" fmla="*/ 83 h 754"/>
                <a:gd name="T44" fmla="*/ 85 w 288"/>
                <a:gd name="T45" fmla="*/ 142 h 754"/>
                <a:gd name="T46" fmla="*/ 123 w 288"/>
                <a:gd name="T47" fmla="*/ 126 h 754"/>
                <a:gd name="T48" fmla="*/ 123 w 288"/>
                <a:gd name="T49" fmla="*/ 44 h 754"/>
                <a:gd name="T50" fmla="*/ 160 w 288"/>
                <a:gd name="T51" fmla="*/ 19 h 754"/>
                <a:gd name="T52" fmla="*/ 160 w 288"/>
                <a:gd name="T53" fmla="*/ 108 h 754"/>
                <a:gd name="T54" fmla="*/ 177 w 288"/>
                <a:gd name="T55" fmla="*/ 146 h 754"/>
                <a:gd name="T56" fmla="*/ 240 w 288"/>
                <a:gd name="T57" fmla="*/ 121 h 754"/>
                <a:gd name="T58" fmla="*/ 248 w 288"/>
                <a:gd name="T59" fmla="*/ 23 h 754"/>
                <a:gd name="T60" fmla="*/ 278 w 288"/>
                <a:gd name="T61" fmla="*/ 109 h 754"/>
                <a:gd name="T62" fmla="*/ 258 w 288"/>
                <a:gd name="T63" fmla="*/ 172 h 754"/>
                <a:gd name="T64" fmla="*/ 182 w 288"/>
                <a:gd name="T65" fmla="*/ 190 h 754"/>
                <a:gd name="T66" fmla="*/ 161 w 288"/>
                <a:gd name="T67" fmla="*/ 214 h 754"/>
                <a:gd name="T68" fmla="*/ 213 w 288"/>
                <a:gd name="T69" fmla="*/ 256 h 754"/>
                <a:gd name="T70" fmla="*/ 261 w 288"/>
                <a:gd name="T71" fmla="*/ 346 h 754"/>
                <a:gd name="T72" fmla="*/ 274 w 288"/>
                <a:gd name="T73" fmla="*/ 431 h 754"/>
                <a:gd name="T74" fmla="*/ 279 w 288"/>
                <a:gd name="T75" fmla="*/ 512 h 754"/>
                <a:gd name="T76" fmla="*/ 283 w 288"/>
                <a:gd name="T77" fmla="*/ 610 h 754"/>
                <a:gd name="T78" fmla="*/ 286 w 288"/>
                <a:gd name="T79" fmla="*/ 673 h 754"/>
                <a:gd name="T80" fmla="*/ 256 w 288"/>
                <a:gd name="T81" fmla="*/ 693 h 754"/>
                <a:gd name="T82" fmla="*/ 253 w 288"/>
                <a:gd name="T83" fmla="*/ 646 h 754"/>
                <a:gd name="T84" fmla="*/ 246 w 288"/>
                <a:gd name="T85" fmla="*/ 575 h 754"/>
                <a:gd name="T86" fmla="*/ 238 w 288"/>
                <a:gd name="T87" fmla="*/ 509 h 754"/>
                <a:gd name="T88" fmla="*/ 233 w 288"/>
                <a:gd name="T89" fmla="*/ 391 h 754"/>
                <a:gd name="T90" fmla="*/ 215 w 288"/>
                <a:gd name="T91" fmla="*/ 322 h 754"/>
                <a:gd name="T92" fmla="*/ 181 w 288"/>
                <a:gd name="T93" fmla="*/ 281 h 754"/>
                <a:gd name="T94" fmla="*/ 155 w 288"/>
                <a:gd name="T95" fmla="*/ 302 h 754"/>
                <a:gd name="T96" fmla="*/ 157 w 288"/>
                <a:gd name="T97" fmla="*/ 409 h 754"/>
                <a:gd name="T98" fmla="*/ 154 w 288"/>
                <a:gd name="T99" fmla="*/ 560 h 754"/>
                <a:gd name="T100" fmla="*/ 157 w 288"/>
                <a:gd name="T101" fmla="*/ 654 h 754"/>
                <a:gd name="T102" fmla="*/ 158 w 288"/>
                <a:gd name="T103" fmla="*/ 735 h 754"/>
                <a:gd name="T104" fmla="*/ 124 w 288"/>
                <a:gd name="T105" fmla="*/ 7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754">
                  <a:moveTo>
                    <a:pt x="125" y="668"/>
                  </a:moveTo>
                  <a:cubicBezTo>
                    <a:pt x="125" y="663"/>
                    <a:pt x="124" y="658"/>
                    <a:pt x="125" y="653"/>
                  </a:cubicBezTo>
                  <a:cubicBezTo>
                    <a:pt x="125" y="641"/>
                    <a:pt x="125" y="629"/>
                    <a:pt x="125" y="618"/>
                  </a:cubicBezTo>
                  <a:cubicBezTo>
                    <a:pt x="125" y="607"/>
                    <a:pt x="125" y="596"/>
                    <a:pt x="124" y="586"/>
                  </a:cubicBezTo>
                  <a:cubicBezTo>
                    <a:pt x="123" y="581"/>
                    <a:pt x="123" y="576"/>
                    <a:pt x="124" y="571"/>
                  </a:cubicBezTo>
                  <a:cubicBezTo>
                    <a:pt x="126" y="564"/>
                    <a:pt x="126" y="558"/>
                    <a:pt x="125" y="551"/>
                  </a:cubicBezTo>
                  <a:cubicBezTo>
                    <a:pt x="125" y="548"/>
                    <a:pt x="124" y="545"/>
                    <a:pt x="124" y="543"/>
                  </a:cubicBezTo>
                  <a:cubicBezTo>
                    <a:pt x="125" y="532"/>
                    <a:pt x="125" y="522"/>
                    <a:pt x="122" y="513"/>
                  </a:cubicBezTo>
                  <a:cubicBezTo>
                    <a:pt x="122" y="509"/>
                    <a:pt x="122" y="506"/>
                    <a:pt x="122" y="503"/>
                  </a:cubicBezTo>
                  <a:cubicBezTo>
                    <a:pt x="123" y="484"/>
                    <a:pt x="123" y="465"/>
                    <a:pt x="123" y="446"/>
                  </a:cubicBezTo>
                  <a:cubicBezTo>
                    <a:pt x="122" y="420"/>
                    <a:pt x="122" y="395"/>
                    <a:pt x="123" y="370"/>
                  </a:cubicBezTo>
                  <a:cubicBezTo>
                    <a:pt x="123" y="361"/>
                    <a:pt x="123" y="351"/>
                    <a:pt x="123" y="342"/>
                  </a:cubicBezTo>
                  <a:cubicBezTo>
                    <a:pt x="123" y="336"/>
                    <a:pt x="123" y="329"/>
                    <a:pt x="123" y="323"/>
                  </a:cubicBezTo>
                  <a:cubicBezTo>
                    <a:pt x="122" y="313"/>
                    <a:pt x="122" y="303"/>
                    <a:pt x="122" y="293"/>
                  </a:cubicBezTo>
                  <a:cubicBezTo>
                    <a:pt x="122" y="291"/>
                    <a:pt x="122" y="290"/>
                    <a:pt x="121" y="288"/>
                  </a:cubicBezTo>
                  <a:cubicBezTo>
                    <a:pt x="120" y="279"/>
                    <a:pt x="110" y="273"/>
                    <a:pt x="101" y="276"/>
                  </a:cubicBezTo>
                  <a:cubicBezTo>
                    <a:pt x="99" y="277"/>
                    <a:pt x="96" y="278"/>
                    <a:pt x="95" y="280"/>
                  </a:cubicBezTo>
                  <a:cubicBezTo>
                    <a:pt x="90" y="285"/>
                    <a:pt x="86" y="290"/>
                    <a:pt x="82" y="295"/>
                  </a:cubicBezTo>
                  <a:cubicBezTo>
                    <a:pt x="80" y="296"/>
                    <a:pt x="79" y="299"/>
                    <a:pt x="78" y="301"/>
                  </a:cubicBezTo>
                  <a:cubicBezTo>
                    <a:pt x="75" y="307"/>
                    <a:pt x="72" y="313"/>
                    <a:pt x="70" y="319"/>
                  </a:cubicBezTo>
                  <a:cubicBezTo>
                    <a:pt x="68" y="322"/>
                    <a:pt x="67" y="326"/>
                    <a:pt x="66" y="330"/>
                  </a:cubicBezTo>
                  <a:cubicBezTo>
                    <a:pt x="64" y="335"/>
                    <a:pt x="63" y="341"/>
                    <a:pt x="61" y="346"/>
                  </a:cubicBezTo>
                  <a:cubicBezTo>
                    <a:pt x="59" y="352"/>
                    <a:pt x="58" y="358"/>
                    <a:pt x="58" y="364"/>
                  </a:cubicBezTo>
                  <a:cubicBezTo>
                    <a:pt x="57" y="372"/>
                    <a:pt x="56" y="379"/>
                    <a:pt x="54" y="387"/>
                  </a:cubicBezTo>
                  <a:cubicBezTo>
                    <a:pt x="50" y="406"/>
                    <a:pt x="48" y="426"/>
                    <a:pt x="50" y="445"/>
                  </a:cubicBezTo>
                  <a:cubicBezTo>
                    <a:pt x="50" y="447"/>
                    <a:pt x="50" y="449"/>
                    <a:pt x="51" y="450"/>
                  </a:cubicBezTo>
                  <a:cubicBezTo>
                    <a:pt x="52" y="459"/>
                    <a:pt x="50" y="468"/>
                    <a:pt x="47" y="477"/>
                  </a:cubicBezTo>
                  <a:cubicBezTo>
                    <a:pt x="46" y="482"/>
                    <a:pt x="44" y="487"/>
                    <a:pt x="42" y="493"/>
                  </a:cubicBezTo>
                  <a:cubicBezTo>
                    <a:pt x="39" y="500"/>
                    <a:pt x="38" y="508"/>
                    <a:pt x="39" y="516"/>
                  </a:cubicBezTo>
                  <a:cubicBezTo>
                    <a:pt x="40" y="520"/>
                    <a:pt x="40" y="525"/>
                    <a:pt x="41" y="529"/>
                  </a:cubicBezTo>
                  <a:cubicBezTo>
                    <a:pt x="41" y="535"/>
                    <a:pt x="41" y="540"/>
                    <a:pt x="40" y="546"/>
                  </a:cubicBezTo>
                  <a:cubicBezTo>
                    <a:pt x="39" y="548"/>
                    <a:pt x="39" y="551"/>
                    <a:pt x="38" y="554"/>
                  </a:cubicBezTo>
                  <a:cubicBezTo>
                    <a:pt x="36" y="560"/>
                    <a:pt x="36" y="567"/>
                    <a:pt x="36" y="574"/>
                  </a:cubicBezTo>
                  <a:cubicBezTo>
                    <a:pt x="36" y="579"/>
                    <a:pt x="37" y="584"/>
                    <a:pt x="38" y="589"/>
                  </a:cubicBezTo>
                  <a:cubicBezTo>
                    <a:pt x="38" y="594"/>
                    <a:pt x="39" y="599"/>
                    <a:pt x="40" y="604"/>
                  </a:cubicBezTo>
                  <a:cubicBezTo>
                    <a:pt x="41" y="609"/>
                    <a:pt x="41" y="614"/>
                    <a:pt x="41" y="619"/>
                  </a:cubicBezTo>
                  <a:cubicBezTo>
                    <a:pt x="40" y="627"/>
                    <a:pt x="40" y="635"/>
                    <a:pt x="42" y="644"/>
                  </a:cubicBezTo>
                  <a:cubicBezTo>
                    <a:pt x="43" y="650"/>
                    <a:pt x="43" y="657"/>
                    <a:pt x="42" y="664"/>
                  </a:cubicBezTo>
                  <a:cubicBezTo>
                    <a:pt x="41" y="672"/>
                    <a:pt x="39" y="680"/>
                    <a:pt x="33" y="686"/>
                  </a:cubicBezTo>
                  <a:cubicBezTo>
                    <a:pt x="31" y="689"/>
                    <a:pt x="29" y="691"/>
                    <a:pt x="27" y="692"/>
                  </a:cubicBezTo>
                  <a:cubicBezTo>
                    <a:pt x="24" y="695"/>
                    <a:pt x="21" y="696"/>
                    <a:pt x="17" y="695"/>
                  </a:cubicBezTo>
                  <a:cubicBezTo>
                    <a:pt x="13" y="695"/>
                    <a:pt x="10" y="693"/>
                    <a:pt x="8" y="689"/>
                  </a:cubicBezTo>
                  <a:cubicBezTo>
                    <a:pt x="7" y="686"/>
                    <a:pt x="6" y="684"/>
                    <a:pt x="6" y="681"/>
                  </a:cubicBezTo>
                  <a:cubicBezTo>
                    <a:pt x="5" y="673"/>
                    <a:pt x="4" y="664"/>
                    <a:pt x="2" y="656"/>
                  </a:cubicBezTo>
                  <a:cubicBezTo>
                    <a:pt x="1" y="651"/>
                    <a:pt x="1" y="646"/>
                    <a:pt x="1" y="641"/>
                  </a:cubicBezTo>
                  <a:cubicBezTo>
                    <a:pt x="2" y="640"/>
                    <a:pt x="2" y="639"/>
                    <a:pt x="2" y="638"/>
                  </a:cubicBezTo>
                  <a:cubicBezTo>
                    <a:pt x="4" y="630"/>
                    <a:pt x="4" y="623"/>
                    <a:pt x="3" y="615"/>
                  </a:cubicBezTo>
                  <a:cubicBezTo>
                    <a:pt x="2" y="610"/>
                    <a:pt x="2" y="605"/>
                    <a:pt x="3" y="600"/>
                  </a:cubicBezTo>
                  <a:cubicBezTo>
                    <a:pt x="3" y="593"/>
                    <a:pt x="3" y="587"/>
                    <a:pt x="2" y="581"/>
                  </a:cubicBezTo>
                  <a:cubicBezTo>
                    <a:pt x="0" y="575"/>
                    <a:pt x="1" y="569"/>
                    <a:pt x="2" y="563"/>
                  </a:cubicBezTo>
                  <a:cubicBezTo>
                    <a:pt x="3" y="558"/>
                    <a:pt x="4" y="553"/>
                    <a:pt x="5" y="548"/>
                  </a:cubicBezTo>
                  <a:cubicBezTo>
                    <a:pt x="7" y="542"/>
                    <a:pt x="8" y="536"/>
                    <a:pt x="7" y="530"/>
                  </a:cubicBezTo>
                  <a:cubicBezTo>
                    <a:pt x="7" y="526"/>
                    <a:pt x="7" y="522"/>
                    <a:pt x="7" y="518"/>
                  </a:cubicBezTo>
                  <a:cubicBezTo>
                    <a:pt x="7" y="509"/>
                    <a:pt x="7" y="499"/>
                    <a:pt x="9" y="490"/>
                  </a:cubicBezTo>
                  <a:cubicBezTo>
                    <a:pt x="9" y="487"/>
                    <a:pt x="10" y="483"/>
                    <a:pt x="10" y="480"/>
                  </a:cubicBezTo>
                  <a:cubicBezTo>
                    <a:pt x="9" y="463"/>
                    <a:pt x="12" y="447"/>
                    <a:pt x="14" y="430"/>
                  </a:cubicBezTo>
                  <a:cubicBezTo>
                    <a:pt x="15" y="421"/>
                    <a:pt x="17" y="412"/>
                    <a:pt x="18" y="403"/>
                  </a:cubicBezTo>
                  <a:cubicBezTo>
                    <a:pt x="18" y="401"/>
                    <a:pt x="18" y="398"/>
                    <a:pt x="19" y="395"/>
                  </a:cubicBezTo>
                  <a:cubicBezTo>
                    <a:pt x="22" y="386"/>
                    <a:pt x="22" y="378"/>
                    <a:pt x="22" y="369"/>
                  </a:cubicBezTo>
                  <a:cubicBezTo>
                    <a:pt x="22" y="364"/>
                    <a:pt x="22" y="360"/>
                    <a:pt x="23" y="355"/>
                  </a:cubicBezTo>
                  <a:cubicBezTo>
                    <a:pt x="24" y="346"/>
                    <a:pt x="26" y="338"/>
                    <a:pt x="27" y="329"/>
                  </a:cubicBezTo>
                  <a:cubicBezTo>
                    <a:pt x="28" y="323"/>
                    <a:pt x="30" y="317"/>
                    <a:pt x="33" y="311"/>
                  </a:cubicBezTo>
                  <a:cubicBezTo>
                    <a:pt x="35" y="307"/>
                    <a:pt x="37" y="302"/>
                    <a:pt x="39" y="298"/>
                  </a:cubicBezTo>
                  <a:cubicBezTo>
                    <a:pt x="42" y="288"/>
                    <a:pt x="47" y="278"/>
                    <a:pt x="52" y="269"/>
                  </a:cubicBezTo>
                  <a:cubicBezTo>
                    <a:pt x="54" y="264"/>
                    <a:pt x="58" y="259"/>
                    <a:pt x="62" y="255"/>
                  </a:cubicBezTo>
                  <a:cubicBezTo>
                    <a:pt x="65" y="253"/>
                    <a:pt x="69" y="249"/>
                    <a:pt x="72" y="246"/>
                  </a:cubicBezTo>
                  <a:cubicBezTo>
                    <a:pt x="75" y="244"/>
                    <a:pt x="77" y="241"/>
                    <a:pt x="80" y="238"/>
                  </a:cubicBezTo>
                  <a:cubicBezTo>
                    <a:pt x="86" y="234"/>
                    <a:pt x="90" y="229"/>
                    <a:pt x="94" y="224"/>
                  </a:cubicBezTo>
                  <a:cubicBezTo>
                    <a:pt x="98" y="219"/>
                    <a:pt x="103" y="216"/>
                    <a:pt x="108" y="214"/>
                  </a:cubicBezTo>
                  <a:cubicBezTo>
                    <a:pt x="111" y="214"/>
                    <a:pt x="113" y="213"/>
                    <a:pt x="116" y="211"/>
                  </a:cubicBezTo>
                  <a:cubicBezTo>
                    <a:pt x="121" y="209"/>
                    <a:pt x="121" y="203"/>
                    <a:pt x="119" y="200"/>
                  </a:cubicBezTo>
                  <a:cubicBezTo>
                    <a:pt x="117" y="196"/>
                    <a:pt x="114" y="194"/>
                    <a:pt x="110" y="194"/>
                  </a:cubicBezTo>
                  <a:cubicBezTo>
                    <a:pt x="108" y="193"/>
                    <a:pt x="106" y="193"/>
                    <a:pt x="104" y="194"/>
                  </a:cubicBezTo>
                  <a:cubicBezTo>
                    <a:pt x="93" y="195"/>
                    <a:pt x="82" y="194"/>
                    <a:pt x="72" y="194"/>
                  </a:cubicBezTo>
                  <a:cubicBezTo>
                    <a:pt x="69" y="194"/>
                    <a:pt x="66" y="194"/>
                    <a:pt x="63" y="193"/>
                  </a:cubicBezTo>
                  <a:cubicBezTo>
                    <a:pt x="56" y="190"/>
                    <a:pt x="49" y="188"/>
                    <a:pt x="41" y="186"/>
                  </a:cubicBezTo>
                  <a:cubicBezTo>
                    <a:pt x="39" y="185"/>
                    <a:pt x="37" y="184"/>
                    <a:pt x="35" y="183"/>
                  </a:cubicBezTo>
                  <a:cubicBezTo>
                    <a:pt x="28" y="178"/>
                    <a:pt x="23" y="172"/>
                    <a:pt x="22" y="164"/>
                  </a:cubicBezTo>
                  <a:cubicBezTo>
                    <a:pt x="21" y="161"/>
                    <a:pt x="20" y="158"/>
                    <a:pt x="20" y="154"/>
                  </a:cubicBezTo>
                  <a:cubicBezTo>
                    <a:pt x="19" y="148"/>
                    <a:pt x="18" y="142"/>
                    <a:pt x="17" y="136"/>
                  </a:cubicBezTo>
                  <a:cubicBezTo>
                    <a:pt x="14" y="121"/>
                    <a:pt x="12" y="106"/>
                    <a:pt x="13" y="91"/>
                  </a:cubicBezTo>
                  <a:cubicBezTo>
                    <a:pt x="13" y="83"/>
                    <a:pt x="13" y="76"/>
                    <a:pt x="13" y="68"/>
                  </a:cubicBezTo>
                  <a:cubicBezTo>
                    <a:pt x="12" y="58"/>
                    <a:pt x="14" y="49"/>
                    <a:pt x="16" y="40"/>
                  </a:cubicBezTo>
                  <a:cubicBezTo>
                    <a:pt x="17" y="36"/>
                    <a:pt x="19" y="33"/>
                    <a:pt x="23" y="30"/>
                  </a:cubicBezTo>
                  <a:cubicBezTo>
                    <a:pt x="34" y="22"/>
                    <a:pt x="49" y="28"/>
                    <a:pt x="52" y="41"/>
                  </a:cubicBezTo>
                  <a:cubicBezTo>
                    <a:pt x="53" y="43"/>
                    <a:pt x="54" y="46"/>
                    <a:pt x="54" y="49"/>
                  </a:cubicBezTo>
                  <a:cubicBezTo>
                    <a:pt x="54" y="57"/>
                    <a:pt x="54" y="66"/>
                    <a:pt x="54" y="74"/>
                  </a:cubicBezTo>
                  <a:cubicBezTo>
                    <a:pt x="54" y="77"/>
                    <a:pt x="54" y="80"/>
                    <a:pt x="54" y="83"/>
                  </a:cubicBezTo>
                  <a:cubicBezTo>
                    <a:pt x="54" y="89"/>
                    <a:pt x="54" y="95"/>
                    <a:pt x="56" y="101"/>
                  </a:cubicBezTo>
                  <a:cubicBezTo>
                    <a:pt x="59" y="107"/>
                    <a:pt x="60" y="114"/>
                    <a:pt x="63" y="120"/>
                  </a:cubicBezTo>
                  <a:cubicBezTo>
                    <a:pt x="66" y="126"/>
                    <a:pt x="71" y="132"/>
                    <a:pt x="76" y="137"/>
                  </a:cubicBezTo>
                  <a:cubicBezTo>
                    <a:pt x="79" y="139"/>
                    <a:pt x="82" y="140"/>
                    <a:pt x="85" y="142"/>
                  </a:cubicBezTo>
                  <a:cubicBezTo>
                    <a:pt x="93" y="144"/>
                    <a:pt x="101" y="146"/>
                    <a:pt x="110" y="146"/>
                  </a:cubicBezTo>
                  <a:cubicBezTo>
                    <a:pt x="116" y="146"/>
                    <a:pt x="122" y="140"/>
                    <a:pt x="123" y="134"/>
                  </a:cubicBezTo>
                  <a:cubicBezTo>
                    <a:pt x="123" y="133"/>
                    <a:pt x="123" y="132"/>
                    <a:pt x="123" y="131"/>
                  </a:cubicBezTo>
                  <a:cubicBezTo>
                    <a:pt x="123" y="129"/>
                    <a:pt x="123" y="128"/>
                    <a:pt x="123" y="126"/>
                  </a:cubicBezTo>
                  <a:cubicBezTo>
                    <a:pt x="123" y="119"/>
                    <a:pt x="123" y="113"/>
                    <a:pt x="125" y="106"/>
                  </a:cubicBezTo>
                  <a:cubicBezTo>
                    <a:pt x="127" y="98"/>
                    <a:pt x="127" y="90"/>
                    <a:pt x="125" y="81"/>
                  </a:cubicBezTo>
                  <a:cubicBezTo>
                    <a:pt x="124" y="76"/>
                    <a:pt x="124" y="71"/>
                    <a:pt x="123" y="66"/>
                  </a:cubicBezTo>
                  <a:cubicBezTo>
                    <a:pt x="123" y="59"/>
                    <a:pt x="122" y="52"/>
                    <a:pt x="123" y="44"/>
                  </a:cubicBezTo>
                  <a:cubicBezTo>
                    <a:pt x="124" y="38"/>
                    <a:pt x="124" y="31"/>
                    <a:pt x="124" y="24"/>
                  </a:cubicBezTo>
                  <a:cubicBezTo>
                    <a:pt x="125" y="20"/>
                    <a:pt x="125" y="16"/>
                    <a:pt x="127" y="11"/>
                  </a:cubicBezTo>
                  <a:cubicBezTo>
                    <a:pt x="129" y="3"/>
                    <a:pt x="136" y="0"/>
                    <a:pt x="144" y="2"/>
                  </a:cubicBezTo>
                  <a:cubicBezTo>
                    <a:pt x="153" y="4"/>
                    <a:pt x="159" y="11"/>
                    <a:pt x="160" y="19"/>
                  </a:cubicBezTo>
                  <a:cubicBezTo>
                    <a:pt x="160" y="20"/>
                    <a:pt x="160" y="21"/>
                    <a:pt x="160" y="23"/>
                  </a:cubicBezTo>
                  <a:cubicBezTo>
                    <a:pt x="161" y="35"/>
                    <a:pt x="161" y="48"/>
                    <a:pt x="160" y="61"/>
                  </a:cubicBezTo>
                  <a:cubicBezTo>
                    <a:pt x="158" y="72"/>
                    <a:pt x="158" y="82"/>
                    <a:pt x="159" y="93"/>
                  </a:cubicBezTo>
                  <a:cubicBezTo>
                    <a:pt x="160" y="98"/>
                    <a:pt x="160" y="103"/>
                    <a:pt x="160" y="108"/>
                  </a:cubicBezTo>
                  <a:cubicBezTo>
                    <a:pt x="159" y="114"/>
                    <a:pt x="160" y="120"/>
                    <a:pt x="162" y="126"/>
                  </a:cubicBezTo>
                  <a:cubicBezTo>
                    <a:pt x="163" y="130"/>
                    <a:pt x="164" y="135"/>
                    <a:pt x="165" y="139"/>
                  </a:cubicBezTo>
                  <a:cubicBezTo>
                    <a:pt x="166" y="143"/>
                    <a:pt x="170" y="146"/>
                    <a:pt x="174" y="146"/>
                  </a:cubicBezTo>
                  <a:cubicBezTo>
                    <a:pt x="175" y="146"/>
                    <a:pt x="176" y="146"/>
                    <a:pt x="177" y="146"/>
                  </a:cubicBezTo>
                  <a:cubicBezTo>
                    <a:pt x="179" y="146"/>
                    <a:pt x="181" y="145"/>
                    <a:pt x="182" y="145"/>
                  </a:cubicBezTo>
                  <a:cubicBezTo>
                    <a:pt x="194" y="142"/>
                    <a:pt x="205" y="140"/>
                    <a:pt x="217" y="138"/>
                  </a:cubicBezTo>
                  <a:cubicBezTo>
                    <a:pt x="222" y="137"/>
                    <a:pt x="227" y="135"/>
                    <a:pt x="232" y="132"/>
                  </a:cubicBezTo>
                  <a:cubicBezTo>
                    <a:pt x="236" y="129"/>
                    <a:pt x="239" y="125"/>
                    <a:pt x="240" y="121"/>
                  </a:cubicBezTo>
                  <a:cubicBezTo>
                    <a:pt x="241" y="117"/>
                    <a:pt x="242" y="112"/>
                    <a:pt x="242" y="108"/>
                  </a:cubicBezTo>
                  <a:cubicBezTo>
                    <a:pt x="242" y="85"/>
                    <a:pt x="243" y="63"/>
                    <a:pt x="242" y="41"/>
                  </a:cubicBezTo>
                  <a:cubicBezTo>
                    <a:pt x="241" y="38"/>
                    <a:pt x="241" y="35"/>
                    <a:pt x="242" y="32"/>
                  </a:cubicBezTo>
                  <a:cubicBezTo>
                    <a:pt x="242" y="28"/>
                    <a:pt x="244" y="25"/>
                    <a:pt x="248" y="23"/>
                  </a:cubicBezTo>
                  <a:cubicBezTo>
                    <a:pt x="254" y="20"/>
                    <a:pt x="260" y="20"/>
                    <a:pt x="266" y="23"/>
                  </a:cubicBezTo>
                  <a:cubicBezTo>
                    <a:pt x="271" y="25"/>
                    <a:pt x="274" y="28"/>
                    <a:pt x="275" y="34"/>
                  </a:cubicBezTo>
                  <a:cubicBezTo>
                    <a:pt x="277" y="41"/>
                    <a:pt x="278" y="49"/>
                    <a:pt x="278" y="57"/>
                  </a:cubicBezTo>
                  <a:cubicBezTo>
                    <a:pt x="277" y="74"/>
                    <a:pt x="278" y="91"/>
                    <a:pt x="278" y="109"/>
                  </a:cubicBezTo>
                  <a:cubicBezTo>
                    <a:pt x="278" y="115"/>
                    <a:pt x="278" y="122"/>
                    <a:pt x="276" y="129"/>
                  </a:cubicBezTo>
                  <a:cubicBezTo>
                    <a:pt x="275" y="135"/>
                    <a:pt x="274" y="141"/>
                    <a:pt x="273" y="147"/>
                  </a:cubicBezTo>
                  <a:cubicBezTo>
                    <a:pt x="272" y="153"/>
                    <a:pt x="270" y="159"/>
                    <a:pt x="266" y="164"/>
                  </a:cubicBezTo>
                  <a:cubicBezTo>
                    <a:pt x="264" y="167"/>
                    <a:pt x="262" y="170"/>
                    <a:pt x="258" y="172"/>
                  </a:cubicBezTo>
                  <a:cubicBezTo>
                    <a:pt x="251" y="175"/>
                    <a:pt x="244" y="178"/>
                    <a:pt x="236" y="180"/>
                  </a:cubicBezTo>
                  <a:cubicBezTo>
                    <a:pt x="234" y="181"/>
                    <a:pt x="232" y="181"/>
                    <a:pt x="229" y="181"/>
                  </a:cubicBezTo>
                  <a:cubicBezTo>
                    <a:pt x="222" y="182"/>
                    <a:pt x="215" y="183"/>
                    <a:pt x="208" y="186"/>
                  </a:cubicBezTo>
                  <a:cubicBezTo>
                    <a:pt x="200" y="189"/>
                    <a:pt x="191" y="190"/>
                    <a:pt x="182" y="190"/>
                  </a:cubicBezTo>
                  <a:cubicBezTo>
                    <a:pt x="179" y="190"/>
                    <a:pt x="175" y="190"/>
                    <a:pt x="172" y="190"/>
                  </a:cubicBezTo>
                  <a:cubicBezTo>
                    <a:pt x="170" y="190"/>
                    <a:pt x="167" y="191"/>
                    <a:pt x="165" y="192"/>
                  </a:cubicBezTo>
                  <a:cubicBezTo>
                    <a:pt x="158" y="194"/>
                    <a:pt x="155" y="203"/>
                    <a:pt x="158" y="210"/>
                  </a:cubicBezTo>
                  <a:cubicBezTo>
                    <a:pt x="159" y="211"/>
                    <a:pt x="160" y="213"/>
                    <a:pt x="161" y="214"/>
                  </a:cubicBezTo>
                  <a:cubicBezTo>
                    <a:pt x="163" y="215"/>
                    <a:pt x="164" y="217"/>
                    <a:pt x="166" y="218"/>
                  </a:cubicBezTo>
                  <a:cubicBezTo>
                    <a:pt x="169" y="220"/>
                    <a:pt x="172" y="222"/>
                    <a:pt x="174" y="224"/>
                  </a:cubicBezTo>
                  <a:cubicBezTo>
                    <a:pt x="185" y="231"/>
                    <a:pt x="195" y="239"/>
                    <a:pt x="204" y="248"/>
                  </a:cubicBezTo>
                  <a:cubicBezTo>
                    <a:pt x="207" y="251"/>
                    <a:pt x="210" y="254"/>
                    <a:pt x="213" y="256"/>
                  </a:cubicBezTo>
                  <a:cubicBezTo>
                    <a:pt x="215" y="258"/>
                    <a:pt x="218" y="260"/>
                    <a:pt x="220" y="263"/>
                  </a:cubicBezTo>
                  <a:cubicBezTo>
                    <a:pt x="232" y="274"/>
                    <a:pt x="241" y="286"/>
                    <a:pt x="247" y="301"/>
                  </a:cubicBezTo>
                  <a:cubicBezTo>
                    <a:pt x="249" y="308"/>
                    <a:pt x="252" y="315"/>
                    <a:pt x="255" y="321"/>
                  </a:cubicBezTo>
                  <a:cubicBezTo>
                    <a:pt x="258" y="329"/>
                    <a:pt x="260" y="337"/>
                    <a:pt x="261" y="346"/>
                  </a:cubicBezTo>
                  <a:cubicBezTo>
                    <a:pt x="262" y="353"/>
                    <a:pt x="263" y="360"/>
                    <a:pt x="265" y="367"/>
                  </a:cubicBezTo>
                  <a:cubicBezTo>
                    <a:pt x="267" y="376"/>
                    <a:pt x="268" y="385"/>
                    <a:pt x="268" y="393"/>
                  </a:cubicBezTo>
                  <a:cubicBezTo>
                    <a:pt x="268" y="404"/>
                    <a:pt x="270" y="414"/>
                    <a:pt x="273" y="423"/>
                  </a:cubicBezTo>
                  <a:cubicBezTo>
                    <a:pt x="273" y="426"/>
                    <a:pt x="274" y="429"/>
                    <a:pt x="274" y="431"/>
                  </a:cubicBezTo>
                  <a:cubicBezTo>
                    <a:pt x="276" y="437"/>
                    <a:pt x="277" y="444"/>
                    <a:pt x="276" y="450"/>
                  </a:cubicBezTo>
                  <a:cubicBezTo>
                    <a:pt x="276" y="452"/>
                    <a:pt x="276" y="455"/>
                    <a:pt x="276" y="458"/>
                  </a:cubicBezTo>
                  <a:cubicBezTo>
                    <a:pt x="276" y="469"/>
                    <a:pt x="277" y="479"/>
                    <a:pt x="278" y="490"/>
                  </a:cubicBezTo>
                  <a:cubicBezTo>
                    <a:pt x="279" y="497"/>
                    <a:pt x="280" y="504"/>
                    <a:pt x="279" y="512"/>
                  </a:cubicBezTo>
                  <a:cubicBezTo>
                    <a:pt x="279" y="528"/>
                    <a:pt x="280" y="545"/>
                    <a:pt x="283" y="562"/>
                  </a:cubicBezTo>
                  <a:cubicBezTo>
                    <a:pt x="283" y="564"/>
                    <a:pt x="284" y="567"/>
                    <a:pt x="284" y="570"/>
                  </a:cubicBezTo>
                  <a:cubicBezTo>
                    <a:pt x="286" y="579"/>
                    <a:pt x="286" y="588"/>
                    <a:pt x="284" y="596"/>
                  </a:cubicBezTo>
                  <a:cubicBezTo>
                    <a:pt x="283" y="601"/>
                    <a:pt x="283" y="605"/>
                    <a:pt x="283" y="610"/>
                  </a:cubicBezTo>
                  <a:cubicBezTo>
                    <a:pt x="283" y="614"/>
                    <a:pt x="283" y="619"/>
                    <a:pt x="283" y="623"/>
                  </a:cubicBezTo>
                  <a:cubicBezTo>
                    <a:pt x="283" y="631"/>
                    <a:pt x="284" y="638"/>
                    <a:pt x="285" y="645"/>
                  </a:cubicBezTo>
                  <a:cubicBezTo>
                    <a:pt x="286" y="649"/>
                    <a:pt x="287" y="653"/>
                    <a:pt x="288" y="656"/>
                  </a:cubicBezTo>
                  <a:cubicBezTo>
                    <a:pt x="288" y="662"/>
                    <a:pt x="288" y="667"/>
                    <a:pt x="286" y="673"/>
                  </a:cubicBezTo>
                  <a:cubicBezTo>
                    <a:pt x="284" y="680"/>
                    <a:pt x="282" y="687"/>
                    <a:pt x="279" y="694"/>
                  </a:cubicBezTo>
                  <a:cubicBezTo>
                    <a:pt x="278" y="698"/>
                    <a:pt x="274" y="701"/>
                    <a:pt x="269" y="701"/>
                  </a:cubicBezTo>
                  <a:cubicBezTo>
                    <a:pt x="267" y="701"/>
                    <a:pt x="265" y="701"/>
                    <a:pt x="263" y="700"/>
                  </a:cubicBezTo>
                  <a:cubicBezTo>
                    <a:pt x="259" y="699"/>
                    <a:pt x="257" y="696"/>
                    <a:pt x="256" y="693"/>
                  </a:cubicBezTo>
                  <a:cubicBezTo>
                    <a:pt x="255" y="691"/>
                    <a:pt x="255" y="689"/>
                    <a:pt x="254" y="686"/>
                  </a:cubicBezTo>
                  <a:cubicBezTo>
                    <a:pt x="254" y="683"/>
                    <a:pt x="253" y="679"/>
                    <a:pt x="253" y="675"/>
                  </a:cubicBezTo>
                  <a:cubicBezTo>
                    <a:pt x="251" y="667"/>
                    <a:pt x="251" y="659"/>
                    <a:pt x="252" y="651"/>
                  </a:cubicBezTo>
                  <a:cubicBezTo>
                    <a:pt x="252" y="650"/>
                    <a:pt x="252" y="648"/>
                    <a:pt x="253" y="646"/>
                  </a:cubicBezTo>
                  <a:cubicBezTo>
                    <a:pt x="254" y="637"/>
                    <a:pt x="253" y="627"/>
                    <a:pt x="250" y="618"/>
                  </a:cubicBezTo>
                  <a:cubicBezTo>
                    <a:pt x="250" y="617"/>
                    <a:pt x="249" y="615"/>
                    <a:pt x="249" y="613"/>
                  </a:cubicBezTo>
                  <a:cubicBezTo>
                    <a:pt x="247" y="607"/>
                    <a:pt x="246" y="601"/>
                    <a:pt x="247" y="595"/>
                  </a:cubicBezTo>
                  <a:cubicBezTo>
                    <a:pt x="248" y="589"/>
                    <a:pt x="248" y="582"/>
                    <a:pt x="246" y="575"/>
                  </a:cubicBezTo>
                  <a:cubicBezTo>
                    <a:pt x="246" y="570"/>
                    <a:pt x="245" y="564"/>
                    <a:pt x="244" y="559"/>
                  </a:cubicBezTo>
                  <a:cubicBezTo>
                    <a:pt x="244" y="551"/>
                    <a:pt x="243" y="544"/>
                    <a:pt x="240" y="537"/>
                  </a:cubicBezTo>
                  <a:cubicBezTo>
                    <a:pt x="240" y="536"/>
                    <a:pt x="240" y="534"/>
                    <a:pt x="239" y="532"/>
                  </a:cubicBezTo>
                  <a:cubicBezTo>
                    <a:pt x="237" y="525"/>
                    <a:pt x="236" y="517"/>
                    <a:pt x="238" y="509"/>
                  </a:cubicBezTo>
                  <a:cubicBezTo>
                    <a:pt x="240" y="503"/>
                    <a:pt x="240" y="496"/>
                    <a:pt x="240" y="489"/>
                  </a:cubicBezTo>
                  <a:cubicBezTo>
                    <a:pt x="241" y="469"/>
                    <a:pt x="240" y="448"/>
                    <a:pt x="238" y="427"/>
                  </a:cubicBezTo>
                  <a:cubicBezTo>
                    <a:pt x="238" y="420"/>
                    <a:pt x="237" y="413"/>
                    <a:pt x="236" y="406"/>
                  </a:cubicBezTo>
                  <a:cubicBezTo>
                    <a:pt x="236" y="401"/>
                    <a:pt x="234" y="396"/>
                    <a:pt x="233" y="391"/>
                  </a:cubicBezTo>
                  <a:cubicBezTo>
                    <a:pt x="231" y="385"/>
                    <a:pt x="230" y="379"/>
                    <a:pt x="230" y="373"/>
                  </a:cubicBezTo>
                  <a:cubicBezTo>
                    <a:pt x="230" y="370"/>
                    <a:pt x="230" y="366"/>
                    <a:pt x="230" y="363"/>
                  </a:cubicBezTo>
                  <a:cubicBezTo>
                    <a:pt x="229" y="354"/>
                    <a:pt x="227" y="346"/>
                    <a:pt x="223" y="339"/>
                  </a:cubicBezTo>
                  <a:cubicBezTo>
                    <a:pt x="220" y="334"/>
                    <a:pt x="217" y="328"/>
                    <a:pt x="215" y="322"/>
                  </a:cubicBezTo>
                  <a:cubicBezTo>
                    <a:pt x="213" y="317"/>
                    <a:pt x="210" y="312"/>
                    <a:pt x="207" y="308"/>
                  </a:cubicBezTo>
                  <a:cubicBezTo>
                    <a:pt x="205" y="306"/>
                    <a:pt x="204" y="303"/>
                    <a:pt x="202" y="301"/>
                  </a:cubicBezTo>
                  <a:cubicBezTo>
                    <a:pt x="200" y="298"/>
                    <a:pt x="197" y="295"/>
                    <a:pt x="194" y="292"/>
                  </a:cubicBezTo>
                  <a:cubicBezTo>
                    <a:pt x="190" y="288"/>
                    <a:pt x="186" y="285"/>
                    <a:pt x="181" y="281"/>
                  </a:cubicBezTo>
                  <a:cubicBezTo>
                    <a:pt x="177" y="278"/>
                    <a:pt x="172" y="276"/>
                    <a:pt x="166" y="275"/>
                  </a:cubicBezTo>
                  <a:cubicBezTo>
                    <a:pt x="162" y="275"/>
                    <a:pt x="158" y="277"/>
                    <a:pt x="157" y="281"/>
                  </a:cubicBezTo>
                  <a:cubicBezTo>
                    <a:pt x="156" y="282"/>
                    <a:pt x="156" y="284"/>
                    <a:pt x="156" y="286"/>
                  </a:cubicBezTo>
                  <a:cubicBezTo>
                    <a:pt x="154" y="291"/>
                    <a:pt x="154" y="297"/>
                    <a:pt x="155" y="302"/>
                  </a:cubicBezTo>
                  <a:cubicBezTo>
                    <a:pt x="156" y="313"/>
                    <a:pt x="155" y="323"/>
                    <a:pt x="154" y="334"/>
                  </a:cubicBezTo>
                  <a:cubicBezTo>
                    <a:pt x="154" y="342"/>
                    <a:pt x="154" y="350"/>
                    <a:pt x="155" y="357"/>
                  </a:cubicBezTo>
                  <a:cubicBezTo>
                    <a:pt x="157" y="366"/>
                    <a:pt x="157" y="375"/>
                    <a:pt x="157" y="384"/>
                  </a:cubicBezTo>
                  <a:cubicBezTo>
                    <a:pt x="157" y="393"/>
                    <a:pt x="157" y="401"/>
                    <a:pt x="157" y="409"/>
                  </a:cubicBezTo>
                  <a:cubicBezTo>
                    <a:pt x="156" y="419"/>
                    <a:pt x="156" y="429"/>
                    <a:pt x="157" y="439"/>
                  </a:cubicBezTo>
                  <a:cubicBezTo>
                    <a:pt x="158" y="458"/>
                    <a:pt x="158" y="476"/>
                    <a:pt x="157" y="495"/>
                  </a:cubicBezTo>
                  <a:cubicBezTo>
                    <a:pt x="157" y="504"/>
                    <a:pt x="157" y="514"/>
                    <a:pt x="157" y="523"/>
                  </a:cubicBezTo>
                  <a:cubicBezTo>
                    <a:pt x="157" y="536"/>
                    <a:pt x="156" y="548"/>
                    <a:pt x="154" y="560"/>
                  </a:cubicBezTo>
                  <a:cubicBezTo>
                    <a:pt x="153" y="568"/>
                    <a:pt x="153" y="576"/>
                    <a:pt x="152" y="583"/>
                  </a:cubicBezTo>
                  <a:cubicBezTo>
                    <a:pt x="152" y="588"/>
                    <a:pt x="153" y="592"/>
                    <a:pt x="153" y="597"/>
                  </a:cubicBezTo>
                  <a:cubicBezTo>
                    <a:pt x="155" y="604"/>
                    <a:pt x="155" y="611"/>
                    <a:pt x="155" y="618"/>
                  </a:cubicBezTo>
                  <a:cubicBezTo>
                    <a:pt x="155" y="630"/>
                    <a:pt x="156" y="642"/>
                    <a:pt x="157" y="654"/>
                  </a:cubicBezTo>
                  <a:cubicBezTo>
                    <a:pt x="158" y="660"/>
                    <a:pt x="158" y="666"/>
                    <a:pt x="159" y="672"/>
                  </a:cubicBezTo>
                  <a:cubicBezTo>
                    <a:pt x="159" y="681"/>
                    <a:pt x="159" y="690"/>
                    <a:pt x="161" y="699"/>
                  </a:cubicBezTo>
                  <a:cubicBezTo>
                    <a:pt x="161" y="703"/>
                    <a:pt x="161" y="708"/>
                    <a:pt x="161" y="712"/>
                  </a:cubicBezTo>
                  <a:cubicBezTo>
                    <a:pt x="159" y="720"/>
                    <a:pt x="158" y="727"/>
                    <a:pt x="158" y="735"/>
                  </a:cubicBezTo>
                  <a:cubicBezTo>
                    <a:pt x="158" y="736"/>
                    <a:pt x="158" y="737"/>
                    <a:pt x="158" y="739"/>
                  </a:cubicBezTo>
                  <a:cubicBezTo>
                    <a:pt x="158" y="747"/>
                    <a:pt x="149" y="754"/>
                    <a:pt x="141" y="753"/>
                  </a:cubicBezTo>
                  <a:cubicBezTo>
                    <a:pt x="137" y="752"/>
                    <a:pt x="134" y="751"/>
                    <a:pt x="131" y="749"/>
                  </a:cubicBezTo>
                  <a:cubicBezTo>
                    <a:pt x="126" y="746"/>
                    <a:pt x="123" y="741"/>
                    <a:pt x="124" y="735"/>
                  </a:cubicBezTo>
                  <a:cubicBezTo>
                    <a:pt x="126" y="722"/>
                    <a:pt x="126" y="708"/>
                    <a:pt x="125" y="695"/>
                  </a:cubicBezTo>
                  <a:cubicBezTo>
                    <a:pt x="125" y="686"/>
                    <a:pt x="125" y="677"/>
                    <a:pt x="124" y="668"/>
                  </a:cubicBezTo>
                  <a:cubicBezTo>
                    <a:pt x="125" y="668"/>
                    <a:pt x="125" y="668"/>
                    <a:pt x="125" y="66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4">
              <a:extLst>
                <a:ext uri="{FF2B5EF4-FFF2-40B4-BE49-F238E27FC236}">
                  <a16:creationId xmlns:a16="http://schemas.microsoft.com/office/drawing/2014/main" id="{BC6F49D4-E4FD-4F46-B816-5297F10A9353}"/>
                </a:ext>
              </a:extLst>
            </p:cNvPr>
            <p:cNvSpPr>
              <a:spLocks/>
            </p:cNvSpPr>
            <p:nvPr/>
          </p:nvSpPr>
          <p:spPr bwMode="auto">
            <a:xfrm>
              <a:off x="5699127" y="3095625"/>
              <a:ext cx="271463" cy="668338"/>
            </a:xfrm>
            <a:custGeom>
              <a:avLst/>
              <a:gdLst>
                <a:gd name="T0" fmla="*/ 186 w 309"/>
                <a:gd name="T1" fmla="*/ 150 h 777"/>
                <a:gd name="T2" fmla="*/ 179 w 309"/>
                <a:gd name="T3" fmla="*/ 208 h 777"/>
                <a:gd name="T4" fmla="*/ 236 w 309"/>
                <a:gd name="T5" fmla="*/ 199 h 777"/>
                <a:gd name="T6" fmla="*/ 254 w 309"/>
                <a:gd name="T7" fmla="*/ 118 h 777"/>
                <a:gd name="T8" fmla="*/ 279 w 309"/>
                <a:gd name="T9" fmla="*/ 63 h 777"/>
                <a:gd name="T10" fmla="*/ 292 w 309"/>
                <a:gd name="T11" fmla="*/ 118 h 777"/>
                <a:gd name="T12" fmla="*/ 280 w 309"/>
                <a:gd name="T13" fmla="*/ 213 h 777"/>
                <a:gd name="T14" fmla="*/ 250 w 309"/>
                <a:gd name="T15" fmla="*/ 255 h 777"/>
                <a:gd name="T16" fmla="*/ 181 w 309"/>
                <a:gd name="T17" fmla="*/ 281 h 777"/>
                <a:gd name="T18" fmla="*/ 191 w 309"/>
                <a:gd name="T19" fmla="*/ 336 h 777"/>
                <a:gd name="T20" fmla="*/ 241 w 309"/>
                <a:gd name="T21" fmla="*/ 386 h 777"/>
                <a:gd name="T22" fmla="*/ 267 w 309"/>
                <a:gd name="T23" fmla="*/ 436 h 777"/>
                <a:gd name="T24" fmla="*/ 296 w 309"/>
                <a:gd name="T25" fmla="*/ 532 h 777"/>
                <a:gd name="T26" fmla="*/ 302 w 309"/>
                <a:gd name="T27" fmla="*/ 610 h 777"/>
                <a:gd name="T28" fmla="*/ 308 w 309"/>
                <a:gd name="T29" fmla="*/ 688 h 777"/>
                <a:gd name="T30" fmla="*/ 287 w 309"/>
                <a:gd name="T31" fmla="*/ 708 h 777"/>
                <a:gd name="T32" fmla="*/ 271 w 309"/>
                <a:gd name="T33" fmla="*/ 635 h 777"/>
                <a:gd name="T34" fmla="*/ 254 w 309"/>
                <a:gd name="T35" fmla="*/ 519 h 777"/>
                <a:gd name="T36" fmla="*/ 228 w 309"/>
                <a:gd name="T37" fmla="*/ 447 h 777"/>
                <a:gd name="T38" fmla="*/ 183 w 309"/>
                <a:gd name="T39" fmla="*/ 405 h 777"/>
                <a:gd name="T40" fmla="*/ 180 w 309"/>
                <a:gd name="T41" fmla="*/ 439 h 777"/>
                <a:gd name="T42" fmla="*/ 181 w 309"/>
                <a:gd name="T43" fmla="*/ 498 h 777"/>
                <a:gd name="T44" fmla="*/ 181 w 309"/>
                <a:gd name="T45" fmla="*/ 588 h 777"/>
                <a:gd name="T46" fmla="*/ 185 w 309"/>
                <a:gd name="T47" fmla="*/ 652 h 777"/>
                <a:gd name="T48" fmla="*/ 180 w 309"/>
                <a:gd name="T49" fmla="*/ 700 h 777"/>
                <a:gd name="T50" fmla="*/ 187 w 309"/>
                <a:gd name="T51" fmla="*/ 751 h 777"/>
                <a:gd name="T52" fmla="*/ 153 w 309"/>
                <a:gd name="T53" fmla="*/ 769 h 777"/>
                <a:gd name="T54" fmla="*/ 160 w 309"/>
                <a:gd name="T55" fmla="*/ 699 h 777"/>
                <a:gd name="T56" fmla="*/ 155 w 309"/>
                <a:gd name="T57" fmla="*/ 638 h 777"/>
                <a:gd name="T58" fmla="*/ 159 w 309"/>
                <a:gd name="T59" fmla="*/ 588 h 777"/>
                <a:gd name="T60" fmla="*/ 156 w 309"/>
                <a:gd name="T61" fmla="*/ 540 h 777"/>
                <a:gd name="T62" fmla="*/ 156 w 309"/>
                <a:gd name="T63" fmla="*/ 492 h 777"/>
                <a:gd name="T64" fmla="*/ 152 w 309"/>
                <a:gd name="T65" fmla="*/ 417 h 777"/>
                <a:gd name="T66" fmla="*/ 129 w 309"/>
                <a:gd name="T67" fmla="*/ 403 h 777"/>
                <a:gd name="T68" fmla="*/ 68 w 309"/>
                <a:gd name="T69" fmla="*/ 514 h 777"/>
                <a:gd name="T70" fmla="*/ 47 w 309"/>
                <a:gd name="T71" fmla="*/ 594 h 777"/>
                <a:gd name="T72" fmla="*/ 43 w 309"/>
                <a:gd name="T73" fmla="*/ 655 h 777"/>
                <a:gd name="T74" fmla="*/ 12 w 309"/>
                <a:gd name="T75" fmla="*/ 714 h 777"/>
                <a:gd name="T76" fmla="*/ 1 w 309"/>
                <a:gd name="T77" fmla="*/ 645 h 777"/>
                <a:gd name="T78" fmla="*/ 6 w 309"/>
                <a:gd name="T79" fmla="*/ 579 h 777"/>
                <a:gd name="T80" fmla="*/ 22 w 309"/>
                <a:gd name="T81" fmla="*/ 519 h 777"/>
                <a:gd name="T82" fmla="*/ 62 w 309"/>
                <a:gd name="T83" fmla="*/ 422 h 777"/>
                <a:gd name="T84" fmla="*/ 124 w 309"/>
                <a:gd name="T85" fmla="*/ 337 h 777"/>
                <a:gd name="T86" fmla="*/ 143 w 309"/>
                <a:gd name="T87" fmla="*/ 281 h 777"/>
                <a:gd name="T88" fmla="*/ 86 w 309"/>
                <a:gd name="T89" fmla="*/ 255 h 777"/>
                <a:gd name="T90" fmla="*/ 49 w 309"/>
                <a:gd name="T91" fmla="*/ 202 h 777"/>
                <a:gd name="T92" fmla="*/ 38 w 309"/>
                <a:gd name="T93" fmla="*/ 148 h 777"/>
                <a:gd name="T94" fmla="*/ 36 w 309"/>
                <a:gd name="T95" fmla="*/ 79 h 777"/>
                <a:gd name="T96" fmla="*/ 62 w 309"/>
                <a:gd name="T97" fmla="*/ 62 h 777"/>
                <a:gd name="T98" fmla="*/ 84 w 309"/>
                <a:gd name="T99" fmla="*/ 118 h 777"/>
                <a:gd name="T100" fmla="*/ 104 w 309"/>
                <a:gd name="T101" fmla="*/ 212 h 777"/>
                <a:gd name="T102" fmla="*/ 150 w 309"/>
                <a:gd name="T103" fmla="*/ 207 h 777"/>
                <a:gd name="T104" fmla="*/ 146 w 309"/>
                <a:gd name="T105" fmla="*/ 94 h 777"/>
                <a:gd name="T106" fmla="*/ 148 w 309"/>
                <a:gd name="T107" fmla="*/ 22 h 777"/>
                <a:gd name="T108" fmla="*/ 183 w 309"/>
                <a:gd name="T109" fmla="*/ 25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 h="777">
                  <a:moveTo>
                    <a:pt x="186" y="73"/>
                  </a:moveTo>
                  <a:cubicBezTo>
                    <a:pt x="186" y="86"/>
                    <a:pt x="186" y="103"/>
                    <a:pt x="184" y="120"/>
                  </a:cubicBezTo>
                  <a:cubicBezTo>
                    <a:pt x="183" y="127"/>
                    <a:pt x="184" y="134"/>
                    <a:pt x="184" y="140"/>
                  </a:cubicBezTo>
                  <a:cubicBezTo>
                    <a:pt x="185" y="144"/>
                    <a:pt x="185" y="147"/>
                    <a:pt x="186" y="150"/>
                  </a:cubicBezTo>
                  <a:cubicBezTo>
                    <a:pt x="186" y="155"/>
                    <a:pt x="186" y="159"/>
                    <a:pt x="185" y="164"/>
                  </a:cubicBezTo>
                  <a:cubicBezTo>
                    <a:pt x="184" y="166"/>
                    <a:pt x="184" y="169"/>
                    <a:pt x="183" y="172"/>
                  </a:cubicBezTo>
                  <a:cubicBezTo>
                    <a:pt x="181" y="179"/>
                    <a:pt x="180" y="186"/>
                    <a:pt x="180" y="193"/>
                  </a:cubicBezTo>
                  <a:cubicBezTo>
                    <a:pt x="180" y="198"/>
                    <a:pt x="179" y="203"/>
                    <a:pt x="179" y="208"/>
                  </a:cubicBezTo>
                  <a:cubicBezTo>
                    <a:pt x="179" y="215"/>
                    <a:pt x="183" y="220"/>
                    <a:pt x="189" y="223"/>
                  </a:cubicBezTo>
                  <a:cubicBezTo>
                    <a:pt x="193" y="224"/>
                    <a:pt x="196" y="225"/>
                    <a:pt x="200" y="224"/>
                  </a:cubicBezTo>
                  <a:cubicBezTo>
                    <a:pt x="202" y="224"/>
                    <a:pt x="204" y="224"/>
                    <a:pt x="205" y="223"/>
                  </a:cubicBezTo>
                  <a:cubicBezTo>
                    <a:pt x="224" y="216"/>
                    <a:pt x="226" y="215"/>
                    <a:pt x="236" y="199"/>
                  </a:cubicBezTo>
                  <a:cubicBezTo>
                    <a:pt x="241" y="192"/>
                    <a:pt x="244" y="185"/>
                    <a:pt x="248" y="177"/>
                  </a:cubicBezTo>
                  <a:cubicBezTo>
                    <a:pt x="251" y="170"/>
                    <a:pt x="253" y="162"/>
                    <a:pt x="253" y="154"/>
                  </a:cubicBezTo>
                  <a:cubicBezTo>
                    <a:pt x="253" y="148"/>
                    <a:pt x="254" y="141"/>
                    <a:pt x="254" y="134"/>
                  </a:cubicBezTo>
                  <a:cubicBezTo>
                    <a:pt x="254" y="129"/>
                    <a:pt x="254" y="123"/>
                    <a:pt x="254" y="118"/>
                  </a:cubicBezTo>
                  <a:cubicBezTo>
                    <a:pt x="253" y="109"/>
                    <a:pt x="253" y="100"/>
                    <a:pt x="254" y="91"/>
                  </a:cubicBezTo>
                  <a:cubicBezTo>
                    <a:pt x="255" y="85"/>
                    <a:pt x="256" y="80"/>
                    <a:pt x="256" y="74"/>
                  </a:cubicBezTo>
                  <a:cubicBezTo>
                    <a:pt x="257" y="71"/>
                    <a:pt x="259" y="68"/>
                    <a:pt x="262" y="67"/>
                  </a:cubicBezTo>
                  <a:cubicBezTo>
                    <a:pt x="267" y="64"/>
                    <a:pt x="273" y="63"/>
                    <a:pt x="279" y="63"/>
                  </a:cubicBezTo>
                  <a:cubicBezTo>
                    <a:pt x="285" y="63"/>
                    <a:pt x="292" y="68"/>
                    <a:pt x="293" y="75"/>
                  </a:cubicBezTo>
                  <a:cubicBezTo>
                    <a:pt x="293" y="77"/>
                    <a:pt x="293" y="78"/>
                    <a:pt x="293" y="80"/>
                  </a:cubicBezTo>
                  <a:cubicBezTo>
                    <a:pt x="294" y="89"/>
                    <a:pt x="294" y="98"/>
                    <a:pt x="293" y="107"/>
                  </a:cubicBezTo>
                  <a:cubicBezTo>
                    <a:pt x="293" y="111"/>
                    <a:pt x="293" y="114"/>
                    <a:pt x="292" y="118"/>
                  </a:cubicBezTo>
                  <a:cubicBezTo>
                    <a:pt x="292" y="127"/>
                    <a:pt x="292" y="136"/>
                    <a:pt x="293" y="145"/>
                  </a:cubicBezTo>
                  <a:cubicBezTo>
                    <a:pt x="294" y="150"/>
                    <a:pt x="294" y="154"/>
                    <a:pt x="295" y="158"/>
                  </a:cubicBezTo>
                  <a:cubicBezTo>
                    <a:pt x="295" y="169"/>
                    <a:pt x="293" y="180"/>
                    <a:pt x="289" y="189"/>
                  </a:cubicBezTo>
                  <a:cubicBezTo>
                    <a:pt x="285" y="197"/>
                    <a:pt x="282" y="205"/>
                    <a:pt x="280" y="213"/>
                  </a:cubicBezTo>
                  <a:cubicBezTo>
                    <a:pt x="278" y="219"/>
                    <a:pt x="275" y="224"/>
                    <a:pt x="272" y="230"/>
                  </a:cubicBezTo>
                  <a:cubicBezTo>
                    <a:pt x="270" y="233"/>
                    <a:pt x="268" y="236"/>
                    <a:pt x="265" y="239"/>
                  </a:cubicBezTo>
                  <a:cubicBezTo>
                    <a:pt x="261" y="242"/>
                    <a:pt x="258" y="246"/>
                    <a:pt x="255" y="250"/>
                  </a:cubicBezTo>
                  <a:cubicBezTo>
                    <a:pt x="253" y="252"/>
                    <a:pt x="252" y="253"/>
                    <a:pt x="250" y="255"/>
                  </a:cubicBezTo>
                  <a:cubicBezTo>
                    <a:pt x="241" y="261"/>
                    <a:pt x="232" y="265"/>
                    <a:pt x="221" y="267"/>
                  </a:cubicBezTo>
                  <a:cubicBezTo>
                    <a:pt x="215" y="268"/>
                    <a:pt x="209" y="270"/>
                    <a:pt x="203" y="271"/>
                  </a:cubicBezTo>
                  <a:cubicBezTo>
                    <a:pt x="199" y="272"/>
                    <a:pt x="194" y="273"/>
                    <a:pt x="190" y="274"/>
                  </a:cubicBezTo>
                  <a:cubicBezTo>
                    <a:pt x="186" y="275"/>
                    <a:pt x="183" y="278"/>
                    <a:pt x="181" y="281"/>
                  </a:cubicBezTo>
                  <a:cubicBezTo>
                    <a:pt x="179" y="284"/>
                    <a:pt x="178" y="287"/>
                    <a:pt x="178" y="291"/>
                  </a:cubicBezTo>
                  <a:cubicBezTo>
                    <a:pt x="177" y="298"/>
                    <a:pt x="177" y="306"/>
                    <a:pt x="177" y="314"/>
                  </a:cubicBezTo>
                  <a:cubicBezTo>
                    <a:pt x="178" y="320"/>
                    <a:pt x="180" y="325"/>
                    <a:pt x="184" y="329"/>
                  </a:cubicBezTo>
                  <a:cubicBezTo>
                    <a:pt x="186" y="332"/>
                    <a:pt x="189" y="334"/>
                    <a:pt x="191" y="336"/>
                  </a:cubicBezTo>
                  <a:cubicBezTo>
                    <a:pt x="197" y="341"/>
                    <a:pt x="202" y="346"/>
                    <a:pt x="207" y="351"/>
                  </a:cubicBezTo>
                  <a:cubicBezTo>
                    <a:pt x="211" y="355"/>
                    <a:pt x="214" y="358"/>
                    <a:pt x="218" y="361"/>
                  </a:cubicBezTo>
                  <a:cubicBezTo>
                    <a:pt x="223" y="366"/>
                    <a:pt x="227" y="370"/>
                    <a:pt x="232" y="374"/>
                  </a:cubicBezTo>
                  <a:cubicBezTo>
                    <a:pt x="235" y="377"/>
                    <a:pt x="238" y="381"/>
                    <a:pt x="241" y="386"/>
                  </a:cubicBezTo>
                  <a:cubicBezTo>
                    <a:pt x="244" y="391"/>
                    <a:pt x="247" y="395"/>
                    <a:pt x="250" y="400"/>
                  </a:cubicBezTo>
                  <a:cubicBezTo>
                    <a:pt x="252" y="404"/>
                    <a:pt x="254" y="408"/>
                    <a:pt x="255" y="412"/>
                  </a:cubicBezTo>
                  <a:cubicBezTo>
                    <a:pt x="256" y="416"/>
                    <a:pt x="258" y="419"/>
                    <a:pt x="260" y="423"/>
                  </a:cubicBezTo>
                  <a:cubicBezTo>
                    <a:pt x="263" y="427"/>
                    <a:pt x="265" y="432"/>
                    <a:pt x="267" y="436"/>
                  </a:cubicBezTo>
                  <a:cubicBezTo>
                    <a:pt x="272" y="445"/>
                    <a:pt x="276" y="454"/>
                    <a:pt x="277" y="464"/>
                  </a:cubicBezTo>
                  <a:cubicBezTo>
                    <a:pt x="278" y="469"/>
                    <a:pt x="280" y="474"/>
                    <a:pt x="282" y="479"/>
                  </a:cubicBezTo>
                  <a:cubicBezTo>
                    <a:pt x="286" y="488"/>
                    <a:pt x="288" y="498"/>
                    <a:pt x="290" y="508"/>
                  </a:cubicBezTo>
                  <a:cubicBezTo>
                    <a:pt x="291" y="516"/>
                    <a:pt x="294" y="524"/>
                    <a:pt x="296" y="532"/>
                  </a:cubicBezTo>
                  <a:cubicBezTo>
                    <a:pt x="298" y="539"/>
                    <a:pt x="300" y="546"/>
                    <a:pt x="302" y="553"/>
                  </a:cubicBezTo>
                  <a:cubicBezTo>
                    <a:pt x="304" y="561"/>
                    <a:pt x="304" y="569"/>
                    <a:pt x="303" y="576"/>
                  </a:cubicBezTo>
                  <a:cubicBezTo>
                    <a:pt x="303" y="577"/>
                    <a:pt x="302" y="579"/>
                    <a:pt x="302" y="580"/>
                  </a:cubicBezTo>
                  <a:cubicBezTo>
                    <a:pt x="300" y="590"/>
                    <a:pt x="300" y="600"/>
                    <a:pt x="302" y="610"/>
                  </a:cubicBezTo>
                  <a:cubicBezTo>
                    <a:pt x="303" y="613"/>
                    <a:pt x="304" y="617"/>
                    <a:pt x="304" y="621"/>
                  </a:cubicBezTo>
                  <a:cubicBezTo>
                    <a:pt x="304" y="629"/>
                    <a:pt x="305" y="637"/>
                    <a:pt x="307" y="644"/>
                  </a:cubicBezTo>
                  <a:cubicBezTo>
                    <a:pt x="308" y="649"/>
                    <a:pt x="308" y="654"/>
                    <a:pt x="308" y="659"/>
                  </a:cubicBezTo>
                  <a:cubicBezTo>
                    <a:pt x="307" y="669"/>
                    <a:pt x="308" y="678"/>
                    <a:pt x="308" y="688"/>
                  </a:cubicBezTo>
                  <a:cubicBezTo>
                    <a:pt x="309" y="692"/>
                    <a:pt x="308" y="696"/>
                    <a:pt x="308" y="700"/>
                  </a:cubicBezTo>
                  <a:cubicBezTo>
                    <a:pt x="308" y="702"/>
                    <a:pt x="307" y="704"/>
                    <a:pt x="306" y="706"/>
                  </a:cubicBezTo>
                  <a:cubicBezTo>
                    <a:pt x="304" y="710"/>
                    <a:pt x="301" y="712"/>
                    <a:pt x="297" y="713"/>
                  </a:cubicBezTo>
                  <a:cubicBezTo>
                    <a:pt x="293" y="713"/>
                    <a:pt x="289" y="711"/>
                    <a:pt x="287" y="708"/>
                  </a:cubicBezTo>
                  <a:cubicBezTo>
                    <a:pt x="286" y="707"/>
                    <a:pt x="285" y="705"/>
                    <a:pt x="284" y="704"/>
                  </a:cubicBezTo>
                  <a:cubicBezTo>
                    <a:pt x="281" y="696"/>
                    <a:pt x="279" y="689"/>
                    <a:pt x="277" y="681"/>
                  </a:cubicBezTo>
                  <a:cubicBezTo>
                    <a:pt x="276" y="673"/>
                    <a:pt x="274" y="664"/>
                    <a:pt x="273" y="655"/>
                  </a:cubicBezTo>
                  <a:cubicBezTo>
                    <a:pt x="271" y="648"/>
                    <a:pt x="271" y="642"/>
                    <a:pt x="271" y="635"/>
                  </a:cubicBezTo>
                  <a:cubicBezTo>
                    <a:pt x="272" y="619"/>
                    <a:pt x="269" y="604"/>
                    <a:pt x="266" y="588"/>
                  </a:cubicBezTo>
                  <a:cubicBezTo>
                    <a:pt x="264" y="580"/>
                    <a:pt x="262" y="572"/>
                    <a:pt x="262" y="564"/>
                  </a:cubicBezTo>
                  <a:cubicBezTo>
                    <a:pt x="263" y="558"/>
                    <a:pt x="262" y="553"/>
                    <a:pt x="260" y="547"/>
                  </a:cubicBezTo>
                  <a:cubicBezTo>
                    <a:pt x="257" y="538"/>
                    <a:pt x="255" y="529"/>
                    <a:pt x="254" y="519"/>
                  </a:cubicBezTo>
                  <a:cubicBezTo>
                    <a:pt x="252" y="509"/>
                    <a:pt x="249" y="500"/>
                    <a:pt x="245" y="491"/>
                  </a:cubicBezTo>
                  <a:cubicBezTo>
                    <a:pt x="243" y="486"/>
                    <a:pt x="242" y="481"/>
                    <a:pt x="241" y="476"/>
                  </a:cubicBezTo>
                  <a:cubicBezTo>
                    <a:pt x="240" y="471"/>
                    <a:pt x="237" y="466"/>
                    <a:pt x="235" y="461"/>
                  </a:cubicBezTo>
                  <a:cubicBezTo>
                    <a:pt x="232" y="456"/>
                    <a:pt x="230" y="452"/>
                    <a:pt x="228" y="447"/>
                  </a:cubicBezTo>
                  <a:cubicBezTo>
                    <a:pt x="226" y="438"/>
                    <a:pt x="221" y="430"/>
                    <a:pt x="215" y="422"/>
                  </a:cubicBezTo>
                  <a:cubicBezTo>
                    <a:pt x="211" y="415"/>
                    <a:pt x="206" y="409"/>
                    <a:pt x="201" y="403"/>
                  </a:cubicBezTo>
                  <a:cubicBezTo>
                    <a:pt x="201" y="403"/>
                    <a:pt x="200" y="402"/>
                    <a:pt x="200" y="402"/>
                  </a:cubicBezTo>
                  <a:cubicBezTo>
                    <a:pt x="195" y="397"/>
                    <a:pt x="186" y="398"/>
                    <a:pt x="183" y="405"/>
                  </a:cubicBezTo>
                  <a:cubicBezTo>
                    <a:pt x="182" y="406"/>
                    <a:pt x="181" y="408"/>
                    <a:pt x="181" y="409"/>
                  </a:cubicBezTo>
                  <a:cubicBezTo>
                    <a:pt x="180" y="412"/>
                    <a:pt x="179" y="416"/>
                    <a:pt x="178" y="419"/>
                  </a:cubicBezTo>
                  <a:cubicBezTo>
                    <a:pt x="177" y="423"/>
                    <a:pt x="177" y="428"/>
                    <a:pt x="178" y="432"/>
                  </a:cubicBezTo>
                  <a:cubicBezTo>
                    <a:pt x="179" y="434"/>
                    <a:pt x="179" y="437"/>
                    <a:pt x="180" y="439"/>
                  </a:cubicBezTo>
                  <a:cubicBezTo>
                    <a:pt x="181" y="443"/>
                    <a:pt x="181" y="448"/>
                    <a:pt x="180" y="452"/>
                  </a:cubicBezTo>
                  <a:cubicBezTo>
                    <a:pt x="180" y="455"/>
                    <a:pt x="179" y="459"/>
                    <a:pt x="179" y="462"/>
                  </a:cubicBezTo>
                  <a:cubicBezTo>
                    <a:pt x="178" y="467"/>
                    <a:pt x="178" y="472"/>
                    <a:pt x="177" y="477"/>
                  </a:cubicBezTo>
                  <a:cubicBezTo>
                    <a:pt x="177" y="484"/>
                    <a:pt x="178" y="492"/>
                    <a:pt x="181" y="498"/>
                  </a:cubicBezTo>
                  <a:cubicBezTo>
                    <a:pt x="186" y="511"/>
                    <a:pt x="186" y="514"/>
                    <a:pt x="180" y="526"/>
                  </a:cubicBezTo>
                  <a:cubicBezTo>
                    <a:pt x="178" y="531"/>
                    <a:pt x="177" y="536"/>
                    <a:pt x="178" y="542"/>
                  </a:cubicBezTo>
                  <a:cubicBezTo>
                    <a:pt x="179" y="552"/>
                    <a:pt x="180" y="562"/>
                    <a:pt x="182" y="572"/>
                  </a:cubicBezTo>
                  <a:cubicBezTo>
                    <a:pt x="183" y="577"/>
                    <a:pt x="183" y="583"/>
                    <a:pt x="181" y="588"/>
                  </a:cubicBezTo>
                  <a:cubicBezTo>
                    <a:pt x="181" y="591"/>
                    <a:pt x="180" y="593"/>
                    <a:pt x="180" y="595"/>
                  </a:cubicBezTo>
                  <a:cubicBezTo>
                    <a:pt x="178" y="602"/>
                    <a:pt x="178" y="608"/>
                    <a:pt x="180" y="615"/>
                  </a:cubicBezTo>
                  <a:cubicBezTo>
                    <a:pt x="181" y="620"/>
                    <a:pt x="183" y="624"/>
                    <a:pt x="184" y="629"/>
                  </a:cubicBezTo>
                  <a:cubicBezTo>
                    <a:pt x="187" y="637"/>
                    <a:pt x="187" y="645"/>
                    <a:pt x="185" y="652"/>
                  </a:cubicBezTo>
                  <a:cubicBezTo>
                    <a:pt x="185" y="653"/>
                    <a:pt x="185" y="653"/>
                    <a:pt x="185" y="654"/>
                  </a:cubicBezTo>
                  <a:cubicBezTo>
                    <a:pt x="182" y="663"/>
                    <a:pt x="180" y="671"/>
                    <a:pt x="181" y="680"/>
                  </a:cubicBezTo>
                  <a:cubicBezTo>
                    <a:pt x="182" y="685"/>
                    <a:pt x="181" y="689"/>
                    <a:pt x="181" y="694"/>
                  </a:cubicBezTo>
                  <a:cubicBezTo>
                    <a:pt x="180" y="696"/>
                    <a:pt x="180" y="698"/>
                    <a:pt x="180" y="700"/>
                  </a:cubicBezTo>
                  <a:cubicBezTo>
                    <a:pt x="179" y="705"/>
                    <a:pt x="179" y="710"/>
                    <a:pt x="180" y="715"/>
                  </a:cubicBezTo>
                  <a:cubicBezTo>
                    <a:pt x="181" y="719"/>
                    <a:pt x="182" y="723"/>
                    <a:pt x="183" y="727"/>
                  </a:cubicBezTo>
                  <a:cubicBezTo>
                    <a:pt x="184" y="732"/>
                    <a:pt x="185" y="736"/>
                    <a:pt x="187" y="741"/>
                  </a:cubicBezTo>
                  <a:cubicBezTo>
                    <a:pt x="187" y="745"/>
                    <a:pt x="187" y="748"/>
                    <a:pt x="187" y="751"/>
                  </a:cubicBezTo>
                  <a:cubicBezTo>
                    <a:pt x="187" y="753"/>
                    <a:pt x="186" y="756"/>
                    <a:pt x="185" y="758"/>
                  </a:cubicBezTo>
                  <a:cubicBezTo>
                    <a:pt x="182" y="766"/>
                    <a:pt x="175" y="772"/>
                    <a:pt x="166" y="776"/>
                  </a:cubicBezTo>
                  <a:cubicBezTo>
                    <a:pt x="165" y="776"/>
                    <a:pt x="164" y="776"/>
                    <a:pt x="163" y="776"/>
                  </a:cubicBezTo>
                  <a:cubicBezTo>
                    <a:pt x="158" y="777"/>
                    <a:pt x="154" y="773"/>
                    <a:pt x="153" y="769"/>
                  </a:cubicBezTo>
                  <a:cubicBezTo>
                    <a:pt x="153" y="766"/>
                    <a:pt x="153" y="763"/>
                    <a:pt x="153" y="761"/>
                  </a:cubicBezTo>
                  <a:cubicBezTo>
                    <a:pt x="153" y="748"/>
                    <a:pt x="154" y="735"/>
                    <a:pt x="155" y="722"/>
                  </a:cubicBezTo>
                  <a:cubicBezTo>
                    <a:pt x="156" y="717"/>
                    <a:pt x="157" y="711"/>
                    <a:pt x="158" y="706"/>
                  </a:cubicBezTo>
                  <a:cubicBezTo>
                    <a:pt x="159" y="704"/>
                    <a:pt x="159" y="701"/>
                    <a:pt x="160" y="699"/>
                  </a:cubicBezTo>
                  <a:cubicBezTo>
                    <a:pt x="161" y="694"/>
                    <a:pt x="161" y="689"/>
                    <a:pt x="160" y="684"/>
                  </a:cubicBezTo>
                  <a:cubicBezTo>
                    <a:pt x="158" y="681"/>
                    <a:pt x="157" y="677"/>
                    <a:pt x="156" y="673"/>
                  </a:cubicBezTo>
                  <a:cubicBezTo>
                    <a:pt x="155" y="669"/>
                    <a:pt x="154" y="664"/>
                    <a:pt x="154" y="660"/>
                  </a:cubicBezTo>
                  <a:cubicBezTo>
                    <a:pt x="155" y="653"/>
                    <a:pt x="155" y="645"/>
                    <a:pt x="155" y="638"/>
                  </a:cubicBezTo>
                  <a:cubicBezTo>
                    <a:pt x="155" y="634"/>
                    <a:pt x="156" y="630"/>
                    <a:pt x="157" y="627"/>
                  </a:cubicBezTo>
                  <a:cubicBezTo>
                    <a:pt x="158" y="622"/>
                    <a:pt x="158" y="617"/>
                    <a:pt x="157" y="612"/>
                  </a:cubicBezTo>
                  <a:cubicBezTo>
                    <a:pt x="156" y="605"/>
                    <a:pt x="157" y="599"/>
                    <a:pt x="158" y="593"/>
                  </a:cubicBezTo>
                  <a:cubicBezTo>
                    <a:pt x="159" y="592"/>
                    <a:pt x="159" y="590"/>
                    <a:pt x="159" y="588"/>
                  </a:cubicBezTo>
                  <a:cubicBezTo>
                    <a:pt x="160" y="585"/>
                    <a:pt x="160" y="582"/>
                    <a:pt x="159" y="578"/>
                  </a:cubicBezTo>
                  <a:cubicBezTo>
                    <a:pt x="158" y="575"/>
                    <a:pt x="157" y="571"/>
                    <a:pt x="156" y="567"/>
                  </a:cubicBezTo>
                  <a:cubicBezTo>
                    <a:pt x="155" y="563"/>
                    <a:pt x="155" y="558"/>
                    <a:pt x="155" y="554"/>
                  </a:cubicBezTo>
                  <a:cubicBezTo>
                    <a:pt x="155" y="549"/>
                    <a:pt x="156" y="545"/>
                    <a:pt x="156" y="540"/>
                  </a:cubicBezTo>
                  <a:cubicBezTo>
                    <a:pt x="156" y="532"/>
                    <a:pt x="157" y="525"/>
                    <a:pt x="159" y="517"/>
                  </a:cubicBezTo>
                  <a:cubicBezTo>
                    <a:pt x="160" y="516"/>
                    <a:pt x="160" y="515"/>
                    <a:pt x="160" y="514"/>
                  </a:cubicBezTo>
                  <a:cubicBezTo>
                    <a:pt x="161" y="509"/>
                    <a:pt x="161" y="504"/>
                    <a:pt x="159" y="499"/>
                  </a:cubicBezTo>
                  <a:cubicBezTo>
                    <a:pt x="158" y="497"/>
                    <a:pt x="157" y="494"/>
                    <a:pt x="156" y="492"/>
                  </a:cubicBezTo>
                  <a:cubicBezTo>
                    <a:pt x="153" y="485"/>
                    <a:pt x="151" y="479"/>
                    <a:pt x="151" y="472"/>
                  </a:cubicBezTo>
                  <a:cubicBezTo>
                    <a:pt x="151" y="467"/>
                    <a:pt x="151" y="462"/>
                    <a:pt x="151" y="457"/>
                  </a:cubicBezTo>
                  <a:cubicBezTo>
                    <a:pt x="152" y="450"/>
                    <a:pt x="152" y="443"/>
                    <a:pt x="152" y="435"/>
                  </a:cubicBezTo>
                  <a:cubicBezTo>
                    <a:pt x="152" y="429"/>
                    <a:pt x="152" y="423"/>
                    <a:pt x="152" y="417"/>
                  </a:cubicBezTo>
                  <a:cubicBezTo>
                    <a:pt x="152" y="413"/>
                    <a:pt x="152" y="409"/>
                    <a:pt x="150" y="405"/>
                  </a:cubicBezTo>
                  <a:cubicBezTo>
                    <a:pt x="150" y="403"/>
                    <a:pt x="149" y="401"/>
                    <a:pt x="148" y="399"/>
                  </a:cubicBezTo>
                  <a:cubicBezTo>
                    <a:pt x="144" y="394"/>
                    <a:pt x="137" y="394"/>
                    <a:pt x="133" y="398"/>
                  </a:cubicBezTo>
                  <a:cubicBezTo>
                    <a:pt x="131" y="400"/>
                    <a:pt x="130" y="401"/>
                    <a:pt x="129" y="403"/>
                  </a:cubicBezTo>
                  <a:cubicBezTo>
                    <a:pt x="121" y="416"/>
                    <a:pt x="113" y="429"/>
                    <a:pt x="103" y="441"/>
                  </a:cubicBezTo>
                  <a:cubicBezTo>
                    <a:pt x="100" y="445"/>
                    <a:pt x="98" y="449"/>
                    <a:pt x="96" y="453"/>
                  </a:cubicBezTo>
                  <a:cubicBezTo>
                    <a:pt x="91" y="463"/>
                    <a:pt x="86" y="472"/>
                    <a:pt x="81" y="482"/>
                  </a:cubicBezTo>
                  <a:cubicBezTo>
                    <a:pt x="76" y="492"/>
                    <a:pt x="71" y="503"/>
                    <a:pt x="68" y="514"/>
                  </a:cubicBezTo>
                  <a:cubicBezTo>
                    <a:pt x="66" y="525"/>
                    <a:pt x="62" y="535"/>
                    <a:pt x="60" y="545"/>
                  </a:cubicBezTo>
                  <a:cubicBezTo>
                    <a:pt x="59" y="547"/>
                    <a:pt x="58" y="549"/>
                    <a:pt x="57" y="551"/>
                  </a:cubicBezTo>
                  <a:cubicBezTo>
                    <a:pt x="55" y="558"/>
                    <a:pt x="53" y="565"/>
                    <a:pt x="52" y="572"/>
                  </a:cubicBezTo>
                  <a:cubicBezTo>
                    <a:pt x="51" y="580"/>
                    <a:pt x="49" y="587"/>
                    <a:pt x="47" y="594"/>
                  </a:cubicBezTo>
                  <a:cubicBezTo>
                    <a:pt x="46" y="600"/>
                    <a:pt x="45" y="606"/>
                    <a:pt x="46" y="612"/>
                  </a:cubicBezTo>
                  <a:cubicBezTo>
                    <a:pt x="46" y="613"/>
                    <a:pt x="46" y="613"/>
                    <a:pt x="46" y="614"/>
                  </a:cubicBezTo>
                  <a:cubicBezTo>
                    <a:pt x="47" y="620"/>
                    <a:pt x="47" y="626"/>
                    <a:pt x="45" y="632"/>
                  </a:cubicBezTo>
                  <a:cubicBezTo>
                    <a:pt x="43" y="639"/>
                    <a:pt x="42" y="647"/>
                    <a:pt x="43" y="655"/>
                  </a:cubicBezTo>
                  <a:cubicBezTo>
                    <a:pt x="43" y="666"/>
                    <a:pt x="42" y="676"/>
                    <a:pt x="41" y="687"/>
                  </a:cubicBezTo>
                  <a:cubicBezTo>
                    <a:pt x="41" y="691"/>
                    <a:pt x="40" y="696"/>
                    <a:pt x="38" y="700"/>
                  </a:cubicBezTo>
                  <a:cubicBezTo>
                    <a:pt x="36" y="707"/>
                    <a:pt x="31" y="712"/>
                    <a:pt x="23" y="715"/>
                  </a:cubicBezTo>
                  <a:cubicBezTo>
                    <a:pt x="19" y="716"/>
                    <a:pt x="16" y="716"/>
                    <a:pt x="12" y="714"/>
                  </a:cubicBezTo>
                  <a:cubicBezTo>
                    <a:pt x="6" y="712"/>
                    <a:pt x="2" y="706"/>
                    <a:pt x="2" y="700"/>
                  </a:cubicBezTo>
                  <a:cubicBezTo>
                    <a:pt x="2" y="696"/>
                    <a:pt x="3" y="692"/>
                    <a:pt x="4" y="688"/>
                  </a:cubicBezTo>
                  <a:cubicBezTo>
                    <a:pt x="5" y="682"/>
                    <a:pt x="5" y="676"/>
                    <a:pt x="4" y="670"/>
                  </a:cubicBezTo>
                  <a:cubicBezTo>
                    <a:pt x="2" y="662"/>
                    <a:pt x="1" y="654"/>
                    <a:pt x="1" y="645"/>
                  </a:cubicBezTo>
                  <a:cubicBezTo>
                    <a:pt x="1" y="640"/>
                    <a:pt x="1" y="635"/>
                    <a:pt x="0" y="630"/>
                  </a:cubicBezTo>
                  <a:cubicBezTo>
                    <a:pt x="0" y="624"/>
                    <a:pt x="0" y="618"/>
                    <a:pt x="1" y="612"/>
                  </a:cubicBezTo>
                  <a:cubicBezTo>
                    <a:pt x="1" y="608"/>
                    <a:pt x="2" y="605"/>
                    <a:pt x="2" y="602"/>
                  </a:cubicBezTo>
                  <a:cubicBezTo>
                    <a:pt x="3" y="594"/>
                    <a:pt x="4" y="586"/>
                    <a:pt x="6" y="579"/>
                  </a:cubicBezTo>
                  <a:cubicBezTo>
                    <a:pt x="8" y="574"/>
                    <a:pt x="8" y="569"/>
                    <a:pt x="9" y="564"/>
                  </a:cubicBezTo>
                  <a:cubicBezTo>
                    <a:pt x="9" y="559"/>
                    <a:pt x="10" y="555"/>
                    <a:pt x="11" y="551"/>
                  </a:cubicBezTo>
                  <a:cubicBezTo>
                    <a:pt x="12" y="542"/>
                    <a:pt x="15" y="534"/>
                    <a:pt x="19" y="527"/>
                  </a:cubicBezTo>
                  <a:cubicBezTo>
                    <a:pt x="20" y="524"/>
                    <a:pt x="21" y="522"/>
                    <a:pt x="22" y="519"/>
                  </a:cubicBezTo>
                  <a:cubicBezTo>
                    <a:pt x="25" y="508"/>
                    <a:pt x="29" y="498"/>
                    <a:pt x="33" y="488"/>
                  </a:cubicBezTo>
                  <a:cubicBezTo>
                    <a:pt x="35" y="485"/>
                    <a:pt x="35" y="481"/>
                    <a:pt x="36" y="478"/>
                  </a:cubicBezTo>
                  <a:cubicBezTo>
                    <a:pt x="38" y="467"/>
                    <a:pt x="42" y="457"/>
                    <a:pt x="47" y="447"/>
                  </a:cubicBezTo>
                  <a:cubicBezTo>
                    <a:pt x="52" y="438"/>
                    <a:pt x="56" y="430"/>
                    <a:pt x="62" y="422"/>
                  </a:cubicBezTo>
                  <a:cubicBezTo>
                    <a:pt x="68" y="413"/>
                    <a:pt x="74" y="403"/>
                    <a:pt x="79" y="393"/>
                  </a:cubicBezTo>
                  <a:cubicBezTo>
                    <a:pt x="84" y="386"/>
                    <a:pt x="89" y="380"/>
                    <a:pt x="94" y="373"/>
                  </a:cubicBezTo>
                  <a:cubicBezTo>
                    <a:pt x="98" y="368"/>
                    <a:pt x="103" y="363"/>
                    <a:pt x="106" y="357"/>
                  </a:cubicBezTo>
                  <a:cubicBezTo>
                    <a:pt x="111" y="350"/>
                    <a:pt x="117" y="343"/>
                    <a:pt x="124" y="337"/>
                  </a:cubicBezTo>
                  <a:cubicBezTo>
                    <a:pt x="129" y="332"/>
                    <a:pt x="133" y="328"/>
                    <a:pt x="138" y="323"/>
                  </a:cubicBezTo>
                  <a:cubicBezTo>
                    <a:pt x="140" y="321"/>
                    <a:pt x="142" y="319"/>
                    <a:pt x="144" y="317"/>
                  </a:cubicBezTo>
                  <a:cubicBezTo>
                    <a:pt x="149" y="311"/>
                    <a:pt x="151" y="304"/>
                    <a:pt x="149" y="297"/>
                  </a:cubicBezTo>
                  <a:cubicBezTo>
                    <a:pt x="148" y="291"/>
                    <a:pt x="146" y="286"/>
                    <a:pt x="143" y="281"/>
                  </a:cubicBezTo>
                  <a:cubicBezTo>
                    <a:pt x="140" y="277"/>
                    <a:pt x="137" y="275"/>
                    <a:pt x="132" y="274"/>
                  </a:cubicBezTo>
                  <a:cubicBezTo>
                    <a:pt x="129" y="273"/>
                    <a:pt x="125" y="273"/>
                    <a:pt x="122" y="272"/>
                  </a:cubicBezTo>
                  <a:cubicBezTo>
                    <a:pt x="112" y="271"/>
                    <a:pt x="103" y="266"/>
                    <a:pt x="94" y="261"/>
                  </a:cubicBezTo>
                  <a:cubicBezTo>
                    <a:pt x="91" y="259"/>
                    <a:pt x="89" y="257"/>
                    <a:pt x="86" y="255"/>
                  </a:cubicBezTo>
                  <a:cubicBezTo>
                    <a:pt x="84" y="252"/>
                    <a:pt x="81" y="249"/>
                    <a:pt x="78" y="247"/>
                  </a:cubicBezTo>
                  <a:cubicBezTo>
                    <a:pt x="71" y="241"/>
                    <a:pt x="65" y="234"/>
                    <a:pt x="60" y="227"/>
                  </a:cubicBezTo>
                  <a:cubicBezTo>
                    <a:pt x="60" y="226"/>
                    <a:pt x="59" y="225"/>
                    <a:pt x="58" y="224"/>
                  </a:cubicBezTo>
                  <a:cubicBezTo>
                    <a:pt x="49" y="214"/>
                    <a:pt x="50" y="214"/>
                    <a:pt x="49" y="202"/>
                  </a:cubicBezTo>
                  <a:cubicBezTo>
                    <a:pt x="49" y="200"/>
                    <a:pt x="48" y="197"/>
                    <a:pt x="47" y="195"/>
                  </a:cubicBezTo>
                  <a:cubicBezTo>
                    <a:pt x="47" y="193"/>
                    <a:pt x="46" y="191"/>
                    <a:pt x="45" y="189"/>
                  </a:cubicBezTo>
                  <a:cubicBezTo>
                    <a:pt x="42" y="182"/>
                    <a:pt x="40" y="174"/>
                    <a:pt x="40" y="166"/>
                  </a:cubicBezTo>
                  <a:cubicBezTo>
                    <a:pt x="40" y="160"/>
                    <a:pt x="39" y="154"/>
                    <a:pt x="38" y="148"/>
                  </a:cubicBezTo>
                  <a:cubicBezTo>
                    <a:pt x="36" y="143"/>
                    <a:pt x="36" y="138"/>
                    <a:pt x="37" y="133"/>
                  </a:cubicBezTo>
                  <a:cubicBezTo>
                    <a:pt x="37" y="127"/>
                    <a:pt x="37" y="122"/>
                    <a:pt x="37" y="116"/>
                  </a:cubicBezTo>
                  <a:cubicBezTo>
                    <a:pt x="36" y="114"/>
                    <a:pt x="36" y="112"/>
                    <a:pt x="36" y="110"/>
                  </a:cubicBezTo>
                  <a:cubicBezTo>
                    <a:pt x="37" y="99"/>
                    <a:pt x="36" y="89"/>
                    <a:pt x="36" y="79"/>
                  </a:cubicBezTo>
                  <a:cubicBezTo>
                    <a:pt x="36" y="77"/>
                    <a:pt x="36" y="75"/>
                    <a:pt x="37" y="73"/>
                  </a:cubicBezTo>
                  <a:cubicBezTo>
                    <a:pt x="38" y="69"/>
                    <a:pt x="40" y="67"/>
                    <a:pt x="43" y="65"/>
                  </a:cubicBezTo>
                  <a:cubicBezTo>
                    <a:pt x="43" y="65"/>
                    <a:pt x="44" y="64"/>
                    <a:pt x="44" y="64"/>
                  </a:cubicBezTo>
                  <a:cubicBezTo>
                    <a:pt x="50" y="62"/>
                    <a:pt x="56" y="61"/>
                    <a:pt x="62" y="62"/>
                  </a:cubicBezTo>
                  <a:cubicBezTo>
                    <a:pt x="68" y="63"/>
                    <a:pt x="72" y="66"/>
                    <a:pt x="74" y="71"/>
                  </a:cubicBezTo>
                  <a:cubicBezTo>
                    <a:pt x="75" y="73"/>
                    <a:pt x="75" y="74"/>
                    <a:pt x="76" y="76"/>
                  </a:cubicBezTo>
                  <a:cubicBezTo>
                    <a:pt x="77" y="79"/>
                    <a:pt x="78" y="83"/>
                    <a:pt x="79" y="87"/>
                  </a:cubicBezTo>
                  <a:cubicBezTo>
                    <a:pt x="83" y="97"/>
                    <a:pt x="85" y="107"/>
                    <a:pt x="84" y="118"/>
                  </a:cubicBezTo>
                  <a:cubicBezTo>
                    <a:pt x="84" y="120"/>
                    <a:pt x="84" y="123"/>
                    <a:pt x="84" y="125"/>
                  </a:cubicBezTo>
                  <a:cubicBezTo>
                    <a:pt x="86" y="142"/>
                    <a:pt x="87" y="159"/>
                    <a:pt x="89" y="177"/>
                  </a:cubicBezTo>
                  <a:cubicBezTo>
                    <a:pt x="90" y="183"/>
                    <a:pt x="92" y="190"/>
                    <a:pt x="95" y="196"/>
                  </a:cubicBezTo>
                  <a:cubicBezTo>
                    <a:pt x="98" y="201"/>
                    <a:pt x="101" y="206"/>
                    <a:pt x="104" y="212"/>
                  </a:cubicBezTo>
                  <a:cubicBezTo>
                    <a:pt x="106" y="215"/>
                    <a:pt x="108" y="217"/>
                    <a:pt x="112" y="218"/>
                  </a:cubicBezTo>
                  <a:cubicBezTo>
                    <a:pt x="116" y="220"/>
                    <a:pt x="120" y="221"/>
                    <a:pt x="124" y="222"/>
                  </a:cubicBezTo>
                  <a:cubicBezTo>
                    <a:pt x="131" y="224"/>
                    <a:pt x="137" y="223"/>
                    <a:pt x="143" y="219"/>
                  </a:cubicBezTo>
                  <a:cubicBezTo>
                    <a:pt x="147" y="216"/>
                    <a:pt x="149" y="212"/>
                    <a:pt x="150" y="207"/>
                  </a:cubicBezTo>
                  <a:cubicBezTo>
                    <a:pt x="150" y="204"/>
                    <a:pt x="150" y="201"/>
                    <a:pt x="149" y="197"/>
                  </a:cubicBezTo>
                  <a:cubicBezTo>
                    <a:pt x="148" y="192"/>
                    <a:pt x="147" y="186"/>
                    <a:pt x="146" y="181"/>
                  </a:cubicBezTo>
                  <a:cubicBezTo>
                    <a:pt x="143" y="173"/>
                    <a:pt x="142" y="164"/>
                    <a:pt x="143" y="156"/>
                  </a:cubicBezTo>
                  <a:cubicBezTo>
                    <a:pt x="144" y="135"/>
                    <a:pt x="144" y="115"/>
                    <a:pt x="146" y="94"/>
                  </a:cubicBezTo>
                  <a:cubicBezTo>
                    <a:pt x="147" y="90"/>
                    <a:pt x="147" y="86"/>
                    <a:pt x="147" y="82"/>
                  </a:cubicBezTo>
                  <a:cubicBezTo>
                    <a:pt x="145" y="72"/>
                    <a:pt x="146" y="62"/>
                    <a:pt x="145" y="52"/>
                  </a:cubicBezTo>
                  <a:cubicBezTo>
                    <a:pt x="145" y="50"/>
                    <a:pt x="145" y="47"/>
                    <a:pt x="146" y="44"/>
                  </a:cubicBezTo>
                  <a:cubicBezTo>
                    <a:pt x="146" y="37"/>
                    <a:pt x="147" y="30"/>
                    <a:pt x="148" y="22"/>
                  </a:cubicBezTo>
                  <a:cubicBezTo>
                    <a:pt x="149" y="18"/>
                    <a:pt x="150" y="14"/>
                    <a:pt x="152" y="9"/>
                  </a:cubicBezTo>
                  <a:cubicBezTo>
                    <a:pt x="154" y="4"/>
                    <a:pt x="159" y="1"/>
                    <a:pt x="165" y="0"/>
                  </a:cubicBezTo>
                  <a:cubicBezTo>
                    <a:pt x="168" y="0"/>
                    <a:pt x="170" y="1"/>
                    <a:pt x="172" y="3"/>
                  </a:cubicBezTo>
                  <a:cubicBezTo>
                    <a:pt x="179" y="9"/>
                    <a:pt x="183" y="16"/>
                    <a:pt x="183" y="25"/>
                  </a:cubicBezTo>
                  <a:cubicBezTo>
                    <a:pt x="184" y="39"/>
                    <a:pt x="185" y="54"/>
                    <a:pt x="186" y="7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6">
              <a:extLst>
                <a:ext uri="{FF2B5EF4-FFF2-40B4-BE49-F238E27FC236}">
                  <a16:creationId xmlns:a16="http://schemas.microsoft.com/office/drawing/2014/main" id="{298461A9-8F51-4606-8756-D76BF415E643}"/>
                </a:ext>
              </a:extLst>
            </p:cNvPr>
            <p:cNvSpPr>
              <a:spLocks/>
            </p:cNvSpPr>
            <p:nvPr/>
          </p:nvSpPr>
          <p:spPr bwMode="auto">
            <a:xfrm>
              <a:off x="6413502" y="3113088"/>
              <a:ext cx="249238" cy="635000"/>
            </a:xfrm>
            <a:custGeom>
              <a:avLst/>
              <a:gdLst>
                <a:gd name="T0" fmla="*/ 278 w 285"/>
                <a:gd name="T1" fmla="*/ 594 h 739"/>
                <a:gd name="T2" fmla="*/ 283 w 285"/>
                <a:gd name="T3" fmla="*/ 646 h 739"/>
                <a:gd name="T4" fmla="*/ 278 w 285"/>
                <a:gd name="T5" fmla="*/ 714 h 739"/>
                <a:gd name="T6" fmla="*/ 245 w 285"/>
                <a:gd name="T7" fmla="*/ 698 h 739"/>
                <a:gd name="T8" fmla="*/ 242 w 285"/>
                <a:gd name="T9" fmla="*/ 642 h 739"/>
                <a:gd name="T10" fmla="*/ 240 w 285"/>
                <a:gd name="T11" fmla="*/ 539 h 739"/>
                <a:gd name="T12" fmla="*/ 229 w 285"/>
                <a:gd name="T13" fmla="*/ 419 h 739"/>
                <a:gd name="T14" fmla="*/ 209 w 285"/>
                <a:gd name="T15" fmla="*/ 360 h 739"/>
                <a:gd name="T16" fmla="*/ 166 w 285"/>
                <a:gd name="T17" fmla="*/ 325 h 739"/>
                <a:gd name="T18" fmla="*/ 163 w 285"/>
                <a:gd name="T19" fmla="*/ 381 h 739"/>
                <a:gd name="T20" fmla="*/ 158 w 285"/>
                <a:gd name="T21" fmla="*/ 487 h 739"/>
                <a:gd name="T22" fmla="*/ 160 w 285"/>
                <a:gd name="T23" fmla="*/ 574 h 739"/>
                <a:gd name="T24" fmla="*/ 159 w 285"/>
                <a:gd name="T25" fmla="*/ 652 h 739"/>
                <a:gd name="T26" fmla="*/ 156 w 285"/>
                <a:gd name="T27" fmla="*/ 728 h 739"/>
                <a:gd name="T28" fmla="*/ 122 w 285"/>
                <a:gd name="T29" fmla="*/ 719 h 739"/>
                <a:gd name="T30" fmla="*/ 122 w 285"/>
                <a:gd name="T31" fmla="*/ 629 h 739"/>
                <a:gd name="T32" fmla="*/ 122 w 285"/>
                <a:gd name="T33" fmla="*/ 540 h 739"/>
                <a:gd name="T34" fmla="*/ 122 w 285"/>
                <a:gd name="T35" fmla="*/ 492 h 739"/>
                <a:gd name="T36" fmla="*/ 124 w 285"/>
                <a:gd name="T37" fmla="*/ 444 h 739"/>
                <a:gd name="T38" fmla="*/ 123 w 285"/>
                <a:gd name="T39" fmla="*/ 395 h 739"/>
                <a:gd name="T40" fmla="*/ 123 w 285"/>
                <a:gd name="T41" fmla="*/ 342 h 739"/>
                <a:gd name="T42" fmla="*/ 79 w 285"/>
                <a:gd name="T43" fmla="*/ 382 h 739"/>
                <a:gd name="T44" fmla="*/ 60 w 285"/>
                <a:gd name="T45" fmla="*/ 455 h 739"/>
                <a:gd name="T46" fmla="*/ 46 w 285"/>
                <a:gd name="T47" fmla="*/ 555 h 739"/>
                <a:gd name="T48" fmla="*/ 43 w 285"/>
                <a:gd name="T49" fmla="*/ 606 h 739"/>
                <a:gd name="T50" fmla="*/ 39 w 285"/>
                <a:gd name="T51" fmla="*/ 701 h 739"/>
                <a:gd name="T52" fmla="*/ 0 w 285"/>
                <a:gd name="T53" fmla="*/ 694 h 739"/>
                <a:gd name="T54" fmla="*/ 9 w 285"/>
                <a:gd name="T55" fmla="*/ 572 h 739"/>
                <a:gd name="T56" fmla="*/ 13 w 285"/>
                <a:gd name="T57" fmla="*/ 511 h 739"/>
                <a:gd name="T58" fmla="*/ 25 w 285"/>
                <a:gd name="T59" fmla="*/ 448 h 739"/>
                <a:gd name="T60" fmla="*/ 50 w 285"/>
                <a:gd name="T61" fmla="*/ 366 h 739"/>
                <a:gd name="T62" fmla="*/ 85 w 285"/>
                <a:gd name="T63" fmla="*/ 312 h 739"/>
                <a:gd name="T64" fmla="*/ 126 w 285"/>
                <a:gd name="T65" fmla="*/ 223 h 739"/>
                <a:gd name="T66" fmla="*/ 60 w 285"/>
                <a:gd name="T67" fmla="*/ 173 h 739"/>
                <a:gd name="T68" fmla="*/ 22 w 285"/>
                <a:gd name="T69" fmla="*/ 115 h 739"/>
                <a:gd name="T70" fmla="*/ 17 w 285"/>
                <a:gd name="T71" fmla="*/ 61 h 739"/>
                <a:gd name="T72" fmla="*/ 45 w 285"/>
                <a:gd name="T73" fmla="*/ 28 h 739"/>
                <a:gd name="T74" fmla="*/ 52 w 285"/>
                <a:gd name="T75" fmla="*/ 73 h 739"/>
                <a:gd name="T76" fmla="*/ 61 w 285"/>
                <a:gd name="T77" fmla="*/ 124 h 739"/>
                <a:gd name="T78" fmla="*/ 97 w 285"/>
                <a:gd name="T79" fmla="*/ 159 h 739"/>
                <a:gd name="T80" fmla="*/ 127 w 285"/>
                <a:gd name="T81" fmla="*/ 140 h 739"/>
                <a:gd name="T82" fmla="*/ 127 w 285"/>
                <a:gd name="T83" fmla="*/ 55 h 739"/>
                <a:gd name="T84" fmla="*/ 140 w 285"/>
                <a:gd name="T85" fmla="*/ 2 h 739"/>
                <a:gd name="T86" fmla="*/ 167 w 285"/>
                <a:gd name="T87" fmla="*/ 41 h 739"/>
                <a:gd name="T88" fmla="*/ 165 w 285"/>
                <a:gd name="T89" fmla="*/ 145 h 739"/>
                <a:gd name="T90" fmla="*/ 226 w 285"/>
                <a:gd name="T91" fmla="*/ 120 h 739"/>
                <a:gd name="T92" fmla="*/ 237 w 285"/>
                <a:gd name="T93" fmla="*/ 58 h 739"/>
                <a:gd name="T94" fmla="*/ 252 w 285"/>
                <a:gd name="T95" fmla="*/ 11 h 739"/>
                <a:gd name="T96" fmla="*/ 276 w 285"/>
                <a:gd name="T97" fmla="*/ 48 h 739"/>
                <a:gd name="T98" fmla="*/ 268 w 285"/>
                <a:gd name="T99" fmla="*/ 112 h 739"/>
                <a:gd name="T100" fmla="*/ 221 w 285"/>
                <a:gd name="T101" fmla="*/ 172 h 739"/>
                <a:gd name="T102" fmla="*/ 173 w 285"/>
                <a:gd name="T103" fmla="*/ 194 h 739"/>
                <a:gd name="T104" fmla="*/ 163 w 285"/>
                <a:gd name="T105" fmla="*/ 243 h 739"/>
                <a:gd name="T106" fmla="*/ 181 w 285"/>
                <a:gd name="T107" fmla="*/ 282 h 739"/>
                <a:gd name="T108" fmla="*/ 217 w 285"/>
                <a:gd name="T109" fmla="*/ 312 h 739"/>
                <a:gd name="T110" fmla="*/ 251 w 285"/>
                <a:gd name="T111" fmla="*/ 374 h 739"/>
                <a:gd name="T112" fmla="*/ 274 w 285"/>
                <a:gd name="T113" fmla="*/ 482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5" h="739">
                  <a:moveTo>
                    <a:pt x="278" y="530"/>
                  </a:moveTo>
                  <a:cubicBezTo>
                    <a:pt x="279" y="535"/>
                    <a:pt x="279" y="540"/>
                    <a:pt x="280" y="545"/>
                  </a:cubicBezTo>
                  <a:cubicBezTo>
                    <a:pt x="281" y="553"/>
                    <a:pt x="281" y="561"/>
                    <a:pt x="279" y="569"/>
                  </a:cubicBezTo>
                  <a:cubicBezTo>
                    <a:pt x="278" y="577"/>
                    <a:pt x="278" y="585"/>
                    <a:pt x="278" y="594"/>
                  </a:cubicBezTo>
                  <a:cubicBezTo>
                    <a:pt x="278" y="602"/>
                    <a:pt x="279" y="610"/>
                    <a:pt x="281" y="618"/>
                  </a:cubicBezTo>
                  <a:cubicBezTo>
                    <a:pt x="282" y="621"/>
                    <a:pt x="283" y="624"/>
                    <a:pt x="284" y="626"/>
                  </a:cubicBezTo>
                  <a:cubicBezTo>
                    <a:pt x="285" y="631"/>
                    <a:pt x="285" y="635"/>
                    <a:pt x="284" y="640"/>
                  </a:cubicBezTo>
                  <a:cubicBezTo>
                    <a:pt x="284" y="642"/>
                    <a:pt x="283" y="644"/>
                    <a:pt x="283" y="646"/>
                  </a:cubicBezTo>
                  <a:cubicBezTo>
                    <a:pt x="280" y="654"/>
                    <a:pt x="280" y="662"/>
                    <a:pt x="281" y="670"/>
                  </a:cubicBezTo>
                  <a:cubicBezTo>
                    <a:pt x="282" y="677"/>
                    <a:pt x="282" y="684"/>
                    <a:pt x="279" y="691"/>
                  </a:cubicBezTo>
                  <a:cubicBezTo>
                    <a:pt x="278" y="696"/>
                    <a:pt x="278" y="701"/>
                    <a:pt x="278" y="706"/>
                  </a:cubicBezTo>
                  <a:cubicBezTo>
                    <a:pt x="278" y="709"/>
                    <a:pt x="278" y="712"/>
                    <a:pt x="278" y="714"/>
                  </a:cubicBezTo>
                  <a:cubicBezTo>
                    <a:pt x="277" y="719"/>
                    <a:pt x="275" y="722"/>
                    <a:pt x="272" y="724"/>
                  </a:cubicBezTo>
                  <a:cubicBezTo>
                    <a:pt x="265" y="729"/>
                    <a:pt x="256" y="727"/>
                    <a:pt x="251" y="720"/>
                  </a:cubicBezTo>
                  <a:cubicBezTo>
                    <a:pt x="249" y="716"/>
                    <a:pt x="247" y="711"/>
                    <a:pt x="245" y="706"/>
                  </a:cubicBezTo>
                  <a:cubicBezTo>
                    <a:pt x="245" y="704"/>
                    <a:pt x="245" y="701"/>
                    <a:pt x="245" y="698"/>
                  </a:cubicBezTo>
                  <a:cubicBezTo>
                    <a:pt x="246" y="695"/>
                    <a:pt x="247" y="691"/>
                    <a:pt x="247" y="688"/>
                  </a:cubicBezTo>
                  <a:cubicBezTo>
                    <a:pt x="249" y="682"/>
                    <a:pt x="249" y="676"/>
                    <a:pt x="248" y="670"/>
                  </a:cubicBezTo>
                  <a:cubicBezTo>
                    <a:pt x="247" y="665"/>
                    <a:pt x="245" y="660"/>
                    <a:pt x="244" y="655"/>
                  </a:cubicBezTo>
                  <a:cubicBezTo>
                    <a:pt x="243" y="651"/>
                    <a:pt x="243" y="647"/>
                    <a:pt x="242" y="642"/>
                  </a:cubicBezTo>
                  <a:cubicBezTo>
                    <a:pt x="242" y="636"/>
                    <a:pt x="242" y="630"/>
                    <a:pt x="244" y="624"/>
                  </a:cubicBezTo>
                  <a:cubicBezTo>
                    <a:pt x="247" y="612"/>
                    <a:pt x="247" y="609"/>
                    <a:pt x="245" y="596"/>
                  </a:cubicBezTo>
                  <a:cubicBezTo>
                    <a:pt x="244" y="594"/>
                    <a:pt x="244" y="592"/>
                    <a:pt x="244" y="591"/>
                  </a:cubicBezTo>
                  <a:cubicBezTo>
                    <a:pt x="240" y="574"/>
                    <a:pt x="239" y="557"/>
                    <a:pt x="240" y="539"/>
                  </a:cubicBezTo>
                  <a:cubicBezTo>
                    <a:pt x="240" y="535"/>
                    <a:pt x="240" y="530"/>
                    <a:pt x="240" y="526"/>
                  </a:cubicBezTo>
                  <a:cubicBezTo>
                    <a:pt x="240" y="519"/>
                    <a:pt x="239" y="512"/>
                    <a:pt x="237" y="506"/>
                  </a:cubicBezTo>
                  <a:cubicBezTo>
                    <a:pt x="234" y="496"/>
                    <a:pt x="233" y="486"/>
                    <a:pt x="232" y="476"/>
                  </a:cubicBezTo>
                  <a:cubicBezTo>
                    <a:pt x="231" y="457"/>
                    <a:pt x="230" y="438"/>
                    <a:pt x="229" y="419"/>
                  </a:cubicBezTo>
                  <a:cubicBezTo>
                    <a:pt x="229" y="416"/>
                    <a:pt x="228" y="413"/>
                    <a:pt x="228" y="409"/>
                  </a:cubicBezTo>
                  <a:cubicBezTo>
                    <a:pt x="228" y="403"/>
                    <a:pt x="226" y="397"/>
                    <a:pt x="224" y="391"/>
                  </a:cubicBezTo>
                  <a:cubicBezTo>
                    <a:pt x="221" y="386"/>
                    <a:pt x="219" y="381"/>
                    <a:pt x="217" y="376"/>
                  </a:cubicBezTo>
                  <a:cubicBezTo>
                    <a:pt x="215" y="370"/>
                    <a:pt x="212" y="365"/>
                    <a:pt x="209" y="360"/>
                  </a:cubicBezTo>
                  <a:cubicBezTo>
                    <a:pt x="203" y="351"/>
                    <a:pt x="196" y="342"/>
                    <a:pt x="190" y="334"/>
                  </a:cubicBezTo>
                  <a:cubicBezTo>
                    <a:pt x="187" y="330"/>
                    <a:pt x="184" y="327"/>
                    <a:pt x="180" y="325"/>
                  </a:cubicBezTo>
                  <a:cubicBezTo>
                    <a:pt x="178" y="324"/>
                    <a:pt x="176" y="324"/>
                    <a:pt x="174" y="323"/>
                  </a:cubicBezTo>
                  <a:cubicBezTo>
                    <a:pt x="171" y="323"/>
                    <a:pt x="168" y="324"/>
                    <a:pt x="166" y="325"/>
                  </a:cubicBezTo>
                  <a:cubicBezTo>
                    <a:pt x="162" y="327"/>
                    <a:pt x="160" y="332"/>
                    <a:pt x="161" y="335"/>
                  </a:cubicBezTo>
                  <a:cubicBezTo>
                    <a:pt x="162" y="338"/>
                    <a:pt x="163" y="340"/>
                    <a:pt x="164" y="343"/>
                  </a:cubicBezTo>
                  <a:cubicBezTo>
                    <a:pt x="165" y="346"/>
                    <a:pt x="165" y="349"/>
                    <a:pt x="165" y="351"/>
                  </a:cubicBezTo>
                  <a:cubicBezTo>
                    <a:pt x="163" y="361"/>
                    <a:pt x="163" y="371"/>
                    <a:pt x="163" y="381"/>
                  </a:cubicBezTo>
                  <a:cubicBezTo>
                    <a:pt x="163" y="385"/>
                    <a:pt x="163" y="388"/>
                    <a:pt x="163" y="392"/>
                  </a:cubicBezTo>
                  <a:cubicBezTo>
                    <a:pt x="163" y="411"/>
                    <a:pt x="162" y="431"/>
                    <a:pt x="160" y="450"/>
                  </a:cubicBezTo>
                  <a:cubicBezTo>
                    <a:pt x="160" y="455"/>
                    <a:pt x="159" y="460"/>
                    <a:pt x="159" y="465"/>
                  </a:cubicBezTo>
                  <a:cubicBezTo>
                    <a:pt x="159" y="472"/>
                    <a:pt x="159" y="480"/>
                    <a:pt x="158" y="487"/>
                  </a:cubicBezTo>
                  <a:cubicBezTo>
                    <a:pt x="157" y="492"/>
                    <a:pt x="157" y="498"/>
                    <a:pt x="158" y="504"/>
                  </a:cubicBezTo>
                  <a:cubicBezTo>
                    <a:pt x="160" y="511"/>
                    <a:pt x="160" y="518"/>
                    <a:pt x="159" y="525"/>
                  </a:cubicBezTo>
                  <a:cubicBezTo>
                    <a:pt x="159" y="534"/>
                    <a:pt x="159" y="542"/>
                    <a:pt x="158" y="550"/>
                  </a:cubicBezTo>
                  <a:cubicBezTo>
                    <a:pt x="158" y="558"/>
                    <a:pt x="159" y="566"/>
                    <a:pt x="160" y="574"/>
                  </a:cubicBezTo>
                  <a:cubicBezTo>
                    <a:pt x="161" y="578"/>
                    <a:pt x="161" y="583"/>
                    <a:pt x="162" y="587"/>
                  </a:cubicBezTo>
                  <a:cubicBezTo>
                    <a:pt x="163" y="595"/>
                    <a:pt x="164" y="603"/>
                    <a:pt x="162" y="610"/>
                  </a:cubicBezTo>
                  <a:cubicBezTo>
                    <a:pt x="161" y="621"/>
                    <a:pt x="160" y="631"/>
                    <a:pt x="160" y="642"/>
                  </a:cubicBezTo>
                  <a:cubicBezTo>
                    <a:pt x="160" y="645"/>
                    <a:pt x="160" y="649"/>
                    <a:pt x="159" y="652"/>
                  </a:cubicBezTo>
                  <a:cubicBezTo>
                    <a:pt x="158" y="662"/>
                    <a:pt x="159" y="671"/>
                    <a:pt x="161" y="680"/>
                  </a:cubicBezTo>
                  <a:cubicBezTo>
                    <a:pt x="161" y="683"/>
                    <a:pt x="162" y="686"/>
                    <a:pt x="162" y="689"/>
                  </a:cubicBezTo>
                  <a:cubicBezTo>
                    <a:pt x="163" y="695"/>
                    <a:pt x="163" y="702"/>
                    <a:pt x="161" y="709"/>
                  </a:cubicBezTo>
                  <a:cubicBezTo>
                    <a:pt x="160" y="715"/>
                    <a:pt x="158" y="722"/>
                    <a:pt x="156" y="728"/>
                  </a:cubicBezTo>
                  <a:cubicBezTo>
                    <a:pt x="155" y="730"/>
                    <a:pt x="154" y="732"/>
                    <a:pt x="153" y="734"/>
                  </a:cubicBezTo>
                  <a:cubicBezTo>
                    <a:pt x="150" y="737"/>
                    <a:pt x="148" y="738"/>
                    <a:pt x="144" y="738"/>
                  </a:cubicBezTo>
                  <a:cubicBezTo>
                    <a:pt x="140" y="739"/>
                    <a:pt x="136" y="737"/>
                    <a:pt x="133" y="735"/>
                  </a:cubicBezTo>
                  <a:cubicBezTo>
                    <a:pt x="128" y="731"/>
                    <a:pt x="124" y="725"/>
                    <a:pt x="122" y="719"/>
                  </a:cubicBezTo>
                  <a:cubicBezTo>
                    <a:pt x="121" y="716"/>
                    <a:pt x="120" y="713"/>
                    <a:pt x="120" y="710"/>
                  </a:cubicBezTo>
                  <a:cubicBezTo>
                    <a:pt x="120" y="707"/>
                    <a:pt x="121" y="703"/>
                    <a:pt x="121" y="699"/>
                  </a:cubicBezTo>
                  <a:cubicBezTo>
                    <a:pt x="123" y="688"/>
                    <a:pt x="123" y="676"/>
                    <a:pt x="122" y="665"/>
                  </a:cubicBezTo>
                  <a:cubicBezTo>
                    <a:pt x="120" y="653"/>
                    <a:pt x="120" y="641"/>
                    <a:pt x="122" y="629"/>
                  </a:cubicBezTo>
                  <a:cubicBezTo>
                    <a:pt x="123" y="620"/>
                    <a:pt x="123" y="612"/>
                    <a:pt x="121" y="604"/>
                  </a:cubicBezTo>
                  <a:cubicBezTo>
                    <a:pt x="119" y="595"/>
                    <a:pt x="119" y="586"/>
                    <a:pt x="120" y="577"/>
                  </a:cubicBezTo>
                  <a:cubicBezTo>
                    <a:pt x="120" y="571"/>
                    <a:pt x="120" y="565"/>
                    <a:pt x="121" y="558"/>
                  </a:cubicBezTo>
                  <a:cubicBezTo>
                    <a:pt x="121" y="552"/>
                    <a:pt x="121" y="546"/>
                    <a:pt x="122" y="540"/>
                  </a:cubicBezTo>
                  <a:cubicBezTo>
                    <a:pt x="123" y="537"/>
                    <a:pt x="123" y="533"/>
                    <a:pt x="124" y="530"/>
                  </a:cubicBezTo>
                  <a:cubicBezTo>
                    <a:pt x="125" y="521"/>
                    <a:pt x="126" y="512"/>
                    <a:pt x="123" y="504"/>
                  </a:cubicBezTo>
                  <a:cubicBezTo>
                    <a:pt x="122" y="502"/>
                    <a:pt x="122" y="500"/>
                    <a:pt x="122" y="499"/>
                  </a:cubicBezTo>
                  <a:cubicBezTo>
                    <a:pt x="122" y="496"/>
                    <a:pt x="122" y="494"/>
                    <a:pt x="122" y="492"/>
                  </a:cubicBezTo>
                  <a:cubicBezTo>
                    <a:pt x="123" y="489"/>
                    <a:pt x="124" y="487"/>
                    <a:pt x="125" y="484"/>
                  </a:cubicBezTo>
                  <a:cubicBezTo>
                    <a:pt x="127" y="478"/>
                    <a:pt x="128" y="471"/>
                    <a:pt x="127" y="464"/>
                  </a:cubicBezTo>
                  <a:cubicBezTo>
                    <a:pt x="127" y="463"/>
                    <a:pt x="127" y="462"/>
                    <a:pt x="127" y="461"/>
                  </a:cubicBezTo>
                  <a:cubicBezTo>
                    <a:pt x="126" y="455"/>
                    <a:pt x="124" y="450"/>
                    <a:pt x="124" y="444"/>
                  </a:cubicBezTo>
                  <a:cubicBezTo>
                    <a:pt x="125" y="439"/>
                    <a:pt x="126" y="435"/>
                    <a:pt x="127" y="430"/>
                  </a:cubicBezTo>
                  <a:cubicBezTo>
                    <a:pt x="128" y="426"/>
                    <a:pt x="128" y="422"/>
                    <a:pt x="127" y="418"/>
                  </a:cubicBezTo>
                  <a:cubicBezTo>
                    <a:pt x="126" y="414"/>
                    <a:pt x="125" y="410"/>
                    <a:pt x="124" y="407"/>
                  </a:cubicBezTo>
                  <a:cubicBezTo>
                    <a:pt x="123" y="403"/>
                    <a:pt x="122" y="399"/>
                    <a:pt x="123" y="395"/>
                  </a:cubicBezTo>
                  <a:cubicBezTo>
                    <a:pt x="123" y="393"/>
                    <a:pt x="124" y="391"/>
                    <a:pt x="124" y="389"/>
                  </a:cubicBezTo>
                  <a:cubicBezTo>
                    <a:pt x="126" y="384"/>
                    <a:pt x="126" y="379"/>
                    <a:pt x="125" y="374"/>
                  </a:cubicBezTo>
                  <a:cubicBezTo>
                    <a:pt x="124" y="366"/>
                    <a:pt x="124" y="358"/>
                    <a:pt x="124" y="350"/>
                  </a:cubicBezTo>
                  <a:cubicBezTo>
                    <a:pt x="124" y="347"/>
                    <a:pt x="123" y="345"/>
                    <a:pt x="123" y="342"/>
                  </a:cubicBezTo>
                  <a:cubicBezTo>
                    <a:pt x="122" y="340"/>
                    <a:pt x="121" y="338"/>
                    <a:pt x="119" y="336"/>
                  </a:cubicBezTo>
                  <a:cubicBezTo>
                    <a:pt x="117" y="333"/>
                    <a:pt x="111" y="332"/>
                    <a:pt x="107" y="335"/>
                  </a:cubicBezTo>
                  <a:cubicBezTo>
                    <a:pt x="106" y="336"/>
                    <a:pt x="105" y="338"/>
                    <a:pt x="104" y="339"/>
                  </a:cubicBezTo>
                  <a:cubicBezTo>
                    <a:pt x="94" y="353"/>
                    <a:pt x="86" y="367"/>
                    <a:pt x="79" y="382"/>
                  </a:cubicBezTo>
                  <a:cubicBezTo>
                    <a:pt x="74" y="393"/>
                    <a:pt x="71" y="403"/>
                    <a:pt x="68" y="414"/>
                  </a:cubicBezTo>
                  <a:cubicBezTo>
                    <a:pt x="67" y="418"/>
                    <a:pt x="66" y="422"/>
                    <a:pt x="66" y="426"/>
                  </a:cubicBezTo>
                  <a:cubicBezTo>
                    <a:pt x="66" y="429"/>
                    <a:pt x="65" y="432"/>
                    <a:pt x="65" y="436"/>
                  </a:cubicBezTo>
                  <a:cubicBezTo>
                    <a:pt x="65" y="442"/>
                    <a:pt x="63" y="449"/>
                    <a:pt x="60" y="455"/>
                  </a:cubicBezTo>
                  <a:cubicBezTo>
                    <a:pt x="53" y="466"/>
                    <a:pt x="53" y="469"/>
                    <a:pt x="51" y="481"/>
                  </a:cubicBezTo>
                  <a:cubicBezTo>
                    <a:pt x="50" y="489"/>
                    <a:pt x="50" y="497"/>
                    <a:pt x="51" y="505"/>
                  </a:cubicBezTo>
                  <a:cubicBezTo>
                    <a:pt x="51" y="513"/>
                    <a:pt x="50" y="520"/>
                    <a:pt x="49" y="528"/>
                  </a:cubicBezTo>
                  <a:cubicBezTo>
                    <a:pt x="46" y="537"/>
                    <a:pt x="45" y="546"/>
                    <a:pt x="46" y="555"/>
                  </a:cubicBezTo>
                  <a:cubicBezTo>
                    <a:pt x="46" y="565"/>
                    <a:pt x="45" y="575"/>
                    <a:pt x="43" y="585"/>
                  </a:cubicBezTo>
                  <a:cubicBezTo>
                    <a:pt x="42" y="587"/>
                    <a:pt x="42" y="589"/>
                    <a:pt x="41" y="591"/>
                  </a:cubicBezTo>
                  <a:cubicBezTo>
                    <a:pt x="41" y="594"/>
                    <a:pt x="41" y="597"/>
                    <a:pt x="41" y="600"/>
                  </a:cubicBezTo>
                  <a:cubicBezTo>
                    <a:pt x="42" y="602"/>
                    <a:pt x="42" y="604"/>
                    <a:pt x="43" y="606"/>
                  </a:cubicBezTo>
                  <a:cubicBezTo>
                    <a:pt x="44" y="612"/>
                    <a:pt x="44" y="617"/>
                    <a:pt x="43" y="623"/>
                  </a:cubicBezTo>
                  <a:cubicBezTo>
                    <a:pt x="41" y="636"/>
                    <a:pt x="40" y="648"/>
                    <a:pt x="40" y="661"/>
                  </a:cubicBezTo>
                  <a:cubicBezTo>
                    <a:pt x="39" y="670"/>
                    <a:pt x="39" y="678"/>
                    <a:pt x="39" y="686"/>
                  </a:cubicBezTo>
                  <a:cubicBezTo>
                    <a:pt x="39" y="691"/>
                    <a:pt x="40" y="696"/>
                    <a:pt x="39" y="701"/>
                  </a:cubicBezTo>
                  <a:cubicBezTo>
                    <a:pt x="39" y="707"/>
                    <a:pt x="38" y="711"/>
                    <a:pt x="36" y="716"/>
                  </a:cubicBezTo>
                  <a:cubicBezTo>
                    <a:pt x="33" y="721"/>
                    <a:pt x="29" y="724"/>
                    <a:pt x="24" y="724"/>
                  </a:cubicBezTo>
                  <a:cubicBezTo>
                    <a:pt x="16" y="725"/>
                    <a:pt x="8" y="720"/>
                    <a:pt x="5" y="713"/>
                  </a:cubicBezTo>
                  <a:cubicBezTo>
                    <a:pt x="2" y="707"/>
                    <a:pt x="1" y="701"/>
                    <a:pt x="0" y="694"/>
                  </a:cubicBezTo>
                  <a:cubicBezTo>
                    <a:pt x="0" y="687"/>
                    <a:pt x="0" y="680"/>
                    <a:pt x="0" y="674"/>
                  </a:cubicBezTo>
                  <a:cubicBezTo>
                    <a:pt x="2" y="659"/>
                    <a:pt x="3" y="645"/>
                    <a:pt x="3" y="630"/>
                  </a:cubicBezTo>
                  <a:cubicBezTo>
                    <a:pt x="4" y="621"/>
                    <a:pt x="5" y="611"/>
                    <a:pt x="7" y="602"/>
                  </a:cubicBezTo>
                  <a:cubicBezTo>
                    <a:pt x="9" y="592"/>
                    <a:pt x="9" y="582"/>
                    <a:pt x="9" y="572"/>
                  </a:cubicBezTo>
                  <a:cubicBezTo>
                    <a:pt x="9" y="568"/>
                    <a:pt x="8" y="564"/>
                    <a:pt x="8" y="560"/>
                  </a:cubicBezTo>
                  <a:cubicBezTo>
                    <a:pt x="7" y="552"/>
                    <a:pt x="8" y="544"/>
                    <a:pt x="10" y="535"/>
                  </a:cubicBezTo>
                  <a:cubicBezTo>
                    <a:pt x="10" y="533"/>
                    <a:pt x="11" y="531"/>
                    <a:pt x="11" y="529"/>
                  </a:cubicBezTo>
                  <a:cubicBezTo>
                    <a:pt x="13" y="523"/>
                    <a:pt x="13" y="517"/>
                    <a:pt x="13" y="511"/>
                  </a:cubicBezTo>
                  <a:cubicBezTo>
                    <a:pt x="13" y="509"/>
                    <a:pt x="13" y="508"/>
                    <a:pt x="13" y="507"/>
                  </a:cubicBezTo>
                  <a:cubicBezTo>
                    <a:pt x="13" y="497"/>
                    <a:pt x="15" y="487"/>
                    <a:pt x="19" y="478"/>
                  </a:cubicBezTo>
                  <a:cubicBezTo>
                    <a:pt x="23" y="471"/>
                    <a:pt x="24" y="463"/>
                    <a:pt x="25" y="455"/>
                  </a:cubicBezTo>
                  <a:cubicBezTo>
                    <a:pt x="25" y="453"/>
                    <a:pt x="25" y="451"/>
                    <a:pt x="25" y="448"/>
                  </a:cubicBezTo>
                  <a:cubicBezTo>
                    <a:pt x="25" y="440"/>
                    <a:pt x="27" y="432"/>
                    <a:pt x="30" y="424"/>
                  </a:cubicBezTo>
                  <a:cubicBezTo>
                    <a:pt x="33" y="415"/>
                    <a:pt x="36" y="406"/>
                    <a:pt x="38" y="397"/>
                  </a:cubicBezTo>
                  <a:cubicBezTo>
                    <a:pt x="39" y="391"/>
                    <a:pt x="41" y="385"/>
                    <a:pt x="44" y="379"/>
                  </a:cubicBezTo>
                  <a:cubicBezTo>
                    <a:pt x="46" y="375"/>
                    <a:pt x="48" y="370"/>
                    <a:pt x="50" y="366"/>
                  </a:cubicBezTo>
                  <a:cubicBezTo>
                    <a:pt x="51" y="363"/>
                    <a:pt x="53" y="361"/>
                    <a:pt x="54" y="358"/>
                  </a:cubicBezTo>
                  <a:cubicBezTo>
                    <a:pt x="58" y="352"/>
                    <a:pt x="62" y="346"/>
                    <a:pt x="65" y="340"/>
                  </a:cubicBezTo>
                  <a:cubicBezTo>
                    <a:pt x="67" y="336"/>
                    <a:pt x="69" y="333"/>
                    <a:pt x="72" y="330"/>
                  </a:cubicBezTo>
                  <a:cubicBezTo>
                    <a:pt x="76" y="324"/>
                    <a:pt x="81" y="318"/>
                    <a:pt x="85" y="312"/>
                  </a:cubicBezTo>
                  <a:cubicBezTo>
                    <a:pt x="90" y="305"/>
                    <a:pt x="96" y="299"/>
                    <a:pt x="104" y="294"/>
                  </a:cubicBezTo>
                  <a:cubicBezTo>
                    <a:pt x="111" y="290"/>
                    <a:pt x="116" y="284"/>
                    <a:pt x="120" y="277"/>
                  </a:cubicBezTo>
                  <a:cubicBezTo>
                    <a:pt x="123" y="271"/>
                    <a:pt x="125" y="265"/>
                    <a:pt x="125" y="258"/>
                  </a:cubicBezTo>
                  <a:cubicBezTo>
                    <a:pt x="126" y="246"/>
                    <a:pt x="127" y="234"/>
                    <a:pt x="126" y="223"/>
                  </a:cubicBezTo>
                  <a:cubicBezTo>
                    <a:pt x="125" y="219"/>
                    <a:pt x="125" y="216"/>
                    <a:pt x="124" y="213"/>
                  </a:cubicBezTo>
                  <a:cubicBezTo>
                    <a:pt x="123" y="208"/>
                    <a:pt x="120" y="204"/>
                    <a:pt x="115" y="202"/>
                  </a:cubicBezTo>
                  <a:cubicBezTo>
                    <a:pt x="102" y="197"/>
                    <a:pt x="90" y="190"/>
                    <a:pt x="79" y="183"/>
                  </a:cubicBezTo>
                  <a:cubicBezTo>
                    <a:pt x="73" y="179"/>
                    <a:pt x="67" y="175"/>
                    <a:pt x="60" y="173"/>
                  </a:cubicBezTo>
                  <a:cubicBezTo>
                    <a:pt x="56" y="171"/>
                    <a:pt x="53" y="169"/>
                    <a:pt x="51" y="166"/>
                  </a:cubicBezTo>
                  <a:cubicBezTo>
                    <a:pt x="47" y="161"/>
                    <a:pt x="43" y="156"/>
                    <a:pt x="40" y="151"/>
                  </a:cubicBezTo>
                  <a:cubicBezTo>
                    <a:pt x="37" y="145"/>
                    <a:pt x="34" y="140"/>
                    <a:pt x="30" y="135"/>
                  </a:cubicBezTo>
                  <a:cubicBezTo>
                    <a:pt x="26" y="129"/>
                    <a:pt x="23" y="122"/>
                    <a:pt x="22" y="115"/>
                  </a:cubicBezTo>
                  <a:cubicBezTo>
                    <a:pt x="22" y="109"/>
                    <a:pt x="22" y="104"/>
                    <a:pt x="22" y="98"/>
                  </a:cubicBezTo>
                  <a:cubicBezTo>
                    <a:pt x="22" y="97"/>
                    <a:pt x="22" y="95"/>
                    <a:pt x="22" y="93"/>
                  </a:cubicBezTo>
                  <a:cubicBezTo>
                    <a:pt x="24" y="84"/>
                    <a:pt x="23" y="75"/>
                    <a:pt x="19" y="67"/>
                  </a:cubicBezTo>
                  <a:cubicBezTo>
                    <a:pt x="18" y="65"/>
                    <a:pt x="17" y="63"/>
                    <a:pt x="17" y="61"/>
                  </a:cubicBezTo>
                  <a:cubicBezTo>
                    <a:pt x="16" y="59"/>
                    <a:pt x="16" y="56"/>
                    <a:pt x="16" y="54"/>
                  </a:cubicBezTo>
                  <a:cubicBezTo>
                    <a:pt x="16" y="45"/>
                    <a:pt x="19" y="36"/>
                    <a:pt x="22" y="28"/>
                  </a:cubicBezTo>
                  <a:cubicBezTo>
                    <a:pt x="23" y="24"/>
                    <a:pt x="27" y="22"/>
                    <a:pt x="31" y="21"/>
                  </a:cubicBezTo>
                  <a:cubicBezTo>
                    <a:pt x="36" y="20"/>
                    <a:pt x="43" y="23"/>
                    <a:pt x="45" y="28"/>
                  </a:cubicBezTo>
                  <a:cubicBezTo>
                    <a:pt x="46" y="28"/>
                    <a:pt x="46" y="29"/>
                    <a:pt x="46" y="29"/>
                  </a:cubicBezTo>
                  <a:cubicBezTo>
                    <a:pt x="50" y="37"/>
                    <a:pt x="52" y="45"/>
                    <a:pt x="54" y="53"/>
                  </a:cubicBezTo>
                  <a:cubicBezTo>
                    <a:pt x="55" y="56"/>
                    <a:pt x="55" y="58"/>
                    <a:pt x="54" y="61"/>
                  </a:cubicBezTo>
                  <a:cubicBezTo>
                    <a:pt x="54" y="65"/>
                    <a:pt x="53" y="69"/>
                    <a:pt x="52" y="73"/>
                  </a:cubicBezTo>
                  <a:cubicBezTo>
                    <a:pt x="51" y="76"/>
                    <a:pt x="51" y="79"/>
                    <a:pt x="52" y="83"/>
                  </a:cubicBezTo>
                  <a:cubicBezTo>
                    <a:pt x="53" y="90"/>
                    <a:pt x="54" y="97"/>
                    <a:pt x="54" y="104"/>
                  </a:cubicBezTo>
                  <a:cubicBezTo>
                    <a:pt x="54" y="109"/>
                    <a:pt x="55" y="113"/>
                    <a:pt x="57" y="117"/>
                  </a:cubicBezTo>
                  <a:cubicBezTo>
                    <a:pt x="59" y="119"/>
                    <a:pt x="60" y="122"/>
                    <a:pt x="61" y="124"/>
                  </a:cubicBezTo>
                  <a:cubicBezTo>
                    <a:pt x="64" y="129"/>
                    <a:pt x="67" y="133"/>
                    <a:pt x="71" y="136"/>
                  </a:cubicBezTo>
                  <a:cubicBezTo>
                    <a:pt x="77" y="140"/>
                    <a:pt x="82" y="145"/>
                    <a:pt x="87" y="151"/>
                  </a:cubicBezTo>
                  <a:cubicBezTo>
                    <a:pt x="88" y="152"/>
                    <a:pt x="89" y="153"/>
                    <a:pt x="90" y="154"/>
                  </a:cubicBezTo>
                  <a:cubicBezTo>
                    <a:pt x="92" y="156"/>
                    <a:pt x="95" y="158"/>
                    <a:pt x="97" y="159"/>
                  </a:cubicBezTo>
                  <a:cubicBezTo>
                    <a:pt x="103" y="160"/>
                    <a:pt x="109" y="162"/>
                    <a:pt x="115" y="163"/>
                  </a:cubicBezTo>
                  <a:cubicBezTo>
                    <a:pt x="119" y="164"/>
                    <a:pt x="123" y="161"/>
                    <a:pt x="125" y="158"/>
                  </a:cubicBezTo>
                  <a:cubicBezTo>
                    <a:pt x="126" y="156"/>
                    <a:pt x="127" y="154"/>
                    <a:pt x="127" y="152"/>
                  </a:cubicBezTo>
                  <a:cubicBezTo>
                    <a:pt x="127" y="148"/>
                    <a:pt x="127" y="144"/>
                    <a:pt x="127" y="140"/>
                  </a:cubicBezTo>
                  <a:cubicBezTo>
                    <a:pt x="126" y="133"/>
                    <a:pt x="126" y="127"/>
                    <a:pt x="127" y="120"/>
                  </a:cubicBezTo>
                  <a:cubicBezTo>
                    <a:pt x="127" y="112"/>
                    <a:pt x="127" y="104"/>
                    <a:pt x="125" y="96"/>
                  </a:cubicBezTo>
                  <a:cubicBezTo>
                    <a:pt x="124" y="89"/>
                    <a:pt x="124" y="82"/>
                    <a:pt x="126" y="75"/>
                  </a:cubicBezTo>
                  <a:cubicBezTo>
                    <a:pt x="127" y="68"/>
                    <a:pt x="127" y="62"/>
                    <a:pt x="127" y="55"/>
                  </a:cubicBezTo>
                  <a:cubicBezTo>
                    <a:pt x="127" y="43"/>
                    <a:pt x="127" y="31"/>
                    <a:pt x="127" y="20"/>
                  </a:cubicBezTo>
                  <a:cubicBezTo>
                    <a:pt x="127" y="19"/>
                    <a:pt x="127" y="17"/>
                    <a:pt x="127" y="16"/>
                  </a:cubicBezTo>
                  <a:cubicBezTo>
                    <a:pt x="128" y="14"/>
                    <a:pt x="129" y="11"/>
                    <a:pt x="131" y="9"/>
                  </a:cubicBezTo>
                  <a:cubicBezTo>
                    <a:pt x="133" y="6"/>
                    <a:pt x="136" y="3"/>
                    <a:pt x="140" y="2"/>
                  </a:cubicBezTo>
                  <a:cubicBezTo>
                    <a:pt x="143" y="1"/>
                    <a:pt x="145" y="0"/>
                    <a:pt x="148" y="1"/>
                  </a:cubicBezTo>
                  <a:cubicBezTo>
                    <a:pt x="152" y="3"/>
                    <a:pt x="156" y="5"/>
                    <a:pt x="159" y="9"/>
                  </a:cubicBezTo>
                  <a:cubicBezTo>
                    <a:pt x="161" y="11"/>
                    <a:pt x="163" y="14"/>
                    <a:pt x="163" y="18"/>
                  </a:cubicBezTo>
                  <a:cubicBezTo>
                    <a:pt x="165" y="25"/>
                    <a:pt x="166" y="33"/>
                    <a:pt x="167" y="41"/>
                  </a:cubicBezTo>
                  <a:cubicBezTo>
                    <a:pt x="167" y="45"/>
                    <a:pt x="166" y="49"/>
                    <a:pt x="165" y="53"/>
                  </a:cubicBezTo>
                  <a:cubicBezTo>
                    <a:pt x="164" y="60"/>
                    <a:pt x="164" y="67"/>
                    <a:pt x="165" y="74"/>
                  </a:cubicBezTo>
                  <a:cubicBezTo>
                    <a:pt x="167" y="87"/>
                    <a:pt x="168" y="100"/>
                    <a:pt x="167" y="113"/>
                  </a:cubicBezTo>
                  <a:cubicBezTo>
                    <a:pt x="166" y="123"/>
                    <a:pt x="167" y="134"/>
                    <a:pt x="165" y="145"/>
                  </a:cubicBezTo>
                  <a:cubicBezTo>
                    <a:pt x="165" y="146"/>
                    <a:pt x="166" y="148"/>
                    <a:pt x="166" y="150"/>
                  </a:cubicBezTo>
                  <a:cubicBezTo>
                    <a:pt x="167" y="157"/>
                    <a:pt x="174" y="160"/>
                    <a:pt x="180" y="157"/>
                  </a:cubicBezTo>
                  <a:cubicBezTo>
                    <a:pt x="192" y="151"/>
                    <a:pt x="204" y="145"/>
                    <a:pt x="214" y="136"/>
                  </a:cubicBezTo>
                  <a:cubicBezTo>
                    <a:pt x="219" y="132"/>
                    <a:pt x="223" y="127"/>
                    <a:pt x="226" y="120"/>
                  </a:cubicBezTo>
                  <a:cubicBezTo>
                    <a:pt x="230" y="112"/>
                    <a:pt x="235" y="103"/>
                    <a:pt x="240" y="96"/>
                  </a:cubicBezTo>
                  <a:cubicBezTo>
                    <a:pt x="241" y="94"/>
                    <a:pt x="242" y="93"/>
                    <a:pt x="242" y="91"/>
                  </a:cubicBezTo>
                  <a:cubicBezTo>
                    <a:pt x="245" y="85"/>
                    <a:pt x="246" y="78"/>
                    <a:pt x="243" y="72"/>
                  </a:cubicBezTo>
                  <a:cubicBezTo>
                    <a:pt x="241" y="67"/>
                    <a:pt x="239" y="63"/>
                    <a:pt x="237" y="58"/>
                  </a:cubicBezTo>
                  <a:cubicBezTo>
                    <a:pt x="234" y="53"/>
                    <a:pt x="234" y="47"/>
                    <a:pt x="236" y="42"/>
                  </a:cubicBezTo>
                  <a:cubicBezTo>
                    <a:pt x="238" y="35"/>
                    <a:pt x="240" y="29"/>
                    <a:pt x="243" y="23"/>
                  </a:cubicBezTo>
                  <a:cubicBezTo>
                    <a:pt x="243" y="21"/>
                    <a:pt x="244" y="20"/>
                    <a:pt x="245" y="18"/>
                  </a:cubicBezTo>
                  <a:cubicBezTo>
                    <a:pt x="247" y="15"/>
                    <a:pt x="249" y="13"/>
                    <a:pt x="252" y="11"/>
                  </a:cubicBezTo>
                  <a:cubicBezTo>
                    <a:pt x="256" y="9"/>
                    <a:pt x="259" y="9"/>
                    <a:pt x="263" y="12"/>
                  </a:cubicBezTo>
                  <a:cubicBezTo>
                    <a:pt x="268" y="16"/>
                    <a:pt x="271" y="21"/>
                    <a:pt x="272" y="27"/>
                  </a:cubicBezTo>
                  <a:cubicBezTo>
                    <a:pt x="272" y="28"/>
                    <a:pt x="272" y="28"/>
                    <a:pt x="272" y="29"/>
                  </a:cubicBezTo>
                  <a:cubicBezTo>
                    <a:pt x="271" y="36"/>
                    <a:pt x="272" y="42"/>
                    <a:pt x="276" y="48"/>
                  </a:cubicBezTo>
                  <a:cubicBezTo>
                    <a:pt x="277" y="51"/>
                    <a:pt x="277" y="55"/>
                    <a:pt x="277" y="58"/>
                  </a:cubicBezTo>
                  <a:cubicBezTo>
                    <a:pt x="276" y="64"/>
                    <a:pt x="276" y="70"/>
                    <a:pt x="277" y="77"/>
                  </a:cubicBezTo>
                  <a:cubicBezTo>
                    <a:pt x="278" y="82"/>
                    <a:pt x="277" y="87"/>
                    <a:pt x="275" y="91"/>
                  </a:cubicBezTo>
                  <a:cubicBezTo>
                    <a:pt x="272" y="98"/>
                    <a:pt x="270" y="105"/>
                    <a:pt x="268" y="112"/>
                  </a:cubicBezTo>
                  <a:cubicBezTo>
                    <a:pt x="267" y="115"/>
                    <a:pt x="266" y="117"/>
                    <a:pt x="265" y="120"/>
                  </a:cubicBezTo>
                  <a:cubicBezTo>
                    <a:pt x="261" y="125"/>
                    <a:pt x="257" y="131"/>
                    <a:pt x="255" y="137"/>
                  </a:cubicBezTo>
                  <a:cubicBezTo>
                    <a:pt x="254" y="140"/>
                    <a:pt x="252" y="143"/>
                    <a:pt x="250" y="145"/>
                  </a:cubicBezTo>
                  <a:cubicBezTo>
                    <a:pt x="242" y="156"/>
                    <a:pt x="232" y="164"/>
                    <a:pt x="221" y="172"/>
                  </a:cubicBezTo>
                  <a:cubicBezTo>
                    <a:pt x="219" y="173"/>
                    <a:pt x="217" y="175"/>
                    <a:pt x="214" y="176"/>
                  </a:cubicBezTo>
                  <a:cubicBezTo>
                    <a:pt x="209" y="177"/>
                    <a:pt x="204" y="180"/>
                    <a:pt x="199" y="183"/>
                  </a:cubicBezTo>
                  <a:cubicBezTo>
                    <a:pt x="194" y="186"/>
                    <a:pt x="188" y="188"/>
                    <a:pt x="182" y="190"/>
                  </a:cubicBezTo>
                  <a:cubicBezTo>
                    <a:pt x="179" y="192"/>
                    <a:pt x="176" y="193"/>
                    <a:pt x="173" y="194"/>
                  </a:cubicBezTo>
                  <a:cubicBezTo>
                    <a:pt x="168" y="196"/>
                    <a:pt x="165" y="200"/>
                    <a:pt x="162" y="204"/>
                  </a:cubicBezTo>
                  <a:cubicBezTo>
                    <a:pt x="160" y="208"/>
                    <a:pt x="159" y="212"/>
                    <a:pt x="160" y="217"/>
                  </a:cubicBezTo>
                  <a:cubicBezTo>
                    <a:pt x="161" y="219"/>
                    <a:pt x="161" y="221"/>
                    <a:pt x="162" y="223"/>
                  </a:cubicBezTo>
                  <a:cubicBezTo>
                    <a:pt x="165" y="230"/>
                    <a:pt x="165" y="236"/>
                    <a:pt x="163" y="243"/>
                  </a:cubicBezTo>
                  <a:cubicBezTo>
                    <a:pt x="162" y="244"/>
                    <a:pt x="162" y="245"/>
                    <a:pt x="162" y="246"/>
                  </a:cubicBezTo>
                  <a:cubicBezTo>
                    <a:pt x="160" y="251"/>
                    <a:pt x="161" y="255"/>
                    <a:pt x="163" y="259"/>
                  </a:cubicBezTo>
                  <a:cubicBezTo>
                    <a:pt x="166" y="265"/>
                    <a:pt x="170" y="270"/>
                    <a:pt x="174" y="274"/>
                  </a:cubicBezTo>
                  <a:cubicBezTo>
                    <a:pt x="176" y="277"/>
                    <a:pt x="178" y="279"/>
                    <a:pt x="181" y="282"/>
                  </a:cubicBezTo>
                  <a:cubicBezTo>
                    <a:pt x="183" y="284"/>
                    <a:pt x="186" y="286"/>
                    <a:pt x="189" y="287"/>
                  </a:cubicBezTo>
                  <a:cubicBezTo>
                    <a:pt x="189" y="288"/>
                    <a:pt x="190" y="288"/>
                    <a:pt x="190" y="288"/>
                  </a:cubicBezTo>
                  <a:cubicBezTo>
                    <a:pt x="201" y="291"/>
                    <a:pt x="202" y="293"/>
                    <a:pt x="209" y="301"/>
                  </a:cubicBezTo>
                  <a:cubicBezTo>
                    <a:pt x="212" y="304"/>
                    <a:pt x="215" y="308"/>
                    <a:pt x="217" y="312"/>
                  </a:cubicBezTo>
                  <a:cubicBezTo>
                    <a:pt x="219" y="318"/>
                    <a:pt x="222" y="323"/>
                    <a:pt x="226" y="328"/>
                  </a:cubicBezTo>
                  <a:cubicBezTo>
                    <a:pt x="230" y="334"/>
                    <a:pt x="234" y="340"/>
                    <a:pt x="239" y="345"/>
                  </a:cubicBezTo>
                  <a:cubicBezTo>
                    <a:pt x="243" y="350"/>
                    <a:pt x="246" y="356"/>
                    <a:pt x="247" y="361"/>
                  </a:cubicBezTo>
                  <a:cubicBezTo>
                    <a:pt x="249" y="366"/>
                    <a:pt x="250" y="370"/>
                    <a:pt x="251" y="374"/>
                  </a:cubicBezTo>
                  <a:cubicBezTo>
                    <a:pt x="253" y="379"/>
                    <a:pt x="254" y="384"/>
                    <a:pt x="253" y="389"/>
                  </a:cubicBezTo>
                  <a:cubicBezTo>
                    <a:pt x="253" y="399"/>
                    <a:pt x="255" y="409"/>
                    <a:pt x="259" y="419"/>
                  </a:cubicBezTo>
                  <a:cubicBezTo>
                    <a:pt x="264" y="431"/>
                    <a:pt x="267" y="443"/>
                    <a:pt x="268" y="456"/>
                  </a:cubicBezTo>
                  <a:cubicBezTo>
                    <a:pt x="269" y="465"/>
                    <a:pt x="271" y="474"/>
                    <a:pt x="274" y="482"/>
                  </a:cubicBezTo>
                  <a:cubicBezTo>
                    <a:pt x="277" y="490"/>
                    <a:pt x="278" y="498"/>
                    <a:pt x="278" y="507"/>
                  </a:cubicBezTo>
                  <a:cubicBezTo>
                    <a:pt x="278" y="515"/>
                    <a:pt x="278" y="522"/>
                    <a:pt x="278" y="5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8">
              <a:extLst>
                <a:ext uri="{FF2B5EF4-FFF2-40B4-BE49-F238E27FC236}">
                  <a16:creationId xmlns:a16="http://schemas.microsoft.com/office/drawing/2014/main" id="{33C6887D-BE77-46AD-9421-13CC85B71178}"/>
                </a:ext>
              </a:extLst>
            </p:cNvPr>
            <p:cNvSpPr>
              <a:spLocks/>
            </p:cNvSpPr>
            <p:nvPr/>
          </p:nvSpPr>
          <p:spPr bwMode="auto">
            <a:xfrm>
              <a:off x="6249989" y="2020888"/>
              <a:ext cx="254000" cy="514350"/>
            </a:xfrm>
            <a:custGeom>
              <a:avLst/>
              <a:gdLst>
                <a:gd name="T0" fmla="*/ 93 w 290"/>
                <a:gd name="T1" fmla="*/ 187 h 598"/>
                <a:gd name="T2" fmla="*/ 127 w 290"/>
                <a:gd name="T3" fmla="*/ 182 h 598"/>
                <a:gd name="T4" fmla="*/ 116 w 290"/>
                <a:gd name="T5" fmla="*/ 154 h 598"/>
                <a:gd name="T6" fmla="*/ 88 w 290"/>
                <a:gd name="T7" fmla="*/ 123 h 598"/>
                <a:gd name="T8" fmla="*/ 33 w 290"/>
                <a:gd name="T9" fmla="*/ 39 h 598"/>
                <a:gd name="T10" fmla="*/ 48 w 290"/>
                <a:gd name="T11" fmla="*/ 21 h 598"/>
                <a:gd name="T12" fmla="*/ 109 w 290"/>
                <a:gd name="T13" fmla="*/ 44 h 598"/>
                <a:gd name="T14" fmla="*/ 125 w 290"/>
                <a:gd name="T15" fmla="*/ 57 h 598"/>
                <a:gd name="T16" fmla="*/ 171 w 290"/>
                <a:gd name="T17" fmla="*/ 103 h 598"/>
                <a:gd name="T18" fmla="*/ 195 w 290"/>
                <a:gd name="T19" fmla="*/ 105 h 598"/>
                <a:gd name="T20" fmla="*/ 211 w 290"/>
                <a:gd name="T21" fmla="*/ 54 h 598"/>
                <a:gd name="T22" fmla="*/ 238 w 290"/>
                <a:gd name="T23" fmla="*/ 5 h 598"/>
                <a:gd name="T24" fmla="*/ 255 w 290"/>
                <a:gd name="T25" fmla="*/ 13 h 598"/>
                <a:gd name="T26" fmla="*/ 260 w 290"/>
                <a:gd name="T27" fmla="*/ 48 h 598"/>
                <a:gd name="T28" fmla="*/ 253 w 290"/>
                <a:gd name="T29" fmla="*/ 83 h 598"/>
                <a:gd name="T30" fmla="*/ 234 w 290"/>
                <a:gd name="T31" fmla="*/ 143 h 598"/>
                <a:gd name="T32" fmla="*/ 226 w 290"/>
                <a:gd name="T33" fmla="*/ 180 h 598"/>
                <a:gd name="T34" fmla="*/ 207 w 290"/>
                <a:gd name="T35" fmla="*/ 219 h 598"/>
                <a:gd name="T36" fmla="*/ 203 w 290"/>
                <a:gd name="T37" fmla="*/ 253 h 598"/>
                <a:gd name="T38" fmla="*/ 204 w 290"/>
                <a:gd name="T39" fmla="*/ 312 h 598"/>
                <a:gd name="T40" fmla="*/ 214 w 290"/>
                <a:gd name="T41" fmla="*/ 335 h 598"/>
                <a:gd name="T42" fmla="*/ 234 w 290"/>
                <a:gd name="T43" fmla="*/ 308 h 598"/>
                <a:gd name="T44" fmla="*/ 266 w 290"/>
                <a:gd name="T45" fmla="*/ 279 h 598"/>
                <a:gd name="T46" fmla="*/ 289 w 290"/>
                <a:gd name="T47" fmla="*/ 306 h 598"/>
                <a:gd name="T48" fmla="*/ 274 w 290"/>
                <a:gd name="T49" fmla="*/ 346 h 598"/>
                <a:gd name="T50" fmla="*/ 255 w 290"/>
                <a:gd name="T51" fmla="*/ 381 h 598"/>
                <a:gd name="T52" fmla="*/ 228 w 290"/>
                <a:gd name="T53" fmla="*/ 429 h 598"/>
                <a:gd name="T54" fmla="*/ 222 w 290"/>
                <a:gd name="T55" fmla="*/ 484 h 598"/>
                <a:gd name="T56" fmla="*/ 234 w 290"/>
                <a:gd name="T57" fmla="*/ 511 h 598"/>
                <a:gd name="T58" fmla="*/ 243 w 290"/>
                <a:gd name="T59" fmla="*/ 594 h 598"/>
                <a:gd name="T60" fmla="*/ 205 w 290"/>
                <a:gd name="T61" fmla="*/ 584 h 598"/>
                <a:gd name="T62" fmla="*/ 187 w 290"/>
                <a:gd name="T63" fmla="*/ 557 h 598"/>
                <a:gd name="T64" fmla="*/ 169 w 290"/>
                <a:gd name="T65" fmla="*/ 519 h 598"/>
                <a:gd name="T66" fmla="*/ 158 w 290"/>
                <a:gd name="T67" fmla="*/ 479 h 598"/>
                <a:gd name="T68" fmla="*/ 139 w 290"/>
                <a:gd name="T69" fmla="*/ 435 h 598"/>
                <a:gd name="T70" fmla="*/ 96 w 290"/>
                <a:gd name="T71" fmla="*/ 425 h 598"/>
                <a:gd name="T72" fmla="*/ 36 w 290"/>
                <a:gd name="T73" fmla="*/ 390 h 598"/>
                <a:gd name="T74" fmla="*/ 43 w 290"/>
                <a:gd name="T75" fmla="*/ 345 h 598"/>
                <a:gd name="T76" fmla="*/ 91 w 290"/>
                <a:gd name="T77" fmla="*/ 356 h 598"/>
                <a:gd name="T78" fmla="*/ 126 w 290"/>
                <a:gd name="T79" fmla="*/ 372 h 598"/>
                <a:gd name="T80" fmla="*/ 149 w 290"/>
                <a:gd name="T81" fmla="*/ 352 h 598"/>
                <a:gd name="T82" fmla="*/ 147 w 290"/>
                <a:gd name="T83" fmla="*/ 309 h 598"/>
                <a:gd name="T84" fmla="*/ 136 w 290"/>
                <a:gd name="T85" fmla="*/ 259 h 598"/>
                <a:gd name="T86" fmla="*/ 80 w 290"/>
                <a:gd name="T87" fmla="*/ 247 h 598"/>
                <a:gd name="T88" fmla="*/ 9 w 290"/>
                <a:gd name="T89" fmla="*/ 216 h 598"/>
                <a:gd name="T90" fmla="*/ 2 w 290"/>
                <a:gd name="T91" fmla="*/ 199 h 598"/>
                <a:gd name="T92" fmla="*/ 35 w 290"/>
                <a:gd name="T93" fmla="*/ 182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0" h="598">
                  <a:moveTo>
                    <a:pt x="50" y="183"/>
                  </a:moveTo>
                  <a:cubicBezTo>
                    <a:pt x="58" y="183"/>
                    <a:pt x="62" y="183"/>
                    <a:pt x="67" y="183"/>
                  </a:cubicBezTo>
                  <a:cubicBezTo>
                    <a:pt x="76" y="184"/>
                    <a:pt x="84" y="185"/>
                    <a:pt x="93" y="187"/>
                  </a:cubicBezTo>
                  <a:cubicBezTo>
                    <a:pt x="96" y="188"/>
                    <a:pt x="100" y="188"/>
                    <a:pt x="103" y="189"/>
                  </a:cubicBezTo>
                  <a:cubicBezTo>
                    <a:pt x="110" y="190"/>
                    <a:pt x="116" y="189"/>
                    <a:pt x="123" y="185"/>
                  </a:cubicBezTo>
                  <a:cubicBezTo>
                    <a:pt x="124" y="185"/>
                    <a:pt x="125" y="184"/>
                    <a:pt x="127" y="182"/>
                  </a:cubicBezTo>
                  <a:cubicBezTo>
                    <a:pt x="130" y="179"/>
                    <a:pt x="130" y="174"/>
                    <a:pt x="128" y="170"/>
                  </a:cubicBezTo>
                  <a:cubicBezTo>
                    <a:pt x="127" y="169"/>
                    <a:pt x="126" y="168"/>
                    <a:pt x="124" y="166"/>
                  </a:cubicBezTo>
                  <a:cubicBezTo>
                    <a:pt x="121" y="163"/>
                    <a:pt x="118" y="159"/>
                    <a:pt x="116" y="154"/>
                  </a:cubicBezTo>
                  <a:cubicBezTo>
                    <a:pt x="114" y="151"/>
                    <a:pt x="111" y="148"/>
                    <a:pt x="108" y="146"/>
                  </a:cubicBezTo>
                  <a:cubicBezTo>
                    <a:pt x="104" y="143"/>
                    <a:pt x="101" y="140"/>
                    <a:pt x="99" y="136"/>
                  </a:cubicBezTo>
                  <a:cubicBezTo>
                    <a:pt x="95" y="132"/>
                    <a:pt x="92" y="127"/>
                    <a:pt x="88" y="123"/>
                  </a:cubicBezTo>
                  <a:cubicBezTo>
                    <a:pt x="82" y="115"/>
                    <a:pt x="75" y="106"/>
                    <a:pt x="70" y="97"/>
                  </a:cubicBezTo>
                  <a:cubicBezTo>
                    <a:pt x="62" y="83"/>
                    <a:pt x="54" y="70"/>
                    <a:pt x="45" y="57"/>
                  </a:cubicBezTo>
                  <a:cubicBezTo>
                    <a:pt x="40" y="52"/>
                    <a:pt x="36" y="45"/>
                    <a:pt x="33" y="39"/>
                  </a:cubicBezTo>
                  <a:cubicBezTo>
                    <a:pt x="32" y="38"/>
                    <a:pt x="32" y="36"/>
                    <a:pt x="31" y="34"/>
                  </a:cubicBezTo>
                  <a:cubicBezTo>
                    <a:pt x="30" y="29"/>
                    <a:pt x="34" y="23"/>
                    <a:pt x="39" y="22"/>
                  </a:cubicBezTo>
                  <a:cubicBezTo>
                    <a:pt x="42" y="21"/>
                    <a:pt x="45" y="21"/>
                    <a:pt x="48" y="21"/>
                  </a:cubicBezTo>
                  <a:cubicBezTo>
                    <a:pt x="57" y="22"/>
                    <a:pt x="65" y="24"/>
                    <a:pt x="73" y="28"/>
                  </a:cubicBezTo>
                  <a:cubicBezTo>
                    <a:pt x="77" y="30"/>
                    <a:pt x="81" y="31"/>
                    <a:pt x="84" y="33"/>
                  </a:cubicBezTo>
                  <a:cubicBezTo>
                    <a:pt x="92" y="38"/>
                    <a:pt x="100" y="41"/>
                    <a:pt x="109" y="44"/>
                  </a:cubicBezTo>
                  <a:cubicBezTo>
                    <a:pt x="110" y="44"/>
                    <a:pt x="112" y="45"/>
                    <a:pt x="113" y="45"/>
                  </a:cubicBezTo>
                  <a:cubicBezTo>
                    <a:pt x="115" y="46"/>
                    <a:pt x="117" y="47"/>
                    <a:pt x="119" y="49"/>
                  </a:cubicBezTo>
                  <a:cubicBezTo>
                    <a:pt x="121" y="52"/>
                    <a:pt x="123" y="54"/>
                    <a:pt x="125" y="57"/>
                  </a:cubicBezTo>
                  <a:cubicBezTo>
                    <a:pt x="132" y="66"/>
                    <a:pt x="139" y="74"/>
                    <a:pt x="149" y="81"/>
                  </a:cubicBezTo>
                  <a:cubicBezTo>
                    <a:pt x="153" y="84"/>
                    <a:pt x="156" y="87"/>
                    <a:pt x="160" y="90"/>
                  </a:cubicBezTo>
                  <a:cubicBezTo>
                    <a:pt x="165" y="94"/>
                    <a:pt x="168" y="98"/>
                    <a:pt x="171" y="103"/>
                  </a:cubicBezTo>
                  <a:cubicBezTo>
                    <a:pt x="173" y="105"/>
                    <a:pt x="174" y="107"/>
                    <a:pt x="176" y="110"/>
                  </a:cubicBezTo>
                  <a:cubicBezTo>
                    <a:pt x="179" y="114"/>
                    <a:pt x="185" y="114"/>
                    <a:pt x="189" y="111"/>
                  </a:cubicBezTo>
                  <a:cubicBezTo>
                    <a:pt x="192" y="110"/>
                    <a:pt x="193" y="108"/>
                    <a:pt x="195" y="105"/>
                  </a:cubicBezTo>
                  <a:cubicBezTo>
                    <a:pt x="195" y="103"/>
                    <a:pt x="196" y="101"/>
                    <a:pt x="197" y="99"/>
                  </a:cubicBezTo>
                  <a:cubicBezTo>
                    <a:pt x="198" y="94"/>
                    <a:pt x="199" y="89"/>
                    <a:pt x="200" y="84"/>
                  </a:cubicBezTo>
                  <a:cubicBezTo>
                    <a:pt x="202" y="73"/>
                    <a:pt x="205" y="63"/>
                    <a:pt x="211" y="54"/>
                  </a:cubicBezTo>
                  <a:cubicBezTo>
                    <a:pt x="215" y="46"/>
                    <a:pt x="219" y="38"/>
                    <a:pt x="222" y="30"/>
                  </a:cubicBezTo>
                  <a:cubicBezTo>
                    <a:pt x="223" y="26"/>
                    <a:pt x="225" y="23"/>
                    <a:pt x="227" y="19"/>
                  </a:cubicBezTo>
                  <a:cubicBezTo>
                    <a:pt x="231" y="15"/>
                    <a:pt x="234" y="9"/>
                    <a:pt x="238" y="5"/>
                  </a:cubicBezTo>
                  <a:cubicBezTo>
                    <a:pt x="241" y="1"/>
                    <a:pt x="246" y="0"/>
                    <a:pt x="250" y="4"/>
                  </a:cubicBezTo>
                  <a:cubicBezTo>
                    <a:pt x="251" y="5"/>
                    <a:pt x="252" y="6"/>
                    <a:pt x="253" y="8"/>
                  </a:cubicBezTo>
                  <a:cubicBezTo>
                    <a:pt x="254" y="9"/>
                    <a:pt x="255" y="11"/>
                    <a:pt x="255" y="13"/>
                  </a:cubicBezTo>
                  <a:cubicBezTo>
                    <a:pt x="256" y="16"/>
                    <a:pt x="257" y="20"/>
                    <a:pt x="258" y="24"/>
                  </a:cubicBezTo>
                  <a:cubicBezTo>
                    <a:pt x="259" y="28"/>
                    <a:pt x="262" y="32"/>
                    <a:pt x="262" y="37"/>
                  </a:cubicBezTo>
                  <a:cubicBezTo>
                    <a:pt x="262" y="41"/>
                    <a:pt x="261" y="44"/>
                    <a:pt x="260" y="48"/>
                  </a:cubicBezTo>
                  <a:cubicBezTo>
                    <a:pt x="260" y="51"/>
                    <a:pt x="259" y="54"/>
                    <a:pt x="259" y="56"/>
                  </a:cubicBezTo>
                  <a:cubicBezTo>
                    <a:pt x="259" y="64"/>
                    <a:pt x="258" y="71"/>
                    <a:pt x="255" y="78"/>
                  </a:cubicBezTo>
                  <a:cubicBezTo>
                    <a:pt x="255" y="79"/>
                    <a:pt x="254" y="81"/>
                    <a:pt x="253" y="83"/>
                  </a:cubicBezTo>
                  <a:cubicBezTo>
                    <a:pt x="250" y="92"/>
                    <a:pt x="247" y="102"/>
                    <a:pt x="246" y="112"/>
                  </a:cubicBezTo>
                  <a:cubicBezTo>
                    <a:pt x="245" y="121"/>
                    <a:pt x="242" y="130"/>
                    <a:pt x="237" y="138"/>
                  </a:cubicBezTo>
                  <a:cubicBezTo>
                    <a:pt x="236" y="140"/>
                    <a:pt x="235" y="141"/>
                    <a:pt x="234" y="143"/>
                  </a:cubicBezTo>
                  <a:cubicBezTo>
                    <a:pt x="233" y="146"/>
                    <a:pt x="231" y="150"/>
                    <a:pt x="231" y="154"/>
                  </a:cubicBezTo>
                  <a:cubicBezTo>
                    <a:pt x="231" y="156"/>
                    <a:pt x="230" y="158"/>
                    <a:pt x="230" y="161"/>
                  </a:cubicBezTo>
                  <a:cubicBezTo>
                    <a:pt x="230" y="167"/>
                    <a:pt x="228" y="174"/>
                    <a:pt x="226" y="180"/>
                  </a:cubicBezTo>
                  <a:cubicBezTo>
                    <a:pt x="224" y="184"/>
                    <a:pt x="223" y="188"/>
                    <a:pt x="221" y="193"/>
                  </a:cubicBezTo>
                  <a:cubicBezTo>
                    <a:pt x="219" y="200"/>
                    <a:pt x="215" y="207"/>
                    <a:pt x="210" y="213"/>
                  </a:cubicBezTo>
                  <a:cubicBezTo>
                    <a:pt x="209" y="215"/>
                    <a:pt x="208" y="217"/>
                    <a:pt x="207" y="219"/>
                  </a:cubicBezTo>
                  <a:cubicBezTo>
                    <a:pt x="204" y="223"/>
                    <a:pt x="203" y="227"/>
                    <a:pt x="203" y="232"/>
                  </a:cubicBezTo>
                  <a:cubicBezTo>
                    <a:pt x="203" y="233"/>
                    <a:pt x="203" y="234"/>
                    <a:pt x="203" y="235"/>
                  </a:cubicBezTo>
                  <a:cubicBezTo>
                    <a:pt x="204" y="241"/>
                    <a:pt x="204" y="247"/>
                    <a:pt x="203" y="253"/>
                  </a:cubicBezTo>
                  <a:cubicBezTo>
                    <a:pt x="202" y="260"/>
                    <a:pt x="202" y="266"/>
                    <a:pt x="203" y="272"/>
                  </a:cubicBezTo>
                  <a:cubicBezTo>
                    <a:pt x="205" y="279"/>
                    <a:pt x="205" y="287"/>
                    <a:pt x="206" y="295"/>
                  </a:cubicBezTo>
                  <a:cubicBezTo>
                    <a:pt x="206" y="301"/>
                    <a:pt x="206" y="306"/>
                    <a:pt x="204" y="312"/>
                  </a:cubicBezTo>
                  <a:cubicBezTo>
                    <a:pt x="204" y="315"/>
                    <a:pt x="203" y="318"/>
                    <a:pt x="203" y="321"/>
                  </a:cubicBezTo>
                  <a:cubicBezTo>
                    <a:pt x="202" y="324"/>
                    <a:pt x="203" y="327"/>
                    <a:pt x="204" y="330"/>
                  </a:cubicBezTo>
                  <a:cubicBezTo>
                    <a:pt x="205" y="334"/>
                    <a:pt x="210" y="336"/>
                    <a:pt x="214" y="335"/>
                  </a:cubicBezTo>
                  <a:cubicBezTo>
                    <a:pt x="218" y="335"/>
                    <a:pt x="221" y="333"/>
                    <a:pt x="222" y="330"/>
                  </a:cubicBezTo>
                  <a:cubicBezTo>
                    <a:pt x="224" y="328"/>
                    <a:pt x="225" y="326"/>
                    <a:pt x="226" y="324"/>
                  </a:cubicBezTo>
                  <a:cubicBezTo>
                    <a:pt x="228" y="318"/>
                    <a:pt x="231" y="313"/>
                    <a:pt x="234" y="308"/>
                  </a:cubicBezTo>
                  <a:cubicBezTo>
                    <a:pt x="238" y="302"/>
                    <a:pt x="242" y="297"/>
                    <a:pt x="247" y="292"/>
                  </a:cubicBezTo>
                  <a:cubicBezTo>
                    <a:pt x="250" y="289"/>
                    <a:pt x="253" y="286"/>
                    <a:pt x="257" y="283"/>
                  </a:cubicBezTo>
                  <a:cubicBezTo>
                    <a:pt x="259" y="280"/>
                    <a:pt x="262" y="279"/>
                    <a:pt x="266" y="279"/>
                  </a:cubicBezTo>
                  <a:cubicBezTo>
                    <a:pt x="272" y="279"/>
                    <a:pt x="277" y="281"/>
                    <a:pt x="281" y="285"/>
                  </a:cubicBezTo>
                  <a:cubicBezTo>
                    <a:pt x="284" y="289"/>
                    <a:pt x="287" y="293"/>
                    <a:pt x="289" y="298"/>
                  </a:cubicBezTo>
                  <a:cubicBezTo>
                    <a:pt x="290" y="300"/>
                    <a:pt x="290" y="303"/>
                    <a:pt x="289" y="306"/>
                  </a:cubicBezTo>
                  <a:cubicBezTo>
                    <a:pt x="289" y="307"/>
                    <a:pt x="288" y="308"/>
                    <a:pt x="288" y="309"/>
                  </a:cubicBezTo>
                  <a:cubicBezTo>
                    <a:pt x="282" y="318"/>
                    <a:pt x="280" y="327"/>
                    <a:pt x="278" y="337"/>
                  </a:cubicBezTo>
                  <a:cubicBezTo>
                    <a:pt x="277" y="341"/>
                    <a:pt x="276" y="344"/>
                    <a:pt x="274" y="346"/>
                  </a:cubicBezTo>
                  <a:cubicBezTo>
                    <a:pt x="272" y="350"/>
                    <a:pt x="270" y="353"/>
                    <a:pt x="269" y="357"/>
                  </a:cubicBezTo>
                  <a:cubicBezTo>
                    <a:pt x="268" y="363"/>
                    <a:pt x="264" y="368"/>
                    <a:pt x="261" y="373"/>
                  </a:cubicBezTo>
                  <a:cubicBezTo>
                    <a:pt x="259" y="376"/>
                    <a:pt x="257" y="379"/>
                    <a:pt x="255" y="381"/>
                  </a:cubicBezTo>
                  <a:cubicBezTo>
                    <a:pt x="252" y="384"/>
                    <a:pt x="250" y="387"/>
                    <a:pt x="247" y="390"/>
                  </a:cubicBezTo>
                  <a:cubicBezTo>
                    <a:pt x="244" y="395"/>
                    <a:pt x="241" y="400"/>
                    <a:pt x="239" y="405"/>
                  </a:cubicBezTo>
                  <a:cubicBezTo>
                    <a:pt x="237" y="414"/>
                    <a:pt x="233" y="422"/>
                    <a:pt x="228" y="429"/>
                  </a:cubicBezTo>
                  <a:cubicBezTo>
                    <a:pt x="226" y="432"/>
                    <a:pt x="224" y="436"/>
                    <a:pt x="222" y="439"/>
                  </a:cubicBezTo>
                  <a:cubicBezTo>
                    <a:pt x="220" y="442"/>
                    <a:pt x="219" y="445"/>
                    <a:pt x="220" y="449"/>
                  </a:cubicBezTo>
                  <a:cubicBezTo>
                    <a:pt x="222" y="460"/>
                    <a:pt x="222" y="472"/>
                    <a:pt x="222" y="484"/>
                  </a:cubicBezTo>
                  <a:cubicBezTo>
                    <a:pt x="222" y="484"/>
                    <a:pt x="222" y="485"/>
                    <a:pt x="222" y="485"/>
                  </a:cubicBezTo>
                  <a:cubicBezTo>
                    <a:pt x="222" y="491"/>
                    <a:pt x="224" y="496"/>
                    <a:pt x="227" y="501"/>
                  </a:cubicBezTo>
                  <a:cubicBezTo>
                    <a:pt x="229" y="505"/>
                    <a:pt x="231" y="508"/>
                    <a:pt x="234" y="511"/>
                  </a:cubicBezTo>
                  <a:cubicBezTo>
                    <a:pt x="241" y="523"/>
                    <a:pt x="248" y="536"/>
                    <a:pt x="252" y="550"/>
                  </a:cubicBezTo>
                  <a:cubicBezTo>
                    <a:pt x="254" y="555"/>
                    <a:pt x="255" y="559"/>
                    <a:pt x="256" y="563"/>
                  </a:cubicBezTo>
                  <a:cubicBezTo>
                    <a:pt x="258" y="576"/>
                    <a:pt x="254" y="586"/>
                    <a:pt x="243" y="594"/>
                  </a:cubicBezTo>
                  <a:cubicBezTo>
                    <a:pt x="239" y="598"/>
                    <a:pt x="234" y="598"/>
                    <a:pt x="229" y="596"/>
                  </a:cubicBezTo>
                  <a:cubicBezTo>
                    <a:pt x="229" y="596"/>
                    <a:pt x="228" y="596"/>
                    <a:pt x="228" y="596"/>
                  </a:cubicBezTo>
                  <a:cubicBezTo>
                    <a:pt x="221" y="591"/>
                    <a:pt x="213" y="587"/>
                    <a:pt x="205" y="584"/>
                  </a:cubicBezTo>
                  <a:cubicBezTo>
                    <a:pt x="201" y="582"/>
                    <a:pt x="198" y="579"/>
                    <a:pt x="196" y="575"/>
                  </a:cubicBezTo>
                  <a:cubicBezTo>
                    <a:pt x="196" y="574"/>
                    <a:pt x="195" y="573"/>
                    <a:pt x="195" y="572"/>
                  </a:cubicBezTo>
                  <a:cubicBezTo>
                    <a:pt x="193" y="566"/>
                    <a:pt x="190" y="562"/>
                    <a:pt x="187" y="557"/>
                  </a:cubicBezTo>
                  <a:cubicBezTo>
                    <a:pt x="185" y="555"/>
                    <a:pt x="183" y="553"/>
                    <a:pt x="182" y="550"/>
                  </a:cubicBezTo>
                  <a:cubicBezTo>
                    <a:pt x="179" y="547"/>
                    <a:pt x="178" y="544"/>
                    <a:pt x="177" y="540"/>
                  </a:cubicBezTo>
                  <a:cubicBezTo>
                    <a:pt x="175" y="533"/>
                    <a:pt x="173" y="526"/>
                    <a:pt x="169" y="519"/>
                  </a:cubicBezTo>
                  <a:cubicBezTo>
                    <a:pt x="168" y="516"/>
                    <a:pt x="167" y="513"/>
                    <a:pt x="166" y="510"/>
                  </a:cubicBezTo>
                  <a:cubicBezTo>
                    <a:pt x="165" y="506"/>
                    <a:pt x="164" y="501"/>
                    <a:pt x="163" y="497"/>
                  </a:cubicBezTo>
                  <a:cubicBezTo>
                    <a:pt x="162" y="491"/>
                    <a:pt x="160" y="485"/>
                    <a:pt x="158" y="479"/>
                  </a:cubicBezTo>
                  <a:cubicBezTo>
                    <a:pt x="154" y="470"/>
                    <a:pt x="152" y="461"/>
                    <a:pt x="152" y="452"/>
                  </a:cubicBezTo>
                  <a:cubicBezTo>
                    <a:pt x="152" y="450"/>
                    <a:pt x="152" y="448"/>
                    <a:pt x="152" y="447"/>
                  </a:cubicBezTo>
                  <a:cubicBezTo>
                    <a:pt x="151" y="440"/>
                    <a:pt x="145" y="435"/>
                    <a:pt x="139" y="435"/>
                  </a:cubicBezTo>
                  <a:cubicBezTo>
                    <a:pt x="136" y="435"/>
                    <a:pt x="133" y="435"/>
                    <a:pt x="129" y="435"/>
                  </a:cubicBezTo>
                  <a:cubicBezTo>
                    <a:pt x="124" y="436"/>
                    <a:pt x="119" y="435"/>
                    <a:pt x="115" y="432"/>
                  </a:cubicBezTo>
                  <a:cubicBezTo>
                    <a:pt x="109" y="429"/>
                    <a:pt x="102" y="427"/>
                    <a:pt x="96" y="425"/>
                  </a:cubicBezTo>
                  <a:cubicBezTo>
                    <a:pt x="89" y="424"/>
                    <a:pt x="83" y="421"/>
                    <a:pt x="78" y="417"/>
                  </a:cubicBezTo>
                  <a:cubicBezTo>
                    <a:pt x="72" y="413"/>
                    <a:pt x="67" y="409"/>
                    <a:pt x="60" y="407"/>
                  </a:cubicBezTo>
                  <a:cubicBezTo>
                    <a:pt x="51" y="403"/>
                    <a:pt x="43" y="396"/>
                    <a:pt x="36" y="390"/>
                  </a:cubicBezTo>
                  <a:cubicBezTo>
                    <a:pt x="27" y="382"/>
                    <a:pt x="23" y="373"/>
                    <a:pt x="24" y="362"/>
                  </a:cubicBezTo>
                  <a:cubicBezTo>
                    <a:pt x="24" y="355"/>
                    <a:pt x="27" y="351"/>
                    <a:pt x="32" y="348"/>
                  </a:cubicBezTo>
                  <a:cubicBezTo>
                    <a:pt x="36" y="346"/>
                    <a:pt x="39" y="345"/>
                    <a:pt x="43" y="345"/>
                  </a:cubicBezTo>
                  <a:cubicBezTo>
                    <a:pt x="53" y="345"/>
                    <a:pt x="63" y="345"/>
                    <a:pt x="73" y="347"/>
                  </a:cubicBezTo>
                  <a:cubicBezTo>
                    <a:pt x="77" y="347"/>
                    <a:pt x="80" y="348"/>
                    <a:pt x="83" y="350"/>
                  </a:cubicBezTo>
                  <a:cubicBezTo>
                    <a:pt x="86" y="352"/>
                    <a:pt x="88" y="354"/>
                    <a:pt x="91" y="356"/>
                  </a:cubicBezTo>
                  <a:cubicBezTo>
                    <a:pt x="95" y="358"/>
                    <a:pt x="98" y="360"/>
                    <a:pt x="102" y="361"/>
                  </a:cubicBezTo>
                  <a:cubicBezTo>
                    <a:pt x="109" y="364"/>
                    <a:pt x="116" y="367"/>
                    <a:pt x="123" y="370"/>
                  </a:cubicBezTo>
                  <a:cubicBezTo>
                    <a:pt x="124" y="371"/>
                    <a:pt x="125" y="371"/>
                    <a:pt x="126" y="372"/>
                  </a:cubicBezTo>
                  <a:cubicBezTo>
                    <a:pt x="132" y="374"/>
                    <a:pt x="139" y="372"/>
                    <a:pt x="143" y="368"/>
                  </a:cubicBezTo>
                  <a:cubicBezTo>
                    <a:pt x="145" y="365"/>
                    <a:pt x="147" y="362"/>
                    <a:pt x="148" y="359"/>
                  </a:cubicBezTo>
                  <a:cubicBezTo>
                    <a:pt x="148" y="357"/>
                    <a:pt x="149" y="355"/>
                    <a:pt x="149" y="352"/>
                  </a:cubicBezTo>
                  <a:cubicBezTo>
                    <a:pt x="148" y="343"/>
                    <a:pt x="148" y="333"/>
                    <a:pt x="149" y="324"/>
                  </a:cubicBezTo>
                  <a:cubicBezTo>
                    <a:pt x="149" y="319"/>
                    <a:pt x="148" y="315"/>
                    <a:pt x="147" y="311"/>
                  </a:cubicBezTo>
                  <a:cubicBezTo>
                    <a:pt x="147" y="310"/>
                    <a:pt x="147" y="310"/>
                    <a:pt x="147" y="309"/>
                  </a:cubicBezTo>
                  <a:cubicBezTo>
                    <a:pt x="142" y="299"/>
                    <a:pt x="140" y="288"/>
                    <a:pt x="141" y="276"/>
                  </a:cubicBezTo>
                  <a:cubicBezTo>
                    <a:pt x="141" y="272"/>
                    <a:pt x="140" y="269"/>
                    <a:pt x="139" y="265"/>
                  </a:cubicBezTo>
                  <a:cubicBezTo>
                    <a:pt x="138" y="263"/>
                    <a:pt x="137" y="261"/>
                    <a:pt x="136" y="259"/>
                  </a:cubicBezTo>
                  <a:cubicBezTo>
                    <a:pt x="133" y="255"/>
                    <a:pt x="129" y="253"/>
                    <a:pt x="125" y="252"/>
                  </a:cubicBezTo>
                  <a:cubicBezTo>
                    <a:pt x="115" y="251"/>
                    <a:pt x="106" y="250"/>
                    <a:pt x="96" y="249"/>
                  </a:cubicBezTo>
                  <a:cubicBezTo>
                    <a:pt x="91" y="249"/>
                    <a:pt x="85" y="248"/>
                    <a:pt x="80" y="247"/>
                  </a:cubicBezTo>
                  <a:cubicBezTo>
                    <a:pt x="75" y="247"/>
                    <a:pt x="71" y="245"/>
                    <a:pt x="67" y="243"/>
                  </a:cubicBezTo>
                  <a:cubicBezTo>
                    <a:pt x="59" y="239"/>
                    <a:pt x="51" y="235"/>
                    <a:pt x="42" y="233"/>
                  </a:cubicBezTo>
                  <a:cubicBezTo>
                    <a:pt x="30" y="230"/>
                    <a:pt x="20" y="224"/>
                    <a:pt x="9" y="216"/>
                  </a:cubicBezTo>
                  <a:cubicBezTo>
                    <a:pt x="7" y="215"/>
                    <a:pt x="5" y="213"/>
                    <a:pt x="3" y="211"/>
                  </a:cubicBezTo>
                  <a:cubicBezTo>
                    <a:pt x="2" y="209"/>
                    <a:pt x="1" y="207"/>
                    <a:pt x="0" y="205"/>
                  </a:cubicBezTo>
                  <a:cubicBezTo>
                    <a:pt x="0" y="202"/>
                    <a:pt x="1" y="200"/>
                    <a:pt x="2" y="199"/>
                  </a:cubicBezTo>
                  <a:cubicBezTo>
                    <a:pt x="3" y="198"/>
                    <a:pt x="3" y="198"/>
                    <a:pt x="4" y="198"/>
                  </a:cubicBezTo>
                  <a:cubicBezTo>
                    <a:pt x="11" y="193"/>
                    <a:pt x="18" y="189"/>
                    <a:pt x="25" y="184"/>
                  </a:cubicBezTo>
                  <a:cubicBezTo>
                    <a:pt x="28" y="183"/>
                    <a:pt x="31" y="182"/>
                    <a:pt x="35" y="182"/>
                  </a:cubicBezTo>
                  <a:cubicBezTo>
                    <a:pt x="41" y="182"/>
                    <a:pt x="47" y="182"/>
                    <a:pt x="50" y="1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9">
              <a:extLst>
                <a:ext uri="{FF2B5EF4-FFF2-40B4-BE49-F238E27FC236}">
                  <a16:creationId xmlns:a16="http://schemas.microsoft.com/office/drawing/2014/main" id="{7A44142C-890E-4AC8-B800-E11D4D279B8D}"/>
                </a:ext>
              </a:extLst>
            </p:cNvPr>
            <p:cNvSpPr>
              <a:spLocks/>
            </p:cNvSpPr>
            <p:nvPr/>
          </p:nvSpPr>
          <p:spPr bwMode="auto">
            <a:xfrm>
              <a:off x="6973889" y="3140075"/>
              <a:ext cx="146050" cy="593725"/>
            </a:xfrm>
            <a:custGeom>
              <a:avLst/>
              <a:gdLst>
                <a:gd name="T0" fmla="*/ 81 w 166"/>
                <a:gd name="T1" fmla="*/ 170 h 690"/>
                <a:gd name="T2" fmla="*/ 71 w 166"/>
                <a:gd name="T3" fmla="*/ 210 h 690"/>
                <a:gd name="T4" fmla="*/ 69 w 166"/>
                <a:gd name="T5" fmla="*/ 245 h 690"/>
                <a:gd name="T6" fmla="*/ 66 w 166"/>
                <a:gd name="T7" fmla="*/ 278 h 690"/>
                <a:gd name="T8" fmla="*/ 59 w 166"/>
                <a:gd name="T9" fmla="*/ 300 h 690"/>
                <a:gd name="T10" fmla="*/ 63 w 166"/>
                <a:gd name="T11" fmla="*/ 353 h 690"/>
                <a:gd name="T12" fmla="*/ 58 w 166"/>
                <a:gd name="T13" fmla="*/ 402 h 690"/>
                <a:gd name="T14" fmla="*/ 55 w 166"/>
                <a:gd name="T15" fmla="*/ 460 h 690"/>
                <a:gd name="T16" fmla="*/ 53 w 166"/>
                <a:gd name="T17" fmla="*/ 552 h 690"/>
                <a:gd name="T18" fmla="*/ 55 w 166"/>
                <a:gd name="T19" fmla="*/ 637 h 690"/>
                <a:gd name="T20" fmla="*/ 40 w 166"/>
                <a:gd name="T21" fmla="*/ 665 h 690"/>
                <a:gd name="T22" fmla="*/ 23 w 166"/>
                <a:gd name="T23" fmla="*/ 661 h 690"/>
                <a:gd name="T24" fmla="*/ 11 w 166"/>
                <a:gd name="T25" fmla="*/ 614 h 690"/>
                <a:gd name="T26" fmla="*/ 4 w 166"/>
                <a:gd name="T27" fmla="*/ 580 h 690"/>
                <a:gd name="T28" fmla="*/ 3 w 166"/>
                <a:gd name="T29" fmla="*/ 545 h 690"/>
                <a:gd name="T30" fmla="*/ 5 w 166"/>
                <a:gd name="T31" fmla="*/ 475 h 690"/>
                <a:gd name="T32" fmla="*/ 8 w 166"/>
                <a:gd name="T33" fmla="*/ 418 h 690"/>
                <a:gd name="T34" fmla="*/ 15 w 166"/>
                <a:gd name="T35" fmla="*/ 340 h 690"/>
                <a:gd name="T36" fmla="*/ 24 w 166"/>
                <a:gd name="T37" fmla="*/ 269 h 690"/>
                <a:gd name="T38" fmla="*/ 27 w 166"/>
                <a:gd name="T39" fmla="*/ 226 h 690"/>
                <a:gd name="T40" fmla="*/ 32 w 166"/>
                <a:gd name="T41" fmla="*/ 168 h 690"/>
                <a:gd name="T42" fmla="*/ 35 w 166"/>
                <a:gd name="T43" fmla="*/ 78 h 690"/>
                <a:gd name="T44" fmla="*/ 21 w 166"/>
                <a:gd name="T45" fmla="*/ 41 h 690"/>
                <a:gd name="T46" fmla="*/ 32 w 166"/>
                <a:gd name="T47" fmla="*/ 2 h 690"/>
                <a:gd name="T48" fmla="*/ 76 w 166"/>
                <a:gd name="T49" fmla="*/ 7 h 690"/>
                <a:gd name="T50" fmla="*/ 121 w 166"/>
                <a:gd name="T51" fmla="*/ 13 h 690"/>
                <a:gd name="T52" fmla="*/ 155 w 166"/>
                <a:gd name="T53" fmla="*/ 37 h 690"/>
                <a:gd name="T54" fmla="*/ 156 w 166"/>
                <a:gd name="T55" fmla="*/ 61 h 690"/>
                <a:gd name="T56" fmla="*/ 163 w 166"/>
                <a:gd name="T57" fmla="*/ 101 h 690"/>
                <a:gd name="T58" fmla="*/ 155 w 166"/>
                <a:gd name="T59" fmla="*/ 169 h 690"/>
                <a:gd name="T60" fmla="*/ 149 w 166"/>
                <a:gd name="T61" fmla="*/ 245 h 690"/>
                <a:gd name="T62" fmla="*/ 140 w 166"/>
                <a:gd name="T63" fmla="*/ 308 h 690"/>
                <a:gd name="T64" fmla="*/ 138 w 166"/>
                <a:gd name="T65" fmla="*/ 354 h 690"/>
                <a:gd name="T66" fmla="*/ 133 w 166"/>
                <a:gd name="T67" fmla="*/ 465 h 690"/>
                <a:gd name="T68" fmla="*/ 138 w 166"/>
                <a:gd name="T69" fmla="*/ 514 h 690"/>
                <a:gd name="T70" fmla="*/ 138 w 166"/>
                <a:gd name="T71" fmla="*/ 574 h 690"/>
                <a:gd name="T72" fmla="*/ 142 w 166"/>
                <a:gd name="T73" fmla="*/ 630 h 690"/>
                <a:gd name="T74" fmla="*/ 138 w 166"/>
                <a:gd name="T75" fmla="*/ 671 h 690"/>
                <a:gd name="T76" fmla="*/ 103 w 166"/>
                <a:gd name="T77" fmla="*/ 686 h 690"/>
                <a:gd name="T78" fmla="*/ 94 w 166"/>
                <a:gd name="T79" fmla="*/ 655 h 690"/>
                <a:gd name="T80" fmla="*/ 87 w 166"/>
                <a:gd name="T81" fmla="*/ 610 h 690"/>
                <a:gd name="T82" fmla="*/ 83 w 166"/>
                <a:gd name="T83" fmla="*/ 565 h 690"/>
                <a:gd name="T84" fmla="*/ 85 w 166"/>
                <a:gd name="T85" fmla="*/ 515 h 690"/>
                <a:gd name="T86" fmla="*/ 82 w 166"/>
                <a:gd name="T87" fmla="*/ 447 h 690"/>
                <a:gd name="T88" fmla="*/ 85 w 166"/>
                <a:gd name="T89" fmla="*/ 387 h 690"/>
                <a:gd name="T90" fmla="*/ 91 w 166"/>
                <a:gd name="T91" fmla="*/ 353 h 690"/>
                <a:gd name="T92" fmla="*/ 87 w 166"/>
                <a:gd name="T93" fmla="*/ 302 h 690"/>
                <a:gd name="T94" fmla="*/ 90 w 166"/>
                <a:gd name="T95" fmla="*/ 276 h 690"/>
                <a:gd name="T96" fmla="*/ 95 w 166"/>
                <a:gd name="T97" fmla="*/ 228 h 690"/>
                <a:gd name="T98" fmla="*/ 108 w 166"/>
                <a:gd name="T99" fmla="*/ 169 h 690"/>
                <a:gd name="T100" fmla="*/ 105 w 166"/>
                <a:gd name="T101" fmla="*/ 132 h 690"/>
                <a:gd name="T102" fmla="*/ 105 w 166"/>
                <a:gd name="T103" fmla="*/ 96 h 690"/>
                <a:gd name="T104" fmla="*/ 89 w 166"/>
                <a:gd name="T105" fmla="*/ 96 h 690"/>
                <a:gd name="T106" fmla="*/ 80 w 166"/>
                <a:gd name="T107" fmla="*/ 152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690">
                  <a:moveTo>
                    <a:pt x="80" y="152"/>
                  </a:moveTo>
                  <a:cubicBezTo>
                    <a:pt x="80" y="155"/>
                    <a:pt x="80" y="159"/>
                    <a:pt x="80" y="162"/>
                  </a:cubicBezTo>
                  <a:cubicBezTo>
                    <a:pt x="80" y="165"/>
                    <a:pt x="81" y="168"/>
                    <a:pt x="81" y="170"/>
                  </a:cubicBezTo>
                  <a:cubicBezTo>
                    <a:pt x="82" y="176"/>
                    <a:pt x="81" y="182"/>
                    <a:pt x="78" y="187"/>
                  </a:cubicBezTo>
                  <a:cubicBezTo>
                    <a:pt x="77" y="188"/>
                    <a:pt x="77" y="190"/>
                    <a:pt x="76" y="191"/>
                  </a:cubicBezTo>
                  <a:cubicBezTo>
                    <a:pt x="72" y="197"/>
                    <a:pt x="71" y="204"/>
                    <a:pt x="71" y="210"/>
                  </a:cubicBezTo>
                  <a:cubicBezTo>
                    <a:pt x="71" y="215"/>
                    <a:pt x="71" y="220"/>
                    <a:pt x="72" y="225"/>
                  </a:cubicBezTo>
                  <a:cubicBezTo>
                    <a:pt x="72" y="231"/>
                    <a:pt x="72" y="236"/>
                    <a:pt x="71" y="240"/>
                  </a:cubicBezTo>
                  <a:cubicBezTo>
                    <a:pt x="70" y="242"/>
                    <a:pt x="70" y="244"/>
                    <a:pt x="69" y="245"/>
                  </a:cubicBezTo>
                  <a:cubicBezTo>
                    <a:pt x="68" y="250"/>
                    <a:pt x="68" y="255"/>
                    <a:pt x="68" y="260"/>
                  </a:cubicBezTo>
                  <a:cubicBezTo>
                    <a:pt x="68" y="263"/>
                    <a:pt x="69" y="265"/>
                    <a:pt x="68" y="267"/>
                  </a:cubicBezTo>
                  <a:cubicBezTo>
                    <a:pt x="68" y="271"/>
                    <a:pt x="67" y="275"/>
                    <a:pt x="66" y="278"/>
                  </a:cubicBezTo>
                  <a:cubicBezTo>
                    <a:pt x="64" y="281"/>
                    <a:pt x="63" y="283"/>
                    <a:pt x="62" y="286"/>
                  </a:cubicBezTo>
                  <a:cubicBezTo>
                    <a:pt x="60" y="289"/>
                    <a:pt x="59" y="293"/>
                    <a:pt x="59" y="297"/>
                  </a:cubicBezTo>
                  <a:cubicBezTo>
                    <a:pt x="59" y="298"/>
                    <a:pt x="59" y="299"/>
                    <a:pt x="59" y="300"/>
                  </a:cubicBezTo>
                  <a:cubicBezTo>
                    <a:pt x="60" y="308"/>
                    <a:pt x="60" y="316"/>
                    <a:pt x="58" y="324"/>
                  </a:cubicBezTo>
                  <a:cubicBezTo>
                    <a:pt x="56" y="329"/>
                    <a:pt x="56" y="335"/>
                    <a:pt x="58" y="340"/>
                  </a:cubicBezTo>
                  <a:cubicBezTo>
                    <a:pt x="60" y="344"/>
                    <a:pt x="61" y="349"/>
                    <a:pt x="63" y="353"/>
                  </a:cubicBezTo>
                  <a:cubicBezTo>
                    <a:pt x="64" y="358"/>
                    <a:pt x="65" y="364"/>
                    <a:pt x="63" y="369"/>
                  </a:cubicBezTo>
                  <a:cubicBezTo>
                    <a:pt x="63" y="370"/>
                    <a:pt x="62" y="371"/>
                    <a:pt x="62" y="372"/>
                  </a:cubicBezTo>
                  <a:cubicBezTo>
                    <a:pt x="59" y="382"/>
                    <a:pt x="57" y="392"/>
                    <a:pt x="58" y="402"/>
                  </a:cubicBezTo>
                  <a:cubicBezTo>
                    <a:pt x="58" y="408"/>
                    <a:pt x="58" y="413"/>
                    <a:pt x="56" y="419"/>
                  </a:cubicBezTo>
                  <a:cubicBezTo>
                    <a:pt x="55" y="426"/>
                    <a:pt x="55" y="433"/>
                    <a:pt x="56" y="440"/>
                  </a:cubicBezTo>
                  <a:cubicBezTo>
                    <a:pt x="57" y="447"/>
                    <a:pt x="57" y="454"/>
                    <a:pt x="55" y="460"/>
                  </a:cubicBezTo>
                  <a:cubicBezTo>
                    <a:pt x="53" y="468"/>
                    <a:pt x="53" y="475"/>
                    <a:pt x="54" y="482"/>
                  </a:cubicBezTo>
                  <a:cubicBezTo>
                    <a:pt x="56" y="497"/>
                    <a:pt x="55" y="512"/>
                    <a:pt x="53" y="527"/>
                  </a:cubicBezTo>
                  <a:cubicBezTo>
                    <a:pt x="51" y="535"/>
                    <a:pt x="51" y="544"/>
                    <a:pt x="53" y="552"/>
                  </a:cubicBezTo>
                  <a:cubicBezTo>
                    <a:pt x="55" y="563"/>
                    <a:pt x="55" y="574"/>
                    <a:pt x="55" y="585"/>
                  </a:cubicBezTo>
                  <a:cubicBezTo>
                    <a:pt x="55" y="594"/>
                    <a:pt x="55" y="603"/>
                    <a:pt x="55" y="612"/>
                  </a:cubicBezTo>
                  <a:cubicBezTo>
                    <a:pt x="55" y="621"/>
                    <a:pt x="55" y="629"/>
                    <a:pt x="55" y="637"/>
                  </a:cubicBezTo>
                  <a:cubicBezTo>
                    <a:pt x="55" y="640"/>
                    <a:pt x="55" y="643"/>
                    <a:pt x="55" y="646"/>
                  </a:cubicBezTo>
                  <a:cubicBezTo>
                    <a:pt x="54" y="649"/>
                    <a:pt x="53" y="652"/>
                    <a:pt x="51" y="655"/>
                  </a:cubicBezTo>
                  <a:cubicBezTo>
                    <a:pt x="47" y="659"/>
                    <a:pt x="44" y="662"/>
                    <a:pt x="40" y="665"/>
                  </a:cubicBezTo>
                  <a:cubicBezTo>
                    <a:pt x="38" y="666"/>
                    <a:pt x="36" y="667"/>
                    <a:pt x="34" y="668"/>
                  </a:cubicBezTo>
                  <a:cubicBezTo>
                    <a:pt x="31" y="669"/>
                    <a:pt x="26" y="667"/>
                    <a:pt x="25" y="664"/>
                  </a:cubicBezTo>
                  <a:cubicBezTo>
                    <a:pt x="24" y="663"/>
                    <a:pt x="23" y="662"/>
                    <a:pt x="23" y="661"/>
                  </a:cubicBezTo>
                  <a:cubicBezTo>
                    <a:pt x="19" y="654"/>
                    <a:pt x="16" y="646"/>
                    <a:pt x="13" y="638"/>
                  </a:cubicBezTo>
                  <a:cubicBezTo>
                    <a:pt x="11" y="635"/>
                    <a:pt x="10" y="631"/>
                    <a:pt x="10" y="627"/>
                  </a:cubicBezTo>
                  <a:cubicBezTo>
                    <a:pt x="10" y="623"/>
                    <a:pt x="10" y="618"/>
                    <a:pt x="11" y="614"/>
                  </a:cubicBezTo>
                  <a:cubicBezTo>
                    <a:pt x="11" y="608"/>
                    <a:pt x="10" y="603"/>
                    <a:pt x="8" y="597"/>
                  </a:cubicBezTo>
                  <a:cubicBezTo>
                    <a:pt x="7" y="594"/>
                    <a:pt x="5" y="590"/>
                    <a:pt x="4" y="586"/>
                  </a:cubicBezTo>
                  <a:cubicBezTo>
                    <a:pt x="4" y="584"/>
                    <a:pt x="3" y="582"/>
                    <a:pt x="4" y="580"/>
                  </a:cubicBezTo>
                  <a:cubicBezTo>
                    <a:pt x="4" y="576"/>
                    <a:pt x="5" y="573"/>
                    <a:pt x="6" y="570"/>
                  </a:cubicBezTo>
                  <a:cubicBezTo>
                    <a:pt x="6" y="565"/>
                    <a:pt x="7" y="561"/>
                    <a:pt x="6" y="556"/>
                  </a:cubicBezTo>
                  <a:cubicBezTo>
                    <a:pt x="5" y="553"/>
                    <a:pt x="4" y="549"/>
                    <a:pt x="3" y="545"/>
                  </a:cubicBezTo>
                  <a:cubicBezTo>
                    <a:pt x="0" y="534"/>
                    <a:pt x="0" y="523"/>
                    <a:pt x="2" y="512"/>
                  </a:cubicBezTo>
                  <a:cubicBezTo>
                    <a:pt x="3" y="506"/>
                    <a:pt x="4" y="499"/>
                    <a:pt x="5" y="493"/>
                  </a:cubicBezTo>
                  <a:cubicBezTo>
                    <a:pt x="6" y="487"/>
                    <a:pt x="6" y="481"/>
                    <a:pt x="5" y="475"/>
                  </a:cubicBezTo>
                  <a:cubicBezTo>
                    <a:pt x="4" y="469"/>
                    <a:pt x="4" y="463"/>
                    <a:pt x="5" y="457"/>
                  </a:cubicBezTo>
                  <a:cubicBezTo>
                    <a:pt x="7" y="451"/>
                    <a:pt x="7" y="445"/>
                    <a:pt x="7" y="438"/>
                  </a:cubicBezTo>
                  <a:cubicBezTo>
                    <a:pt x="7" y="432"/>
                    <a:pt x="7" y="425"/>
                    <a:pt x="8" y="418"/>
                  </a:cubicBezTo>
                  <a:cubicBezTo>
                    <a:pt x="9" y="411"/>
                    <a:pt x="10" y="404"/>
                    <a:pt x="9" y="397"/>
                  </a:cubicBezTo>
                  <a:cubicBezTo>
                    <a:pt x="9" y="384"/>
                    <a:pt x="10" y="372"/>
                    <a:pt x="11" y="360"/>
                  </a:cubicBezTo>
                  <a:cubicBezTo>
                    <a:pt x="11" y="353"/>
                    <a:pt x="13" y="347"/>
                    <a:pt x="15" y="340"/>
                  </a:cubicBezTo>
                  <a:cubicBezTo>
                    <a:pt x="15" y="339"/>
                    <a:pt x="16" y="337"/>
                    <a:pt x="16" y="335"/>
                  </a:cubicBezTo>
                  <a:cubicBezTo>
                    <a:pt x="21" y="323"/>
                    <a:pt x="23" y="310"/>
                    <a:pt x="22" y="296"/>
                  </a:cubicBezTo>
                  <a:cubicBezTo>
                    <a:pt x="21" y="287"/>
                    <a:pt x="22" y="278"/>
                    <a:pt x="24" y="269"/>
                  </a:cubicBezTo>
                  <a:cubicBezTo>
                    <a:pt x="25" y="264"/>
                    <a:pt x="26" y="258"/>
                    <a:pt x="25" y="253"/>
                  </a:cubicBezTo>
                  <a:cubicBezTo>
                    <a:pt x="24" y="245"/>
                    <a:pt x="24" y="237"/>
                    <a:pt x="26" y="229"/>
                  </a:cubicBezTo>
                  <a:cubicBezTo>
                    <a:pt x="27" y="228"/>
                    <a:pt x="27" y="227"/>
                    <a:pt x="27" y="226"/>
                  </a:cubicBezTo>
                  <a:cubicBezTo>
                    <a:pt x="28" y="218"/>
                    <a:pt x="30" y="210"/>
                    <a:pt x="34" y="202"/>
                  </a:cubicBezTo>
                  <a:cubicBezTo>
                    <a:pt x="37" y="195"/>
                    <a:pt x="37" y="187"/>
                    <a:pt x="35" y="179"/>
                  </a:cubicBezTo>
                  <a:cubicBezTo>
                    <a:pt x="34" y="175"/>
                    <a:pt x="33" y="172"/>
                    <a:pt x="32" y="168"/>
                  </a:cubicBezTo>
                  <a:cubicBezTo>
                    <a:pt x="30" y="163"/>
                    <a:pt x="29" y="158"/>
                    <a:pt x="29" y="153"/>
                  </a:cubicBezTo>
                  <a:cubicBezTo>
                    <a:pt x="29" y="137"/>
                    <a:pt x="29" y="122"/>
                    <a:pt x="31" y="106"/>
                  </a:cubicBezTo>
                  <a:cubicBezTo>
                    <a:pt x="33" y="97"/>
                    <a:pt x="34" y="87"/>
                    <a:pt x="35" y="78"/>
                  </a:cubicBezTo>
                  <a:cubicBezTo>
                    <a:pt x="35" y="72"/>
                    <a:pt x="34" y="67"/>
                    <a:pt x="31" y="62"/>
                  </a:cubicBezTo>
                  <a:cubicBezTo>
                    <a:pt x="30" y="59"/>
                    <a:pt x="28" y="57"/>
                    <a:pt x="27" y="55"/>
                  </a:cubicBezTo>
                  <a:cubicBezTo>
                    <a:pt x="24" y="50"/>
                    <a:pt x="22" y="46"/>
                    <a:pt x="21" y="41"/>
                  </a:cubicBezTo>
                  <a:cubicBezTo>
                    <a:pt x="20" y="35"/>
                    <a:pt x="19" y="29"/>
                    <a:pt x="20" y="23"/>
                  </a:cubicBezTo>
                  <a:cubicBezTo>
                    <a:pt x="20" y="19"/>
                    <a:pt x="21" y="15"/>
                    <a:pt x="22" y="11"/>
                  </a:cubicBezTo>
                  <a:cubicBezTo>
                    <a:pt x="24" y="7"/>
                    <a:pt x="27" y="4"/>
                    <a:pt x="32" y="2"/>
                  </a:cubicBezTo>
                  <a:cubicBezTo>
                    <a:pt x="38" y="0"/>
                    <a:pt x="44" y="0"/>
                    <a:pt x="50" y="2"/>
                  </a:cubicBezTo>
                  <a:cubicBezTo>
                    <a:pt x="53" y="2"/>
                    <a:pt x="55" y="3"/>
                    <a:pt x="58" y="4"/>
                  </a:cubicBezTo>
                  <a:cubicBezTo>
                    <a:pt x="64" y="6"/>
                    <a:pt x="70" y="7"/>
                    <a:pt x="76" y="7"/>
                  </a:cubicBezTo>
                  <a:cubicBezTo>
                    <a:pt x="83" y="6"/>
                    <a:pt x="90" y="6"/>
                    <a:pt x="98" y="6"/>
                  </a:cubicBezTo>
                  <a:cubicBezTo>
                    <a:pt x="105" y="5"/>
                    <a:pt x="112" y="7"/>
                    <a:pt x="119" y="11"/>
                  </a:cubicBezTo>
                  <a:cubicBezTo>
                    <a:pt x="120" y="11"/>
                    <a:pt x="121" y="12"/>
                    <a:pt x="121" y="13"/>
                  </a:cubicBezTo>
                  <a:cubicBezTo>
                    <a:pt x="126" y="16"/>
                    <a:pt x="131" y="18"/>
                    <a:pt x="137" y="18"/>
                  </a:cubicBezTo>
                  <a:cubicBezTo>
                    <a:pt x="138" y="18"/>
                    <a:pt x="139" y="18"/>
                    <a:pt x="140" y="19"/>
                  </a:cubicBezTo>
                  <a:cubicBezTo>
                    <a:pt x="150" y="21"/>
                    <a:pt x="155" y="29"/>
                    <a:pt x="155" y="37"/>
                  </a:cubicBezTo>
                  <a:cubicBezTo>
                    <a:pt x="155" y="39"/>
                    <a:pt x="155" y="41"/>
                    <a:pt x="155" y="43"/>
                  </a:cubicBezTo>
                  <a:cubicBezTo>
                    <a:pt x="154" y="46"/>
                    <a:pt x="154" y="49"/>
                    <a:pt x="154" y="52"/>
                  </a:cubicBezTo>
                  <a:cubicBezTo>
                    <a:pt x="154" y="55"/>
                    <a:pt x="155" y="58"/>
                    <a:pt x="156" y="61"/>
                  </a:cubicBezTo>
                  <a:cubicBezTo>
                    <a:pt x="158" y="64"/>
                    <a:pt x="159" y="66"/>
                    <a:pt x="161" y="68"/>
                  </a:cubicBezTo>
                  <a:cubicBezTo>
                    <a:pt x="165" y="75"/>
                    <a:pt x="166" y="82"/>
                    <a:pt x="166" y="89"/>
                  </a:cubicBezTo>
                  <a:cubicBezTo>
                    <a:pt x="165" y="93"/>
                    <a:pt x="164" y="97"/>
                    <a:pt x="163" y="101"/>
                  </a:cubicBezTo>
                  <a:cubicBezTo>
                    <a:pt x="162" y="107"/>
                    <a:pt x="161" y="113"/>
                    <a:pt x="160" y="119"/>
                  </a:cubicBezTo>
                  <a:cubicBezTo>
                    <a:pt x="160" y="125"/>
                    <a:pt x="159" y="131"/>
                    <a:pt x="158" y="137"/>
                  </a:cubicBezTo>
                  <a:cubicBezTo>
                    <a:pt x="156" y="148"/>
                    <a:pt x="155" y="158"/>
                    <a:pt x="155" y="169"/>
                  </a:cubicBezTo>
                  <a:cubicBezTo>
                    <a:pt x="155" y="173"/>
                    <a:pt x="154" y="178"/>
                    <a:pt x="153" y="182"/>
                  </a:cubicBezTo>
                  <a:cubicBezTo>
                    <a:pt x="147" y="200"/>
                    <a:pt x="147" y="219"/>
                    <a:pt x="148" y="238"/>
                  </a:cubicBezTo>
                  <a:cubicBezTo>
                    <a:pt x="148" y="241"/>
                    <a:pt x="148" y="243"/>
                    <a:pt x="149" y="245"/>
                  </a:cubicBezTo>
                  <a:cubicBezTo>
                    <a:pt x="149" y="254"/>
                    <a:pt x="149" y="262"/>
                    <a:pt x="146" y="270"/>
                  </a:cubicBezTo>
                  <a:cubicBezTo>
                    <a:pt x="145" y="275"/>
                    <a:pt x="144" y="280"/>
                    <a:pt x="144" y="285"/>
                  </a:cubicBezTo>
                  <a:cubicBezTo>
                    <a:pt x="144" y="293"/>
                    <a:pt x="143" y="300"/>
                    <a:pt x="140" y="308"/>
                  </a:cubicBezTo>
                  <a:cubicBezTo>
                    <a:pt x="140" y="309"/>
                    <a:pt x="139" y="310"/>
                    <a:pt x="139" y="311"/>
                  </a:cubicBezTo>
                  <a:cubicBezTo>
                    <a:pt x="138" y="315"/>
                    <a:pt x="137" y="319"/>
                    <a:pt x="138" y="323"/>
                  </a:cubicBezTo>
                  <a:cubicBezTo>
                    <a:pt x="140" y="333"/>
                    <a:pt x="139" y="344"/>
                    <a:pt x="138" y="354"/>
                  </a:cubicBezTo>
                  <a:cubicBezTo>
                    <a:pt x="135" y="375"/>
                    <a:pt x="134" y="396"/>
                    <a:pt x="135" y="418"/>
                  </a:cubicBezTo>
                  <a:cubicBezTo>
                    <a:pt x="136" y="426"/>
                    <a:pt x="136" y="433"/>
                    <a:pt x="135" y="441"/>
                  </a:cubicBezTo>
                  <a:cubicBezTo>
                    <a:pt x="134" y="449"/>
                    <a:pt x="134" y="457"/>
                    <a:pt x="133" y="465"/>
                  </a:cubicBezTo>
                  <a:cubicBezTo>
                    <a:pt x="133" y="472"/>
                    <a:pt x="134" y="479"/>
                    <a:pt x="136" y="486"/>
                  </a:cubicBezTo>
                  <a:cubicBezTo>
                    <a:pt x="137" y="490"/>
                    <a:pt x="138" y="495"/>
                    <a:pt x="139" y="499"/>
                  </a:cubicBezTo>
                  <a:cubicBezTo>
                    <a:pt x="140" y="504"/>
                    <a:pt x="140" y="509"/>
                    <a:pt x="138" y="514"/>
                  </a:cubicBezTo>
                  <a:cubicBezTo>
                    <a:pt x="137" y="519"/>
                    <a:pt x="137" y="523"/>
                    <a:pt x="136" y="527"/>
                  </a:cubicBezTo>
                  <a:cubicBezTo>
                    <a:pt x="134" y="535"/>
                    <a:pt x="134" y="542"/>
                    <a:pt x="135" y="549"/>
                  </a:cubicBezTo>
                  <a:cubicBezTo>
                    <a:pt x="137" y="557"/>
                    <a:pt x="138" y="565"/>
                    <a:pt x="138" y="574"/>
                  </a:cubicBezTo>
                  <a:cubicBezTo>
                    <a:pt x="139" y="580"/>
                    <a:pt x="140" y="586"/>
                    <a:pt x="141" y="592"/>
                  </a:cubicBezTo>
                  <a:cubicBezTo>
                    <a:pt x="144" y="601"/>
                    <a:pt x="145" y="611"/>
                    <a:pt x="143" y="620"/>
                  </a:cubicBezTo>
                  <a:cubicBezTo>
                    <a:pt x="143" y="624"/>
                    <a:pt x="143" y="627"/>
                    <a:pt x="142" y="630"/>
                  </a:cubicBezTo>
                  <a:cubicBezTo>
                    <a:pt x="141" y="640"/>
                    <a:pt x="140" y="649"/>
                    <a:pt x="141" y="659"/>
                  </a:cubicBezTo>
                  <a:cubicBezTo>
                    <a:pt x="141" y="661"/>
                    <a:pt x="141" y="663"/>
                    <a:pt x="141" y="665"/>
                  </a:cubicBezTo>
                  <a:cubicBezTo>
                    <a:pt x="140" y="668"/>
                    <a:pt x="140" y="670"/>
                    <a:pt x="138" y="671"/>
                  </a:cubicBezTo>
                  <a:cubicBezTo>
                    <a:pt x="134" y="677"/>
                    <a:pt x="129" y="681"/>
                    <a:pt x="124" y="685"/>
                  </a:cubicBezTo>
                  <a:cubicBezTo>
                    <a:pt x="120" y="689"/>
                    <a:pt x="115" y="690"/>
                    <a:pt x="110" y="689"/>
                  </a:cubicBezTo>
                  <a:cubicBezTo>
                    <a:pt x="107" y="688"/>
                    <a:pt x="105" y="687"/>
                    <a:pt x="103" y="686"/>
                  </a:cubicBezTo>
                  <a:cubicBezTo>
                    <a:pt x="100" y="684"/>
                    <a:pt x="98" y="682"/>
                    <a:pt x="98" y="678"/>
                  </a:cubicBezTo>
                  <a:cubicBezTo>
                    <a:pt x="97" y="675"/>
                    <a:pt x="97" y="672"/>
                    <a:pt x="97" y="668"/>
                  </a:cubicBezTo>
                  <a:cubicBezTo>
                    <a:pt x="97" y="664"/>
                    <a:pt x="96" y="659"/>
                    <a:pt x="94" y="655"/>
                  </a:cubicBezTo>
                  <a:cubicBezTo>
                    <a:pt x="93" y="653"/>
                    <a:pt x="92" y="650"/>
                    <a:pt x="91" y="647"/>
                  </a:cubicBezTo>
                  <a:cubicBezTo>
                    <a:pt x="87" y="638"/>
                    <a:pt x="86" y="628"/>
                    <a:pt x="86" y="618"/>
                  </a:cubicBezTo>
                  <a:cubicBezTo>
                    <a:pt x="86" y="615"/>
                    <a:pt x="87" y="612"/>
                    <a:pt x="87" y="610"/>
                  </a:cubicBezTo>
                  <a:cubicBezTo>
                    <a:pt x="87" y="604"/>
                    <a:pt x="87" y="599"/>
                    <a:pt x="87" y="594"/>
                  </a:cubicBezTo>
                  <a:cubicBezTo>
                    <a:pt x="88" y="587"/>
                    <a:pt x="87" y="580"/>
                    <a:pt x="85" y="573"/>
                  </a:cubicBezTo>
                  <a:cubicBezTo>
                    <a:pt x="84" y="570"/>
                    <a:pt x="84" y="567"/>
                    <a:pt x="83" y="565"/>
                  </a:cubicBezTo>
                  <a:cubicBezTo>
                    <a:pt x="82" y="558"/>
                    <a:pt x="82" y="551"/>
                    <a:pt x="83" y="545"/>
                  </a:cubicBezTo>
                  <a:cubicBezTo>
                    <a:pt x="84" y="540"/>
                    <a:pt x="86" y="536"/>
                    <a:pt x="86" y="532"/>
                  </a:cubicBezTo>
                  <a:cubicBezTo>
                    <a:pt x="88" y="526"/>
                    <a:pt x="87" y="521"/>
                    <a:pt x="85" y="515"/>
                  </a:cubicBezTo>
                  <a:cubicBezTo>
                    <a:pt x="83" y="511"/>
                    <a:pt x="82" y="507"/>
                    <a:pt x="80" y="503"/>
                  </a:cubicBezTo>
                  <a:cubicBezTo>
                    <a:pt x="76" y="494"/>
                    <a:pt x="75" y="486"/>
                    <a:pt x="78" y="477"/>
                  </a:cubicBezTo>
                  <a:cubicBezTo>
                    <a:pt x="82" y="463"/>
                    <a:pt x="82" y="459"/>
                    <a:pt x="82" y="447"/>
                  </a:cubicBezTo>
                  <a:cubicBezTo>
                    <a:pt x="82" y="440"/>
                    <a:pt x="82" y="434"/>
                    <a:pt x="83" y="427"/>
                  </a:cubicBezTo>
                  <a:cubicBezTo>
                    <a:pt x="84" y="417"/>
                    <a:pt x="85" y="407"/>
                    <a:pt x="85" y="397"/>
                  </a:cubicBezTo>
                  <a:cubicBezTo>
                    <a:pt x="85" y="394"/>
                    <a:pt x="85" y="390"/>
                    <a:pt x="85" y="387"/>
                  </a:cubicBezTo>
                  <a:cubicBezTo>
                    <a:pt x="85" y="383"/>
                    <a:pt x="86" y="379"/>
                    <a:pt x="87" y="375"/>
                  </a:cubicBezTo>
                  <a:cubicBezTo>
                    <a:pt x="88" y="372"/>
                    <a:pt x="89" y="369"/>
                    <a:pt x="90" y="366"/>
                  </a:cubicBezTo>
                  <a:cubicBezTo>
                    <a:pt x="92" y="362"/>
                    <a:pt x="92" y="357"/>
                    <a:pt x="91" y="353"/>
                  </a:cubicBezTo>
                  <a:cubicBezTo>
                    <a:pt x="90" y="348"/>
                    <a:pt x="88" y="344"/>
                    <a:pt x="87" y="340"/>
                  </a:cubicBezTo>
                  <a:cubicBezTo>
                    <a:pt x="86" y="334"/>
                    <a:pt x="85" y="328"/>
                    <a:pt x="87" y="322"/>
                  </a:cubicBezTo>
                  <a:cubicBezTo>
                    <a:pt x="89" y="315"/>
                    <a:pt x="88" y="308"/>
                    <a:pt x="87" y="302"/>
                  </a:cubicBezTo>
                  <a:cubicBezTo>
                    <a:pt x="87" y="298"/>
                    <a:pt x="86" y="295"/>
                    <a:pt x="86" y="292"/>
                  </a:cubicBezTo>
                  <a:cubicBezTo>
                    <a:pt x="86" y="288"/>
                    <a:pt x="86" y="285"/>
                    <a:pt x="87" y="282"/>
                  </a:cubicBezTo>
                  <a:cubicBezTo>
                    <a:pt x="88" y="280"/>
                    <a:pt x="89" y="278"/>
                    <a:pt x="90" y="276"/>
                  </a:cubicBezTo>
                  <a:cubicBezTo>
                    <a:pt x="93" y="270"/>
                    <a:pt x="94" y="263"/>
                    <a:pt x="94" y="256"/>
                  </a:cubicBezTo>
                  <a:cubicBezTo>
                    <a:pt x="94" y="252"/>
                    <a:pt x="94" y="247"/>
                    <a:pt x="94" y="243"/>
                  </a:cubicBezTo>
                  <a:cubicBezTo>
                    <a:pt x="93" y="238"/>
                    <a:pt x="94" y="233"/>
                    <a:pt x="95" y="228"/>
                  </a:cubicBezTo>
                  <a:cubicBezTo>
                    <a:pt x="97" y="221"/>
                    <a:pt x="99" y="214"/>
                    <a:pt x="101" y="207"/>
                  </a:cubicBezTo>
                  <a:cubicBezTo>
                    <a:pt x="103" y="200"/>
                    <a:pt x="104" y="193"/>
                    <a:pt x="104" y="185"/>
                  </a:cubicBezTo>
                  <a:cubicBezTo>
                    <a:pt x="104" y="180"/>
                    <a:pt x="106" y="174"/>
                    <a:pt x="108" y="169"/>
                  </a:cubicBezTo>
                  <a:cubicBezTo>
                    <a:pt x="112" y="162"/>
                    <a:pt x="112" y="156"/>
                    <a:pt x="109" y="148"/>
                  </a:cubicBezTo>
                  <a:cubicBezTo>
                    <a:pt x="108" y="147"/>
                    <a:pt x="107" y="145"/>
                    <a:pt x="107" y="144"/>
                  </a:cubicBezTo>
                  <a:cubicBezTo>
                    <a:pt x="105" y="140"/>
                    <a:pt x="105" y="136"/>
                    <a:pt x="105" y="132"/>
                  </a:cubicBezTo>
                  <a:cubicBezTo>
                    <a:pt x="105" y="128"/>
                    <a:pt x="105" y="125"/>
                    <a:pt x="106" y="121"/>
                  </a:cubicBezTo>
                  <a:cubicBezTo>
                    <a:pt x="106" y="115"/>
                    <a:pt x="107" y="108"/>
                    <a:pt x="106" y="102"/>
                  </a:cubicBezTo>
                  <a:cubicBezTo>
                    <a:pt x="106" y="100"/>
                    <a:pt x="106" y="98"/>
                    <a:pt x="105" y="96"/>
                  </a:cubicBezTo>
                  <a:cubicBezTo>
                    <a:pt x="105" y="94"/>
                    <a:pt x="104" y="92"/>
                    <a:pt x="103" y="91"/>
                  </a:cubicBezTo>
                  <a:cubicBezTo>
                    <a:pt x="101" y="87"/>
                    <a:pt x="95" y="86"/>
                    <a:pt x="92" y="90"/>
                  </a:cubicBezTo>
                  <a:cubicBezTo>
                    <a:pt x="90" y="92"/>
                    <a:pt x="89" y="94"/>
                    <a:pt x="89" y="96"/>
                  </a:cubicBezTo>
                  <a:cubicBezTo>
                    <a:pt x="86" y="105"/>
                    <a:pt x="83" y="114"/>
                    <a:pt x="82" y="124"/>
                  </a:cubicBezTo>
                  <a:cubicBezTo>
                    <a:pt x="81" y="126"/>
                    <a:pt x="81" y="129"/>
                    <a:pt x="81" y="132"/>
                  </a:cubicBezTo>
                  <a:cubicBezTo>
                    <a:pt x="81" y="139"/>
                    <a:pt x="81" y="145"/>
                    <a:pt x="80" y="152"/>
                  </a:cubicBezTo>
                  <a:cubicBezTo>
                    <a:pt x="80" y="152"/>
                    <a:pt x="80" y="152"/>
                    <a:pt x="80" y="1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0">
              <a:extLst>
                <a:ext uri="{FF2B5EF4-FFF2-40B4-BE49-F238E27FC236}">
                  <a16:creationId xmlns:a16="http://schemas.microsoft.com/office/drawing/2014/main" id="{566ACB88-8AFC-4CA2-B031-A741A3BB5E78}"/>
                </a:ext>
              </a:extLst>
            </p:cNvPr>
            <p:cNvSpPr>
              <a:spLocks/>
            </p:cNvSpPr>
            <p:nvPr/>
          </p:nvSpPr>
          <p:spPr bwMode="auto">
            <a:xfrm>
              <a:off x="4084639" y="3081338"/>
              <a:ext cx="196850" cy="703263"/>
            </a:xfrm>
            <a:custGeom>
              <a:avLst/>
              <a:gdLst>
                <a:gd name="T0" fmla="*/ 147 w 225"/>
                <a:gd name="T1" fmla="*/ 643 h 816"/>
                <a:gd name="T2" fmla="*/ 146 w 225"/>
                <a:gd name="T3" fmla="*/ 566 h 816"/>
                <a:gd name="T4" fmla="*/ 146 w 225"/>
                <a:gd name="T5" fmla="*/ 499 h 816"/>
                <a:gd name="T6" fmla="*/ 143 w 225"/>
                <a:gd name="T7" fmla="*/ 436 h 816"/>
                <a:gd name="T8" fmla="*/ 143 w 225"/>
                <a:gd name="T9" fmla="*/ 396 h 816"/>
                <a:gd name="T10" fmla="*/ 136 w 225"/>
                <a:gd name="T11" fmla="*/ 318 h 816"/>
                <a:gd name="T12" fmla="*/ 138 w 225"/>
                <a:gd name="T13" fmla="*/ 253 h 816"/>
                <a:gd name="T14" fmla="*/ 134 w 225"/>
                <a:gd name="T15" fmla="*/ 191 h 816"/>
                <a:gd name="T16" fmla="*/ 138 w 225"/>
                <a:gd name="T17" fmla="*/ 149 h 816"/>
                <a:gd name="T18" fmla="*/ 178 w 225"/>
                <a:gd name="T19" fmla="*/ 100 h 816"/>
                <a:gd name="T20" fmla="*/ 156 w 225"/>
                <a:gd name="T21" fmla="*/ 62 h 816"/>
                <a:gd name="T22" fmla="*/ 112 w 225"/>
                <a:gd name="T23" fmla="*/ 79 h 816"/>
                <a:gd name="T24" fmla="*/ 85 w 225"/>
                <a:gd name="T25" fmla="*/ 143 h 816"/>
                <a:gd name="T26" fmla="*/ 85 w 225"/>
                <a:gd name="T27" fmla="*/ 205 h 816"/>
                <a:gd name="T28" fmla="*/ 81 w 225"/>
                <a:gd name="T29" fmla="*/ 285 h 816"/>
                <a:gd name="T30" fmla="*/ 76 w 225"/>
                <a:gd name="T31" fmla="*/ 396 h 816"/>
                <a:gd name="T32" fmla="*/ 77 w 225"/>
                <a:gd name="T33" fmla="*/ 439 h 816"/>
                <a:gd name="T34" fmla="*/ 78 w 225"/>
                <a:gd name="T35" fmla="*/ 529 h 816"/>
                <a:gd name="T36" fmla="*/ 81 w 225"/>
                <a:gd name="T37" fmla="*/ 590 h 816"/>
                <a:gd name="T38" fmla="*/ 83 w 225"/>
                <a:gd name="T39" fmla="*/ 693 h 816"/>
                <a:gd name="T40" fmla="*/ 88 w 225"/>
                <a:gd name="T41" fmla="*/ 768 h 816"/>
                <a:gd name="T42" fmla="*/ 81 w 225"/>
                <a:gd name="T43" fmla="*/ 796 h 816"/>
                <a:gd name="T44" fmla="*/ 60 w 225"/>
                <a:gd name="T45" fmla="*/ 779 h 816"/>
                <a:gd name="T46" fmla="*/ 52 w 225"/>
                <a:gd name="T47" fmla="*/ 726 h 816"/>
                <a:gd name="T48" fmla="*/ 48 w 225"/>
                <a:gd name="T49" fmla="*/ 664 h 816"/>
                <a:gd name="T50" fmla="*/ 44 w 225"/>
                <a:gd name="T51" fmla="*/ 571 h 816"/>
                <a:gd name="T52" fmla="*/ 40 w 225"/>
                <a:gd name="T53" fmla="*/ 462 h 816"/>
                <a:gd name="T54" fmla="*/ 41 w 225"/>
                <a:gd name="T55" fmla="*/ 336 h 816"/>
                <a:gd name="T56" fmla="*/ 43 w 225"/>
                <a:gd name="T57" fmla="*/ 270 h 816"/>
                <a:gd name="T58" fmla="*/ 47 w 225"/>
                <a:gd name="T59" fmla="*/ 179 h 816"/>
                <a:gd name="T60" fmla="*/ 52 w 225"/>
                <a:gd name="T61" fmla="*/ 99 h 816"/>
                <a:gd name="T62" fmla="*/ 22 w 225"/>
                <a:gd name="T63" fmla="*/ 64 h 816"/>
                <a:gd name="T64" fmla="*/ 1 w 225"/>
                <a:gd name="T65" fmla="*/ 38 h 816"/>
                <a:gd name="T66" fmla="*/ 15 w 225"/>
                <a:gd name="T67" fmla="*/ 4 h 816"/>
                <a:gd name="T68" fmla="*/ 57 w 225"/>
                <a:gd name="T69" fmla="*/ 10 h 816"/>
                <a:gd name="T70" fmla="*/ 96 w 225"/>
                <a:gd name="T71" fmla="*/ 28 h 816"/>
                <a:gd name="T72" fmla="*/ 146 w 225"/>
                <a:gd name="T73" fmla="*/ 15 h 816"/>
                <a:gd name="T74" fmla="*/ 186 w 225"/>
                <a:gd name="T75" fmla="*/ 25 h 816"/>
                <a:gd name="T76" fmla="*/ 224 w 225"/>
                <a:gd name="T77" fmla="*/ 91 h 816"/>
                <a:gd name="T78" fmla="*/ 198 w 225"/>
                <a:gd name="T79" fmla="*/ 163 h 816"/>
                <a:gd name="T80" fmla="*/ 179 w 225"/>
                <a:gd name="T81" fmla="*/ 193 h 816"/>
                <a:gd name="T82" fmla="*/ 181 w 225"/>
                <a:gd name="T83" fmla="*/ 241 h 816"/>
                <a:gd name="T84" fmla="*/ 177 w 225"/>
                <a:gd name="T85" fmla="*/ 305 h 816"/>
                <a:gd name="T86" fmla="*/ 179 w 225"/>
                <a:gd name="T87" fmla="*/ 400 h 816"/>
                <a:gd name="T88" fmla="*/ 183 w 225"/>
                <a:gd name="T89" fmla="*/ 458 h 816"/>
                <a:gd name="T90" fmla="*/ 185 w 225"/>
                <a:gd name="T91" fmla="*/ 520 h 816"/>
                <a:gd name="T92" fmla="*/ 187 w 225"/>
                <a:gd name="T93" fmla="*/ 658 h 816"/>
                <a:gd name="T94" fmla="*/ 188 w 225"/>
                <a:gd name="T95" fmla="*/ 756 h 816"/>
                <a:gd name="T96" fmla="*/ 184 w 225"/>
                <a:gd name="T97" fmla="*/ 801 h 816"/>
                <a:gd name="T98" fmla="*/ 162 w 225"/>
                <a:gd name="T99" fmla="*/ 808 h 816"/>
                <a:gd name="T100" fmla="*/ 153 w 225"/>
                <a:gd name="T101" fmla="*/ 759 h 816"/>
                <a:gd name="T102" fmla="*/ 150 w 225"/>
                <a:gd name="T103" fmla="*/ 7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5" h="816">
                  <a:moveTo>
                    <a:pt x="150" y="702"/>
                  </a:moveTo>
                  <a:cubicBezTo>
                    <a:pt x="151" y="687"/>
                    <a:pt x="150" y="673"/>
                    <a:pt x="149" y="658"/>
                  </a:cubicBezTo>
                  <a:cubicBezTo>
                    <a:pt x="148" y="653"/>
                    <a:pt x="148" y="648"/>
                    <a:pt x="147" y="643"/>
                  </a:cubicBezTo>
                  <a:cubicBezTo>
                    <a:pt x="146" y="635"/>
                    <a:pt x="146" y="627"/>
                    <a:pt x="146" y="618"/>
                  </a:cubicBezTo>
                  <a:cubicBezTo>
                    <a:pt x="146" y="608"/>
                    <a:pt x="146" y="597"/>
                    <a:pt x="146" y="586"/>
                  </a:cubicBezTo>
                  <a:cubicBezTo>
                    <a:pt x="146" y="580"/>
                    <a:pt x="146" y="573"/>
                    <a:pt x="146" y="566"/>
                  </a:cubicBezTo>
                  <a:cubicBezTo>
                    <a:pt x="146" y="558"/>
                    <a:pt x="147" y="550"/>
                    <a:pt x="146" y="541"/>
                  </a:cubicBezTo>
                  <a:cubicBezTo>
                    <a:pt x="146" y="536"/>
                    <a:pt x="146" y="530"/>
                    <a:pt x="146" y="524"/>
                  </a:cubicBezTo>
                  <a:cubicBezTo>
                    <a:pt x="146" y="516"/>
                    <a:pt x="146" y="508"/>
                    <a:pt x="146" y="499"/>
                  </a:cubicBezTo>
                  <a:cubicBezTo>
                    <a:pt x="146" y="489"/>
                    <a:pt x="145" y="479"/>
                    <a:pt x="143" y="469"/>
                  </a:cubicBezTo>
                  <a:cubicBezTo>
                    <a:pt x="142" y="467"/>
                    <a:pt x="142" y="465"/>
                    <a:pt x="142" y="463"/>
                  </a:cubicBezTo>
                  <a:cubicBezTo>
                    <a:pt x="140" y="454"/>
                    <a:pt x="140" y="445"/>
                    <a:pt x="143" y="436"/>
                  </a:cubicBezTo>
                  <a:cubicBezTo>
                    <a:pt x="144" y="432"/>
                    <a:pt x="144" y="428"/>
                    <a:pt x="144" y="423"/>
                  </a:cubicBezTo>
                  <a:cubicBezTo>
                    <a:pt x="144" y="419"/>
                    <a:pt x="144" y="415"/>
                    <a:pt x="144" y="411"/>
                  </a:cubicBezTo>
                  <a:cubicBezTo>
                    <a:pt x="144" y="406"/>
                    <a:pt x="144" y="401"/>
                    <a:pt x="143" y="396"/>
                  </a:cubicBezTo>
                  <a:cubicBezTo>
                    <a:pt x="141" y="389"/>
                    <a:pt x="140" y="382"/>
                    <a:pt x="140" y="375"/>
                  </a:cubicBezTo>
                  <a:cubicBezTo>
                    <a:pt x="140" y="370"/>
                    <a:pt x="139" y="366"/>
                    <a:pt x="139" y="361"/>
                  </a:cubicBezTo>
                  <a:cubicBezTo>
                    <a:pt x="136" y="347"/>
                    <a:pt x="136" y="333"/>
                    <a:pt x="136" y="318"/>
                  </a:cubicBezTo>
                  <a:cubicBezTo>
                    <a:pt x="136" y="314"/>
                    <a:pt x="136" y="309"/>
                    <a:pt x="137" y="305"/>
                  </a:cubicBezTo>
                  <a:cubicBezTo>
                    <a:pt x="137" y="293"/>
                    <a:pt x="137" y="282"/>
                    <a:pt x="137" y="271"/>
                  </a:cubicBezTo>
                  <a:cubicBezTo>
                    <a:pt x="138" y="265"/>
                    <a:pt x="138" y="259"/>
                    <a:pt x="138" y="253"/>
                  </a:cubicBezTo>
                  <a:cubicBezTo>
                    <a:pt x="138" y="248"/>
                    <a:pt x="138" y="244"/>
                    <a:pt x="137" y="239"/>
                  </a:cubicBezTo>
                  <a:cubicBezTo>
                    <a:pt x="136" y="231"/>
                    <a:pt x="136" y="223"/>
                    <a:pt x="136" y="214"/>
                  </a:cubicBezTo>
                  <a:cubicBezTo>
                    <a:pt x="136" y="206"/>
                    <a:pt x="135" y="199"/>
                    <a:pt x="134" y="191"/>
                  </a:cubicBezTo>
                  <a:cubicBezTo>
                    <a:pt x="133" y="185"/>
                    <a:pt x="132" y="180"/>
                    <a:pt x="132" y="174"/>
                  </a:cubicBezTo>
                  <a:cubicBezTo>
                    <a:pt x="131" y="172"/>
                    <a:pt x="131" y="169"/>
                    <a:pt x="131" y="166"/>
                  </a:cubicBezTo>
                  <a:cubicBezTo>
                    <a:pt x="132" y="160"/>
                    <a:pt x="134" y="154"/>
                    <a:pt x="138" y="149"/>
                  </a:cubicBezTo>
                  <a:cubicBezTo>
                    <a:pt x="148" y="140"/>
                    <a:pt x="156" y="130"/>
                    <a:pt x="164" y="119"/>
                  </a:cubicBezTo>
                  <a:cubicBezTo>
                    <a:pt x="167" y="115"/>
                    <a:pt x="170" y="112"/>
                    <a:pt x="173" y="109"/>
                  </a:cubicBezTo>
                  <a:cubicBezTo>
                    <a:pt x="175" y="106"/>
                    <a:pt x="177" y="103"/>
                    <a:pt x="178" y="100"/>
                  </a:cubicBezTo>
                  <a:cubicBezTo>
                    <a:pt x="179" y="97"/>
                    <a:pt x="179" y="93"/>
                    <a:pt x="178" y="90"/>
                  </a:cubicBezTo>
                  <a:cubicBezTo>
                    <a:pt x="175" y="81"/>
                    <a:pt x="171" y="74"/>
                    <a:pt x="165" y="67"/>
                  </a:cubicBezTo>
                  <a:cubicBezTo>
                    <a:pt x="162" y="65"/>
                    <a:pt x="159" y="63"/>
                    <a:pt x="156" y="62"/>
                  </a:cubicBezTo>
                  <a:cubicBezTo>
                    <a:pt x="150" y="61"/>
                    <a:pt x="145" y="61"/>
                    <a:pt x="140" y="63"/>
                  </a:cubicBezTo>
                  <a:cubicBezTo>
                    <a:pt x="133" y="66"/>
                    <a:pt x="126" y="70"/>
                    <a:pt x="120" y="73"/>
                  </a:cubicBezTo>
                  <a:cubicBezTo>
                    <a:pt x="117" y="75"/>
                    <a:pt x="114" y="77"/>
                    <a:pt x="112" y="79"/>
                  </a:cubicBezTo>
                  <a:cubicBezTo>
                    <a:pt x="108" y="84"/>
                    <a:pt x="104" y="90"/>
                    <a:pt x="101" y="96"/>
                  </a:cubicBezTo>
                  <a:cubicBezTo>
                    <a:pt x="96" y="109"/>
                    <a:pt x="91" y="122"/>
                    <a:pt x="87" y="135"/>
                  </a:cubicBezTo>
                  <a:cubicBezTo>
                    <a:pt x="86" y="138"/>
                    <a:pt x="85" y="141"/>
                    <a:pt x="85" y="143"/>
                  </a:cubicBezTo>
                  <a:cubicBezTo>
                    <a:pt x="85" y="151"/>
                    <a:pt x="85" y="159"/>
                    <a:pt x="85" y="167"/>
                  </a:cubicBezTo>
                  <a:cubicBezTo>
                    <a:pt x="84" y="172"/>
                    <a:pt x="85" y="177"/>
                    <a:pt x="85" y="182"/>
                  </a:cubicBezTo>
                  <a:cubicBezTo>
                    <a:pt x="86" y="190"/>
                    <a:pt x="86" y="198"/>
                    <a:pt x="85" y="205"/>
                  </a:cubicBezTo>
                  <a:cubicBezTo>
                    <a:pt x="85" y="213"/>
                    <a:pt x="85" y="220"/>
                    <a:pt x="85" y="227"/>
                  </a:cubicBezTo>
                  <a:cubicBezTo>
                    <a:pt x="85" y="232"/>
                    <a:pt x="85" y="236"/>
                    <a:pt x="85" y="240"/>
                  </a:cubicBezTo>
                  <a:cubicBezTo>
                    <a:pt x="86" y="256"/>
                    <a:pt x="84" y="271"/>
                    <a:pt x="81" y="285"/>
                  </a:cubicBezTo>
                  <a:cubicBezTo>
                    <a:pt x="78" y="300"/>
                    <a:pt x="77" y="314"/>
                    <a:pt x="77" y="329"/>
                  </a:cubicBezTo>
                  <a:cubicBezTo>
                    <a:pt x="77" y="333"/>
                    <a:pt x="76" y="337"/>
                    <a:pt x="76" y="340"/>
                  </a:cubicBezTo>
                  <a:cubicBezTo>
                    <a:pt x="74" y="359"/>
                    <a:pt x="75" y="377"/>
                    <a:pt x="76" y="396"/>
                  </a:cubicBezTo>
                  <a:cubicBezTo>
                    <a:pt x="76" y="400"/>
                    <a:pt x="77" y="405"/>
                    <a:pt x="77" y="409"/>
                  </a:cubicBezTo>
                  <a:cubicBezTo>
                    <a:pt x="77" y="414"/>
                    <a:pt x="77" y="419"/>
                    <a:pt x="77" y="424"/>
                  </a:cubicBezTo>
                  <a:cubicBezTo>
                    <a:pt x="78" y="429"/>
                    <a:pt x="78" y="434"/>
                    <a:pt x="77" y="439"/>
                  </a:cubicBezTo>
                  <a:cubicBezTo>
                    <a:pt x="75" y="450"/>
                    <a:pt x="75" y="460"/>
                    <a:pt x="77" y="471"/>
                  </a:cubicBezTo>
                  <a:cubicBezTo>
                    <a:pt x="78" y="476"/>
                    <a:pt x="78" y="482"/>
                    <a:pt x="78" y="487"/>
                  </a:cubicBezTo>
                  <a:cubicBezTo>
                    <a:pt x="78" y="501"/>
                    <a:pt x="79" y="515"/>
                    <a:pt x="78" y="529"/>
                  </a:cubicBezTo>
                  <a:cubicBezTo>
                    <a:pt x="78" y="534"/>
                    <a:pt x="78" y="539"/>
                    <a:pt x="78" y="544"/>
                  </a:cubicBezTo>
                  <a:cubicBezTo>
                    <a:pt x="79" y="553"/>
                    <a:pt x="79" y="561"/>
                    <a:pt x="79" y="569"/>
                  </a:cubicBezTo>
                  <a:cubicBezTo>
                    <a:pt x="79" y="576"/>
                    <a:pt x="80" y="583"/>
                    <a:pt x="81" y="590"/>
                  </a:cubicBezTo>
                  <a:cubicBezTo>
                    <a:pt x="83" y="608"/>
                    <a:pt x="84" y="626"/>
                    <a:pt x="82" y="645"/>
                  </a:cubicBezTo>
                  <a:cubicBezTo>
                    <a:pt x="82" y="650"/>
                    <a:pt x="82" y="655"/>
                    <a:pt x="82" y="660"/>
                  </a:cubicBezTo>
                  <a:cubicBezTo>
                    <a:pt x="82" y="671"/>
                    <a:pt x="83" y="682"/>
                    <a:pt x="83" y="693"/>
                  </a:cubicBezTo>
                  <a:cubicBezTo>
                    <a:pt x="83" y="705"/>
                    <a:pt x="84" y="717"/>
                    <a:pt x="84" y="728"/>
                  </a:cubicBezTo>
                  <a:cubicBezTo>
                    <a:pt x="84" y="736"/>
                    <a:pt x="85" y="744"/>
                    <a:pt x="86" y="752"/>
                  </a:cubicBezTo>
                  <a:cubicBezTo>
                    <a:pt x="87" y="757"/>
                    <a:pt x="88" y="763"/>
                    <a:pt x="88" y="768"/>
                  </a:cubicBezTo>
                  <a:cubicBezTo>
                    <a:pt x="89" y="773"/>
                    <a:pt x="89" y="777"/>
                    <a:pt x="88" y="782"/>
                  </a:cubicBezTo>
                  <a:cubicBezTo>
                    <a:pt x="88" y="786"/>
                    <a:pt x="87" y="789"/>
                    <a:pt x="85" y="793"/>
                  </a:cubicBezTo>
                  <a:cubicBezTo>
                    <a:pt x="84" y="794"/>
                    <a:pt x="83" y="795"/>
                    <a:pt x="81" y="796"/>
                  </a:cubicBezTo>
                  <a:cubicBezTo>
                    <a:pt x="79" y="799"/>
                    <a:pt x="75" y="799"/>
                    <a:pt x="72" y="798"/>
                  </a:cubicBezTo>
                  <a:cubicBezTo>
                    <a:pt x="67" y="796"/>
                    <a:pt x="64" y="792"/>
                    <a:pt x="62" y="787"/>
                  </a:cubicBezTo>
                  <a:cubicBezTo>
                    <a:pt x="61" y="784"/>
                    <a:pt x="60" y="782"/>
                    <a:pt x="60" y="779"/>
                  </a:cubicBezTo>
                  <a:cubicBezTo>
                    <a:pt x="59" y="774"/>
                    <a:pt x="59" y="770"/>
                    <a:pt x="59" y="766"/>
                  </a:cubicBezTo>
                  <a:cubicBezTo>
                    <a:pt x="59" y="754"/>
                    <a:pt x="57" y="743"/>
                    <a:pt x="54" y="733"/>
                  </a:cubicBezTo>
                  <a:cubicBezTo>
                    <a:pt x="53" y="730"/>
                    <a:pt x="53" y="728"/>
                    <a:pt x="52" y="726"/>
                  </a:cubicBezTo>
                  <a:cubicBezTo>
                    <a:pt x="51" y="722"/>
                    <a:pt x="51" y="718"/>
                    <a:pt x="50" y="714"/>
                  </a:cubicBezTo>
                  <a:cubicBezTo>
                    <a:pt x="50" y="711"/>
                    <a:pt x="50" y="708"/>
                    <a:pt x="50" y="704"/>
                  </a:cubicBezTo>
                  <a:cubicBezTo>
                    <a:pt x="48" y="691"/>
                    <a:pt x="47" y="678"/>
                    <a:pt x="48" y="664"/>
                  </a:cubicBezTo>
                  <a:cubicBezTo>
                    <a:pt x="48" y="660"/>
                    <a:pt x="48" y="655"/>
                    <a:pt x="47" y="651"/>
                  </a:cubicBezTo>
                  <a:cubicBezTo>
                    <a:pt x="45" y="642"/>
                    <a:pt x="44" y="632"/>
                    <a:pt x="44" y="623"/>
                  </a:cubicBezTo>
                  <a:cubicBezTo>
                    <a:pt x="45" y="605"/>
                    <a:pt x="44" y="588"/>
                    <a:pt x="44" y="571"/>
                  </a:cubicBezTo>
                  <a:cubicBezTo>
                    <a:pt x="44" y="568"/>
                    <a:pt x="44" y="565"/>
                    <a:pt x="44" y="562"/>
                  </a:cubicBezTo>
                  <a:cubicBezTo>
                    <a:pt x="43" y="547"/>
                    <a:pt x="43" y="531"/>
                    <a:pt x="42" y="516"/>
                  </a:cubicBezTo>
                  <a:cubicBezTo>
                    <a:pt x="42" y="498"/>
                    <a:pt x="41" y="480"/>
                    <a:pt x="40" y="462"/>
                  </a:cubicBezTo>
                  <a:cubicBezTo>
                    <a:pt x="40" y="452"/>
                    <a:pt x="40" y="443"/>
                    <a:pt x="41" y="434"/>
                  </a:cubicBezTo>
                  <a:cubicBezTo>
                    <a:pt x="42" y="421"/>
                    <a:pt x="42" y="409"/>
                    <a:pt x="42" y="397"/>
                  </a:cubicBezTo>
                  <a:cubicBezTo>
                    <a:pt x="42" y="377"/>
                    <a:pt x="42" y="356"/>
                    <a:pt x="41" y="336"/>
                  </a:cubicBezTo>
                  <a:cubicBezTo>
                    <a:pt x="41" y="332"/>
                    <a:pt x="41" y="327"/>
                    <a:pt x="41" y="323"/>
                  </a:cubicBezTo>
                  <a:cubicBezTo>
                    <a:pt x="40" y="314"/>
                    <a:pt x="41" y="305"/>
                    <a:pt x="42" y="296"/>
                  </a:cubicBezTo>
                  <a:cubicBezTo>
                    <a:pt x="44" y="287"/>
                    <a:pt x="44" y="279"/>
                    <a:pt x="43" y="270"/>
                  </a:cubicBezTo>
                  <a:cubicBezTo>
                    <a:pt x="43" y="263"/>
                    <a:pt x="43" y="256"/>
                    <a:pt x="44" y="250"/>
                  </a:cubicBezTo>
                  <a:cubicBezTo>
                    <a:pt x="45" y="241"/>
                    <a:pt x="45" y="232"/>
                    <a:pt x="45" y="223"/>
                  </a:cubicBezTo>
                  <a:cubicBezTo>
                    <a:pt x="44" y="208"/>
                    <a:pt x="45" y="194"/>
                    <a:pt x="47" y="179"/>
                  </a:cubicBezTo>
                  <a:cubicBezTo>
                    <a:pt x="48" y="166"/>
                    <a:pt x="49" y="154"/>
                    <a:pt x="51" y="141"/>
                  </a:cubicBezTo>
                  <a:cubicBezTo>
                    <a:pt x="51" y="137"/>
                    <a:pt x="52" y="133"/>
                    <a:pt x="52" y="129"/>
                  </a:cubicBezTo>
                  <a:cubicBezTo>
                    <a:pt x="52" y="119"/>
                    <a:pt x="52" y="109"/>
                    <a:pt x="52" y="99"/>
                  </a:cubicBezTo>
                  <a:cubicBezTo>
                    <a:pt x="53" y="92"/>
                    <a:pt x="50" y="85"/>
                    <a:pt x="46" y="79"/>
                  </a:cubicBezTo>
                  <a:cubicBezTo>
                    <a:pt x="43" y="74"/>
                    <a:pt x="39" y="70"/>
                    <a:pt x="33" y="68"/>
                  </a:cubicBezTo>
                  <a:cubicBezTo>
                    <a:pt x="30" y="67"/>
                    <a:pt x="26" y="66"/>
                    <a:pt x="22" y="64"/>
                  </a:cubicBezTo>
                  <a:cubicBezTo>
                    <a:pt x="16" y="62"/>
                    <a:pt x="10" y="58"/>
                    <a:pt x="4" y="52"/>
                  </a:cubicBezTo>
                  <a:cubicBezTo>
                    <a:pt x="2" y="49"/>
                    <a:pt x="0" y="46"/>
                    <a:pt x="0" y="42"/>
                  </a:cubicBezTo>
                  <a:cubicBezTo>
                    <a:pt x="0" y="41"/>
                    <a:pt x="0" y="39"/>
                    <a:pt x="1" y="38"/>
                  </a:cubicBezTo>
                  <a:cubicBezTo>
                    <a:pt x="2" y="31"/>
                    <a:pt x="4" y="24"/>
                    <a:pt x="5" y="17"/>
                  </a:cubicBezTo>
                  <a:cubicBezTo>
                    <a:pt x="6" y="15"/>
                    <a:pt x="7" y="13"/>
                    <a:pt x="8" y="11"/>
                  </a:cubicBezTo>
                  <a:cubicBezTo>
                    <a:pt x="9" y="8"/>
                    <a:pt x="12" y="5"/>
                    <a:pt x="15" y="4"/>
                  </a:cubicBezTo>
                  <a:cubicBezTo>
                    <a:pt x="17" y="3"/>
                    <a:pt x="19" y="2"/>
                    <a:pt x="21" y="2"/>
                  </a:cubicBezTo>
                  <a:cubicBezTo>
                    <a:pt x="31" y="0"/>
                    <a:pt x="40" y="1"/>
                    <a:pt x="49" y="4"/>
                  </a:cubicBezTo>
                  <a:cubicBezTo>
                    <a:pt x="52" y="5"/>
                    <a:pt x="55" y="7"/>
                    <a:pt x="57" y="10"/>
                  </a:cubicBezTo>
                  <a:cubicBezTo>
                    <a:pt x="60" y="12"/>
                    <a:pt x="61" y="15"/>
                    <a:pt x="64" y="18"/>
                  </a:cubicBezTo>
                  <a:cubicBezTo>
                    <a:pt x="70" y="25"/>
                    <a:pt x="79" y="29"/>
                    <a:pt x="89" y="29"/>
                  </a:cubicBezTo>
                  <a:cubicBezTo>
                    <a:pt x="91" y="29"/>
                    <a:pt x="93" y="28"/>
                    <a:pt x="96" y="28"/>
                  </a:cubicBezTo>
                  <a:cubicBezTo>
                    <a:pt x="98" y="27"/>
                    <a:pt x="100" y="27"/>
                    <a:pt x="102" y="26"/>
                  </a:cubicBezTo>
                  <a:cubicBezTo>
                    <a:pt x="111" y="22"/>
                    <a:pt x="120" y="20"/>
                    <a:pt x="129" y="18"/>
                  </a:cubicBezTo>
                  <a:cubicBezTo>
                    <a:pt x="135" y="17"/>
                    <a:pt x="140" y="16"/>
                    <a:pt x="146" y="15"/>
                  </a:cubicBezTo>
                  <a:cubicBezTo>
                    <a:pt x="150" y="14"/>
                    <a:pt x="155" y="14"/>
                    <a:pt x="159" y="16"/>
                  </a:cubicBezTo>
                  <a:cubicBezTo>
                    <a:pt x="165" y="18"/>
                    <a:pt x="172" y="20"/>
                    <a:pt x="178" y="22"/>
                  </a:cubicBezTo>
                  <a:cubicBezTo>
                    <a:pt x="181" y="23"/>
                    <a:pt x="183" y="24"/>
                    <a:pt x="186" y="25"/>
                  </a:cubicBezTo>
                  <a:cubicBezTo>
                    <a:pt x="200" y="31"/>
                    <a:pt x="197" y="29"/>
                    <a:pt x="210" y="43"/>
                  </a:cubicBezTo>
                  <a:cubicBezTo>
                    <a:pt x="216" y="50"/>
                    <a:pt x="220" y="58"/>
                    <a:pt x="222" y="68"/>
                  </a:cubicBezTo>
                  <a:cubicBezTo>
                    <a:pt x="224" y="76"/>
                    <a:pt x="225" y="83"/>
                    <a:pt x="224" y="91"/>
                  </a:cubicBezTo>
                  <a:cubicBezTo>
                    <a:pt x="224" y="99"/>
                    <a:pt x="224" y="108"/>
                    <a:pt x="224" y="116"/>
                  </a:cubicBezTo>
                  <a:cubicBezTo>
                    <a:pt x="224" y="131"/>
                    <a:pt x="218" y="143"/>
                    <a:pt x="208" y="154"/>
                  </a:cubicBezTo>
                  <a:cubicBezTo>
                    <a:pt x="205" y="157"/>
                    <a:pt x="201" y="160"/>
                    <a:pt x="198" y="163"/>
                  </a:cubicBezTo>
                  <a:cubicBezTo>
                    <a:pt x="195" y="165"/>
                    <a:pt x="193" y="167"/>
                    <a:pt x="190" y="169"/>
                  </a:cubicBezTo>
                  <a:cubicBezTo>
                    <a:pt x="188" y="172"/>
                    <a:pt x="185" y="175"/>
                    <a:pt x="183" y="178"/>
                  </a:cubicBezTo>
                  <a:cubicBezTo>
                    <a:pt x="180" y="183"/>
                    <a:pt x="179" y="188"/>
                    <a:pt x="179" y="193"/>
                  </a:cubicBezTo>
                  <a:cubicBezTo>
                    <a:pt x="179" y="195"/>
                    <a:pt x="179" y="198"/>
                    <a:pt x="179" y="201"/>
                  </a:cubicBezTo>
                  <a:cubicBezTo>
                    <a:pt x="179" y="204"/>
                    <a:pt x="180" y="208"/>
                    <a:pt x="180" y="211"/>
                  </a:cubicBezTo>
                  <a:cubicBezTo>
                    <a:pt x="180" y="221"/>
                    <a:pt x="180" y="231"/>
                    <a:pt x="181" y="241"/>
                  </a:cubicBezTo>
                  <a:cubicBezTo>
                    <a:pt x="182" y="244"/>
                    <a:pt x="181" y="248"/>
                    <a:pt x="181" y="251"/>
                  </a:cubicBezTo>
                  <a:cubicBezTo>
                    <a:pt x="180" y="259"/>
                    <a:pt x="179" y="267"/>
                    <a:pt x="179" y="275"/>
                  </a:cubicBezTo>
                  <a:cubicBezTo>
                    <a:pt x="179" y="285"/>
                    <a:pt x="178" y="295"/>
                    <a:pt x="177" y="305"/>
                  </a:cubicBezTo>
                  <a:cubicBezTo>
                    <a:pt x="176" y="316"/>
                    <a:pt x="176" y="327"/>
                    <a:pt x="177" y="338"/>
                  </a:cubicBezTo>
                  <a:cubicBezTo>
                    <a:pt x="177" y="344"/>
                    <a:pt x="177" y="350"/>
                    <a:pt x="177" y="356"/>
                  </a:cubicBezTo>
                  <a:cubicBezTo>
                    <a:pt x="177" y="371"/>
                    <a:pt x="178" y="385"/>
                    <a:pt x="179" y="400"/>
                  </a:cubicBezTo>
                  <a:cubicBezTo>
                    <a:pt x="180" y="407"/>
                    <a:pt x="180" y="413"/>
                    <a:pt x="180" y="420"/>
                  </a:cubicBezTo>
                  <a:cubicBezTo>
                    <a:pt x="180" y="428"/>
                    <a:pt x="181" y="436"/>
                    <a:pt x="181" y="443"/>
                  </a:cubicBezTo>
                  <a:cubicBezTo>
                    <a:pt x="182" y="448"/>
                    <a:pt x="182" y="453"/>
                    <a:pt x="183" y="458"/>
                  </a:cubicBezTo>
                  <a:cubicBezTo>
                    <a:pt x="184" y="467"/>
                    <a:pt x="184" y="476"/>
                    <a:pt x="184" y="485"/>
                  </a:cubicBezTo>
                  <a:cubicBezTo>
                    <a:pt x="184" y="493"/>
                    <a:pt x="185" y="501"/>
                    <a:pt x="185" y="509"/>
                  </a:cubicBezTo>
                  <a:cubicBezTo>
                    <a:pt x="185" y="513"/>
                    <a:pt x="185" y="516"/>
                    <a:pt x="185" y="520"/>
                  </a:cubicBezTo>
                  <a:cubicBezTo>
                    <a:pt x="185" y="542"/>
                    <a:pt x="185" y="564"/>
                    <a:pt x="185" y="586"/>
                  </a:cubicBezTo>
                  <a:cubicBezTo>
                    <a:pt x="185" y="595"/>
                    <a:pt x="185" y="605"/>
                    <a:pt x="186" y="614"/>
                  </a:cubicBezTo>
                  <a:cubicBezTo>
                    <a:pt x="188" y="629"/>
                    <a:pt x="188" y="643"/>
                    <a:pt x="187" y="658"/>
                  </a:cubicBezTo>
                  <a:cubicBezTo>
                    <a:pt x="187" y="667"/>
                    <a:pt x="187" y="675"/>
                    <a:pt x="186" y="684"/>
                  </a:cubicBezTo>
                  <a:cubicBezTo>
                    <a:pt x="186" y="687"/>
                    <a:pt x="186" y="689"/>
                    <a:pt x="186" y="691"/>
                  </a:cubicBezTo>
                  <a:cubicBezTo>
                    <a:pt x="188" y="713"/>
                    <a:pt x="186" y="735"/>
                    <a:pt x="188" y="756"/>
                  </a:cubicBezTo>
                  <a:cubicBezTo>
                    <a:pt x="188" y="760"/>
                    <a:pt x="188" y="763"/>
                    <a:pt x="187" y="766"/>
                  </a:cubicBezTo>
                  <a:cubicBezTo>
                    <a:pt x="186" y="775"/>
                    <a:pt x="185" y="783"/>
                    <a:pt x="185" y="791"/>
                  </a:cubicBezTo>
                  <a:cubicBezTo>
                    <a:pt x="185" y="795"/>
                    <a:pt x="185" y="798"/>
                    <a:pt x="184" y="801"/>
                  </a:cubicBezTo>
                  <a:cubicBezTo>
                    <a:pt x="184" y="804"/>
                    <a:pt x="183" y="806"/>
                    <a:pt x="182" y="808"/>
                  </a:cubicBezTo>
                  <a:cubicBezTo>
                    <a:pt x="180" y="814"/>
                    <a:pt x="172" y="816"/>
                    <a:pt x="167" y="813"/>
                  </a:cubicBezTo>
                  <a:cubicBezTo>
                    <a:pt x="165" y="811"/>
                    <a:pt x="163" y="810"/>
                    <a:pt x="162" y="808"/>
                  </a:cubicBezTo>
                  <a:cubicBezTo>
                    <a:pt x="161" y="806"/>
                    <a:pt x="160" y="804"/>
                    <a:pt x="160" y="802"/>
                  </a:cubicBezTo>
                  <a:cubicBezTo>
                    <a:pt x="157" y="795"/>
                    <a:pt x="156" y="788"/>
                    <a:pt x="156" y="780"/>
                  </a:cubicBezTo>
                  <a:cubicBezTo>
                    <a:pt x="156" y="773"/>
                    <a:pt x="155" y="766"/>
                    <a:pt x="153" y="759"/>
                  </a:cubicBezTo>
                  <a:cubicBezTo>
                    <a:pt x="153" y="754"/>
                    <a:pt x="152" y="750"/>
                    <a:pt x="152" y="745"/>
                  </a:cubicBezTo>
                  <a:cubicBezTo>
                    <a:pt x="152" y="736"/>
                    <a:pt x="152" y="727"/>
                    <a:pt x="151" y="719"/>
                  </a:cubicBezTo>
                  <a:cubicBezTo>
                    <a:pt x="151" y="713"/>
                    <a:pt x="150" y="707"/>
                    <a:pt x="150" y="7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1">
              <a:extLst>
                <a:ext uri="{FF2B5EF4-FFF2-40B4-BE49-F238E27FC236}">
                  <a16:creationId xmlns:a16="http://schemas.microsoft.com/office/drawing/2014/main" id="{1CC960F0-FE9B-4077-B3D0-9C7D72A8A03A}"/>
                </a:ext>
              </a:extLst>
            </p:cNvPr>
            <p:cNvSpPr>
              <a:spLocks/>
            </p:cNvSpPr>
            <p:nvPr/>
          </p:nvSpPr>
          <p:spPr bwMode="auto">
            <a:xfrm>
              <a:off x="5670552" y="1963738"/>
              <a:ext cx="303213" cy="614363"/>
            </a:xfrm>
            <a:custGeom>
              <a:avLst/>
              <a:gdLst>
                <a:gd name="T0" fmla="*/ 72 w 347"/>
                <a:gd name="T1" fmla="*/ 3 h 713"/>
                <a:gd name="T2" fmla="*/ 112 w 347"/>
                <a:gd name="T3" fmla="*/ 27 h 713"/>
                <a:gd name="T4" fmla="*/ 162 w 347"/>
                <a:gd name="T5" fmla="*/ 71 h 713"/>
                <a:gd name="T6" fmla="*/ 188 w 347"/>
                <a:gd name="T7" fmla="*/ 116 h 713"/>
                <a:gd name="T8" fmla="*/ 204 w 347"/>
                <a:gd name="T9" fmla="*/ 174 h 713"/>
                <a:gd name="T10" fmla="*/ 220 w 347"/>
                <a:gd name="T11" fmla="*/ 183 h 713"/>
                <a:gd name="T12" fmla="*/ 289 w 347"/>
                <a:gd name="T13" fmla="*/ 129 h 713"/>
                <a:gd name="T14" fmla="*/ 319 w 347"/>
                <a:gd name="T15" fmla="*/ 130 h 713"/>
                <a:gd name="T16" fmla="*/ 285 w 347"/>
                <a:gd name="T17" fmla="*/ 188 h 713"/>
                <a:gd name="T18" fmla="*/ 238 w 347"/>
                <a:gd name="T19" fmla="*/ 229 h 713"/>
                <a:gd name="T20" fmla="*/ 203 w 347"/>
                <a:gd name="T21" fmla="*/ 269 h 713"/>
                <a:gd name="T22" fmla="*/ 193 w 347"/>
                <a:gd name="T23" fmla="*/ 302 h 713"/>
                <a:gd name="T24" fmla="*/ 193 w 347"/>
                <a:gd name="T25" fmla="*/ 352 h 713"/>
                <a:gd name="T26" fmla="*/ 192 w 347"/>
                <a:gd name="T27" fmla="*/ 420 h 713"/>
                <a:gd name="T28" fmla="*/ 227 w 347"/>
                <a:gd name="T29" fmla="*/ 448 h 713"/>
                <a:gd name="T30" fmla="*/ 250 w 347"/>
                <a:gd name="T31" fmla="*/ 465 h 713"/>
                <a:gd name="T32" fmla="*/ 305 w 347"/>
                <a:gd name="T33" fmla="*/ 494 h 713"/>
                <a:gd name="T34" fmla="*/ 345 w 347"/>
                <a:gd name="T35" fmla="*/ 526 h 713"/>
                <a:gd name="T36" fmla="*/ 337 w 347"/>
                <a:gd name="T37" fmla="*/ 561 h 713"/>
                <a:gd name="T38" fmla="*/ 290 w 347"/>
                <a:gd name="T39" fmla="*/ 540 h 713"/>
                <a:gd name="T40" fmla="*/ 237 w 347"/>
                <a:gd name="T41" fmla="*/ 512 h 713"/>
                <a:gd name="T42" fmla="*/ 185 w 347"/>
                <a:gd name="T43" fmla="*/ 508 h 713"/>
                <a:gd name="T44" fmla="*/ 188 w 347"/>
                <a:gd name="T45" fmla="*/ 556 h 713"/>
                <a:gd name="T46" fmla="*/ 186 w 347"/>
                <a:gd name="T47" fmla="*/ 607 h 713"/>
                <a:gd name="T48" fmla="*/ 199 w 347"/>
                <a:gd name="T49" fmla="*/ 676 h 713"/>
                <a:gd name="T50" fmla="*/ 182 w 347"/>
                <a:gd name="T51" fmla="*/ 708 h 713"/>
                <a:gd name="T52" fmla="*/ 165 w 347"/>
                <a:gd name="T53" fmla="*/ 704 h 713"/>
                <a:gd name="T54" fmla="*/ 150 w 347"/>
                <a:gd name="T55" fmla="*/ 653 h 713"/>
                <a:gd name="T56" fmla="*/ 141 w 347"/>
                <a:gd name="T57" fmla="*/ 602 h 713"/>
                <a:gd name="T58" fmla="*/ 140 w 347"/>
                <a:gd name="T59" fmla="*/ 564 h 713"/>
                <a:gd name="T60" fmla="*/ 133 w 347"/>
                <a:gd name="T61" fmla="*/ 523 h 713"/>
                <a:gd name="T62" fmla="*/ 121 w 347"/>
                <a:gd name="T63" fmla="*/ 500 h 713"/>
                <a:gd name="T64" fmla="*/ 77 w 347"/>
                <a:gd name="T65" fmla="*/ 527 h 713"/>
                <a:gd name="T66" fmla="*/ 40 w 347"/>
                <a:gd name="T67" fmla="*/ 552 h 713"/>
                <a:gd name="T68" fmla="*/ 28 w 347"/>
                <a:gd name="T69" fmla="*/ 530 h 713"/>
                <a:gd name="T70" fmla="*/ 68 w 347"/>
                <a:gd name="T71" fmla="*/ 495 h 713"/>
                <a:gd name="T72" fmla="*/ 124 w 347"/>
                <a:gd name="T73" fmla="*/ 442 h 713"/>
                <a:gd name="T74" fmla="*/ 143 w 347"/>
                <a:gd name="T75" fmla="*/ 362 h 713"/>
                <a:gd name="T76" fmla="*/ 144 w 347"/>
                <a:gd name="T77" fmla="*/ 287 h 713"/>
                <a:gd name="T78" fmla="*/ 97 w 347"/>
                <a:gd name="T79" fmla="*/ 253 h 713"/>
                <a:gd name="T80" fmla="*/ 29 w 347"/>
                <a:gd name="T81" fmla="*/ 202 h 713"/>
                <a:gd name="T82" fmla="*/ 8 w 347"/>
                <a:gd name="T83" fmla="*/ 153 h 713"/>
                <a:gd name="T84" fmla="*/ 56 w 347"/>
                <a:gd name="T85" fmla="*/ 168 h 713"/>
                <a:gd name="T86" fmla="*/ 87 w 347"/>
                <a:gd name="T87" fmla="*/ 188 h 713"/>
                <a:gd name="T88" fmla="*/ 114 w 347"/>
                <a:gd name="T89" fmla="*/ 200 h 713"/>
                <a:gd name="T90" fmla="*/ 138 w 347"/>
                <a:gd name="T91" fmla="*/ 210 h 713"/>
                <a:gd name="T92" fmla="*/ 149 w 347"/>
                <a:gd name="T93" fmla="*/ 189 h 713"/>
                <a:gd name="T94" fmla="*/ 130 w 347"/>
                <a:gd name="T95" fmla="*/ 151 h 713"/>
                <a:gd name="T96" fmla="*/ 115 w 347"/>
                <a:gd name="T97" fmla="*/ 115 h 713"/>
                <a:gd name="T98" fmla="*/ 55 w 347"/>
                <a:gd name="T99" fmla="*/ 46 h 713"/>
                <a:gd name="T100" fmla="*/ 30 w 347"/>
                <a:gd name="T101" fmla="*/ 14 h 713"/>
                <a:gd name="T102" fmla="*/ 53 w 347"/>
                <a:gd name="T103"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7" h="713">
                  <a:moveTo>
                    <a:pt x="53" y="0"/>
                  </a:moveTo>
                  <a:cubicBezTo>
                    <a:pt x="55" y="0"/>
                    <a:pt x="57" y="0"/>
                    <a:pt x="59" y="0"/>
                  </a:cubicBezTo>
                  <a:cubicBezTo>
                    <a:pt x="63" y="1"/>
                    <a:pt x="68" y="2"/>
                    <a:pt x="72" y="3"/>
                  </a:cubicBezTo>
                  <a:cubicBezTo>
                    <a:pt x="77" y="5"/>
                    <a:pt x="81" y="7"/>
                    <a:pt x="86" y="10"/>
                  </a:cubicBezTo>
                  <a:cubicBezTo>
                    <a:pt x="91" y="14"/>
                    <a:pt x="97" y="17"/>
                    <a:pt x="103" y="21"/>
                  </a:cubicBezTo>
                  <a:cubicBezTo>
                    <a:pt x="106" y="23"/>
                    <a:pt x="109" y="25"/>
                    <a:pt x="112" y="27"/>
                  </a:cubicBezTo>
                  <a:cubicBezTo>
                    <a:pt x="121" y="35"/>
                    <a:pt x="130" y="40"/>
                    <a:pt x="139" y="48"/>
                  </a:cubicBezTo>
                  <a:cubicBezTo>
                    <a:pt x="142" y="51"/>
                    <a:pt x="145" y="54"/>
                    <a:pt x="148" y="57"/>
                  </a:cubicBezTo>
                  <a:cubicBezTo>
                    <a:pt x="152" y="62"/>
                    <a:pt x="157" y="67"/>
                    <a:pt x="162" y="71"/>
                  </a:cubicBezTo>
                  <a:cubicBezTo>
                    <a:pt x="166" y="74"/>
                    <a:pt x="168" y="78"/>
                    <a:pt x="170" y="82"/>
                  </a:cubicBezTo>
                  <a:cubicBezTo>
                    <a:pt x="175" y="92"/>
                    <a:pt x="180" y="102"/>
                    <a:pt x="186" y="112"/>
                  </a:cubicBezTo>
                  <a:cubicBezTo>
                    <a:pt x="186" y="113"/>
                    <a:pt x="187" y="115"/>
                    <a:pt x="188" y="116"/>
                  </a:cubicBezTo>
                  <a:cubicBezTo>
                    <a:pt x="193" y="124"/>
                    <a:pt x="196" y="132"/>
                    <a:pt x="198" y="141"/>
                  </a:cubicBezTo>
                  <a:cubicBezTo>
                    <a:pt x="199" y="147"/>
                    <a:pt x="200" y="154"/>
                    <a:pt x="201" y="161"/>
                  </a:cubicBezTo>
                  <a:cubicBezTo>
                    <a:pt x="202" y="165"/>
                    <a:pt x="203" y="170"/>
                    <a:pt x="204" y="174"/>
                  </a:cubicBezTo>
                  <a:cubicBezTo>
                    <a:pt x="204" y="176"/>
                    <a:pt x="205" y="178"/>
                    <a:pt x="206" y="180"/>
                  </a:cubicBezTo>
                  <a:cubicBezTo>
                    <a:pt x="208" y="183"/>
                    <a:pt x="212" y="184"/>
                    <a:pt x="215" y="184"/>
                  </a:cubicBezTo>
                  <a:cubicBezTo>
                    <a:pt x="217" y="184"/>
                    <a:pt x="218" y="184"/>
                    <a:pt x="220" y="183"/>
                  </a:cubicBezTo>
                  <a:cubicBezTo>
                    <a:pt x="224" y="182"/>
                    <a:pt x="228" y="180"/>
                    <a:pt x="232" y="177"/>
                  </a:cubicBezTo>
                  <a:cubicBezTo>
                    <a:pt x="242" y="169"/>
                    <a:pt x="253" y="162"/>
                    <a:pt x="263" y="154"/>
                  </a:cubicBezTo>
                  <a:cubicBezTo>
                    <a:pt x="273" y="147"/>
                    <a:pt x="282" y="139"/>
                    <a:pt x="289" y="129"/>
                  </a:cubicBezTo>
                  <a:cubicBezTo>
                    <a:pt x="290" y="127"/>
                    <a:pt x="291" y="126"/>
                    <a:pt x="292" y="125"/>
                  </a:cubicBezTo>
                  <a:cubicBezTo>
                    <a:pt x="295" y="121"/>
                    <a:pt x="300" y="120"/>
                    <a:pt x="304" y="122"/>
                  </a:cubicBezTo>
                  <a:cubicBezTo>
                    <a:pt x="310" y="123"/>
                    <a:pt x="315" y="126"/>
                    <a:pt x="319" y="130"/>
                  </a:cubicBezTo>
                  <a:cubicBezTo>
                    <a:pt x="325" y="136"/>
                    <a:pt x="324" y="148"/>
                    <a:pt x="317" y="153"/>
                  </a:cubicBezTo>
                  <a:cubicBezTo>
                    <a:pt x="307" y="160"/>
                    <a:pt x="299" y="169"/>
                    <a:pt x="292" y="179"/>
                  </a:cubicBezTo>
                  <a:cubicBezTo>
                    <a:pt x="289" y="182"/>
                    <a:pt x="287" y="185"/>
                    <a:pt x="285" y="188"/>
                  </a:cubicBezTo>
                  <a:cubicBezTo>
                    <a:pt x="279" y="196"/>
                    <a:pt x="272" y="203"/>
                    <a:pt x="263" y="207"/>
                  </a:cubicBezTo>
                  <a:cubicBezTo>
                    <a:pt x="259" y="209"/>
                    <a:pt x="255" y="212"/>
                    <a:pt x="252" y="216"/>
                  </a:cubicBezTo>
                  <a:cubicBezTo>
                    <a:pt x="248" y="221"/>
                    <a:pt x="243" y="225"/>
                    <a:pt x="238" y="229"/>
                  </a:cubicBezTo>
                  <a:cubicBezTo>
                    <a:pt x="233" y="232"/>
                    <a:pt x="230" y="236"/>
                    <a:pt x="226" y="240"/>
                  </a:cubicBezTo>
                  <a:cubicBezTo>
                    <a:pt x="221" y="247"/>
                    <a:pt x="216" y="253"/>
                    <a:pt x="209" y="259"/>
                  </a:cubicBezTo>
                  <a:cubicBezTo>
                    <a:pt x="207" y="262"/>
                    <a:pt x="204" y="265"/>
                    <a:pt x="203" y="269"/>
                  </a:cubicBezTo>
                  <a:cubicBezTo>
                    <a:pt x="200" y="275"/>
                    <a:pt x="197" y="282"/>
                    <a:pt x="194" y="289"/>
                  </a:cubicBezTo>
                  <a:cubicBezTo>
                    <a:pt x="193" y="291"/>
                    <a:pt x="193" y="293"/>
                    <a:pt x="193" y="295"/>
                  </a:cubicBezTo>
                  <a:cubicBezTo>
                    <a:pt x="193" y="297"/>
                    <a:pt x="193" y="300"/>
                    <a:pt x="193" y="302"/>
                  </a:cubicBezTo>
                  <a:cubicBezTo>
                    <a:pt x="193" y="306"/>
                    <a:pt x="194" y="311"/>
                    <a:pt x="193" y="315"/>
                  </a:cubicBezTo>
                  <a:cubicBezTo>
                    <a:pt x="193" y="326"/>
                    <a:pt x="193" y="338"/>
                    <a:pt x="193" y="349"/>
                  </a:cubicBezTo>
                  <a:cubicBezTo>
                    <a:pt x="193" y="350"/>
                    <a:pt x="193" y="351"/>
                    <a:pt x="193" y="352"/>
                  </a:cubicBezTo>
                  <a:cubicBezTo>
                    <a:pt x="194" y="367"/>
                    <a:pt x="193" y="382"/>
                    <a:pt x="189" y="397"/>
                  </a:cubicBezTo>
                  <a:cubicBezTo>
                    <a:pt x="188" y="400"/>
                    <a:pt x="188" y="402"/>
                    <a:pt x="187" y="405"/>
                  </a:cubicBezTo>
                  <a:cubicBezTo>
                    <a:pt x="187" y="411"/>
                    <a:pt x="188" y="416"/>
                    <a:pt x="192" y="420"/>
                  </a:cubicBezTo>
                  <a:cubicBezTo>
                    <a:pt x="194" y="423"/>
                    <a:pt x="196" y="425"/>
                    <a:pt x="198" y="426"/>
                  </a:cubicBezTo>
                  <a:cubicBezTo>
                    <a:pt x="202" y="429"/>
                    <a:pt x="207" y="432"/>
                    <a:pt x="211" y="434"/>
                  </a:cubicBezTo>
                  <a:cubicBezTo>
                    <a:pt x="218" y="437"/>
                    <a:pt x="223" y="442"/>
                    <a:pt x="227" y="448"/>
                  </a:cubicBezTo>
                  <a:cubicBezTo>
                    <a:pt x="228" y="450"/>
                    <a:pt x="230" y="452"/>
                    <a:pt x="231" y="454"/>
                  </a:cubicBezTo>
                  <a:cubicBezTo>
                    <a:pt x="233" y="457"/>
                    <a:pt x="236" y="459"/>
                    <a:pt x="239" y="460"/>
                  </a:cubicBezTo>
                  <a:cubicBezTo>
                    <a:pt x="242" y="462"/>
                    <a:pt x="246" y="463"/>
                    <a:pt x="250" y="465"/>
                  </a:cubicBezTo>
                  <a:cubicBezTo>
                    <a:pt x="256" y="467"/>
                    <a:pt x="262" y="469"/>
                    <a:pt x="269" y="471"/>
                  </a:cubicBezTo>
                  <a:cubicBezTo>
                    <a:pt x="276" y="473"/>
                    <a:pt x="283" y="476"/>
                    <a:pt x="289" y="482"/>
                  </a:cubicBezTo>
                  <a:cubicBezTo>
                    <a:pt x="294" y="487"/>
                    <a:pt x="299" y="490"/>
                    <a:pt x="305" y="494"/>
                  </a:cubicBezTo>
                  <a:cubicBezTo>
                    <a:pt x="313" y="498"/>
                    <a:pt x="320" y="502"/>
                    <a:pt x="326" y="508"/>
                  </a:cubicBezTo>
                  <a:cubicBezTo>
                    <a:pt x="330" y="511"/>
                    <a:pt x="335" y="514"/>
                    <a:pt x="340" y="518"/>
                  </a:cubicBezTo>
                  <a:cubicBezTo>
                    <a:pt x="342" y="520"/>
                    <a:pt x="344" y="523"/>
                    <a:pt x="345" y="526"/>
                  </a:cubicBezTo>
                  <a:cubicBezTo>
                    <a:pt x="346" y="532"/>
                    <a:pt x="347" y="539"/>
                    <a:pt x="347" y="546"/>
                  </a:cubicBezTo>
                  <a:cubicBezTo>
                    <a:pt x="347" y="548"/>
                    <a:pt x="347" y="550"/>
                    <a:pt x="346" y="552"/>
                  </a:cubicBezTo>
                  <a:cubicBezTo>
                    <a:pt x="345" y="557"/>
                    <a:pt x="342" y="560"/>
                    <a:pt x="337" y="561"/>
                  </a:cubicBezTo>
                  <a:cubicBezTo>
                    <a:pt x="334" y="562"/>
                    <a:pt x="331" y="562"/>
                    <a:pt x="327" y="561"/>
                  </a:cubicBezTo>
                  <a:cubicBezTo>
                    <a:pt x="317" y="559"/>
                    <a:pt x="308" y="555"/>
                    <a:pt x="300" y="548"/>
                  </a:cubicBezTo>
                  <a:cubicBezTo>
                    <a:pt x="297" y="546"/>
                    <a:pt x="293" y="543"/>
                    <a:pt x="290" y="540"/>
                  </a:cubicBezTo>
                  <a:cubicBezTo>
                    <a:pt x="284" y="534"/>
                    <a:pt x="277" y="530"/>
                    <a:pt x="269" y="527"/>
                  </a:cubicBezTo>
                  <a:cubicBezTo>
                    <a:pt x="260" y="524"/>
                    <a:pt x="251" y="520"/>
                    <a:pt x="243" y="515"/>
                  </a:cubicBezTo>
                  <a:cubicBezTo>
                    <a:pt x="241" y="514"/>
                    <a:pt x="239" y="513"/>
                    <a:pt x="237" y="512"/>
                  </a:cubicBezTo>
                  <a:cubicBezTo>
                    <a:pt x="225" y="507"/>
                    <a:pt x="213" y="503"/>
                    <a:pt x="201" y="499"/>
                  </a:cubicBezTo>
                  <a:cubicBezTo>
                    <a:pt x="199" y="498"/>
                    <a:pt x="197" y="498"/>
                    <a:pt x="196" y="498"/>
                  </a:cubicBezTo>
                  <a:cubicBezTo>
                    <a:pt x="190" y="498"/>
                    <a:pt x="185" y="501"/>
                    <a:pt x="185" y="508"/>
                  </a:cubicBezTo>
                  <a:cubicBezTo>
                    <a:pt x="185" y="510"/>
                    <a:pt x="185" y="513"/>
                    <a:pt x="185" y="515"/>
                  </a:cubicBezTo>
                  <a:cubicBezTo>
                    <a:pt x="188" y="523"/>
                    <a:pt x="188" y="531"/>
                    <a:pt x="189" y="539"/>
                  </a:cubicBezTo>
                  <a:cubicBezTo>
                    <a:pt x="190" y="545"/>
                    <a:pt x="189" y="551"/>
                    <a:pt x="188" y="556"/>
                  </a:cubicBezTo>
                  <a:cubicBezTo>
                    <a:pt x="187" y="559"/>
                    <a:pt x="186" y="562"/>
                    <a:pt x="185" y="566"/>
                  </a:cubicBezTo>
                  <a:cubicBezTo>
                    <a:pt x="184" y="571"/>
                    <a:pt x="183" y="576"/>
                    <a:pt x="184" y="581"/>
                  </a:cubicBezTo>
                  <a:cubicBezTo>
                    <a:pt x="186" y="589"/>
                    <a:pt x="186" y="598"/>
                    <a:pt x="186" y="607"/>
                  </a:cubicBezTo>
                  <a:cubicBezTo>
                    <a:pt x="186" y="610"/>
                    <a:pt x="187" y="613"/>
                    <a:pt x="188" y="615"/>
                  </a:cubicBezTo>
                  <a:cubicBezTo>
                    <a:pt x="192" y="624"/>
                    <a:pt x="194" y="633"/>
                    <a:pt x="195" y="643"/>
                  </a:cubicBezTo>
                  <a:cubicBezTo>
                    <a:pt x="196" y="654"/>
                    <a:pt x="198" y="665"/>
                    <a:pt x="199" y="676"/>
                  </a:cubicBezTo>
                  <a:cubicBezTo>
                    <a:pt x="200" y="679"/>
                    <a:pt x="200" y="682"/>
                    <a:pt x="200" y="684"/>
                  </a:cubicBezTo>
                  <a:cubicBezTo>
                    <a:pt x="199" y="689"/>
                    <a:pt x="198" y="693"/>
                    <a:pt x="195" y="697"/>
                  </a:cubicBezTo>
                  <a:cubicBezTo>
                    <a:pt x="191" y="700"/>
                    <a:pt x="186" y="704"/>
                    <a:pt x="182" y="708"/>
                  </a:cubicBezTo>
                  <a:cubicBezTo>
                    <a:pt x="181" y="709"/>
                    <a:pt x="180" y="710"/>
                    <a:pt x="178" y="711"/>
                  </a:cubicBezTo>
                  <a:cubicBezTo>
                    <a:pt x="174" y="713"/>
                    <a:pt x="169" y="711"/>
                    <a:pt x="166" y="707"/>
                  </a:cubicBezTo>
                  <a:cubicBezTo>
                    <a:pt x="166" y="706"/>
                    <a:pt x="165" y="705"/>
                    <a:pt x="165" y="704"/>
                  </a:cubicBezTo>
                  <a:cubicBezTo>
                    <a:pt x="164" y="702"/>
                    <a:pt x="163" y="699"/>
                    <a:pt x="162" y="697"/>
                  </a:cubicBezTo>
                  <a:cubicBezTo>
                    <a:pt x="160" y="689"/>
                    <a:pt x="158" y="682"/>
                    <a:pt x="155" y="674"/>
                  </a:cubicBezTo>
                  <a:cubicBezTo>
                    <a:pt x="152" y="667"/>
                    <a:pt x="151" y="660"/>
                    <a:pt x="150" y="653"/>
                  </a:cubicBezTo>
                  <a:cubicBezTo>
                    <a:pt x="150" y="644"/>
                    <a:pt x="148" y="635"/>
                    <a:pt x="145" y="627"/>
                  </a:cubicBezTo>
                  <a:cubicBezTo>
                    <a:pt x="144" y="624"/>
                    <a:pt x="143" y="622"/>
                    <a:pt x="142" y="619"/>
                  </a:cubicBezTo>
                  <a:cubicBezTo>
                    <a:pt x="140" y="614"/>
                    <a:pt x="140" y="608"/>
                    <a:pt x="141" y="602"/>
                  </a:cubicBezTo>
                  <a:cubicBezTo>
                    <a:pt x="141" y="600"/>
                    <a:pt x="142" y="597"/>
                    <a:pt x="142" y="594"/>
                  </a:cubicBezTo>
                  <a:cubicBezTo>
                    <a:pt x="143" y="591"/>
                    <a:pt x="143" y="588"/>
                    <a:pt x="143" y="584"/>
                  </a:cubicBezTo>
                  <a:cubicBezTo>
                    <a:pt x="142" y="578"/>
                    <a:pt x="141" y="571"/>
                    <a:pt x="140" y="564"/>
                  </a:cubicBezTo>
                  <a:cubicBezTo>
                    <a:pt x="139" y="559"/>
                    <a:pt x="138" y="554"/>
                    <a:pt x="137" y="550"/>
                  </a:cubicBezTo>
                  <a:cubicBezTo>
                    <a:pt x="136" y="546"/>
                    <a:pt x="135" y="542"/>
                    <a:pt x="134" y="538"/>
                  </a:cubicBezTo>
                  <a:cubicBezTo>
                    <a:pt x="133" y="533"/>
                    <a:pt x="133" y="528"/>
                    <a:pt x="133" y="523"/>
                  </a:cubicBezTo>
                  <a:cubicBezTo>
                    <a:pt x="134" y="520"/>
                    <a:pt x="134" y="517"/>
                    <a:pt x="135" y="513"/>
                  </a:cubicBezTo>
                  <a:cubicBezTo>
                    <a:pt x="135" y="511"/>
                    <a:pt x="134" y="508"/>
                    <a:pt x="133" y="505"/>
                  </a:cubicBezTo>
                  <a:cubicBezTo>
                    <a:pt x="131" y="500"/>
                    <a:pt x="125" y="498"/>
                    <a:pt x="121" y="500"/>
                  </a:cubicBezTo>
                  <a:cubicBezTo>
                    <a:pt x="119" y="500"/>
                    <a:pt x="116" y="501"/>
                    <a:pt x="115" y="503"/>
                  </a:cubicBezTo>
                  <a:cubicBezTo>
                    <a:pt x="107" y="509"/>
                    <a:pt x="99" y="514"/>
                    <a:pt x="92" y="519"/>
                  </a:cubicBezTo>
                  <a:cubicBezTo>
                    <a:pt x="87" y="523"/>
                    <a:pt x="82" y="525"/>
                    <a:pt x="77" y="527"/>
                  </a:cubicBezTo>
                  <a:cubicBezTo>
                    <a:pt x="72" y="528"/>
                    <a:pt x="68" y="531"/>
                    <a:pt x="64" y="534"/>
                  </a:cubicBezTo>
                  <a:cubicBezTo>
                    <a:pt x="59" y="539"/>
                    <a:pt x="54" y="543"/>
                    <a:pt x="48" y="547"/>
                  </a:cubicBezTo>
                  <a:cubicBezTo>
                    <a:pt x="46" y="549"/>
                    <a:pt x="43" y="551"/>
                    <a:pt x="40" y="552"/>
                  </a:cubicBezTo>
                  <a:cubicBezTo>
                    <a:pt x="36" y="553"/>
                    <a:pt x="33" y="553"/>
                    <a:pt x="30" y="551"/>
                  </a:cubicBezTo>
                  <a:cubicBezTo>
                    <a:pt x="24" y="549"/>
                    <a:pt x="21" y="542"/>
                    <a:pt x="24" y="536"/>
                  </a:cubicBezTo>
                  <a:cubicBezTo>
                    <a:pt x="25" y="534"/>
                    <a:pt x="27" y="532"/>
                    <a:pt x="28" y="530"/>
                  </a:cubicBezTo>
                  <a:cubicBezTo>
                    <a:pt x="31" y="526"/>
                    <a:pt x="35" y="522"/>
                    <a:pt x="40" y="519"/>
                  </a:cubicBezTo>
                  <a:cubicBezTo>
                    <a:pt x="45" y="515"/>
                    <a:pt x="49" y="511"/>
                    <a:pt x="54" y="506"/>
                  </a:cubicBezTo>
                  <a:cubicBezTo>
                    <a:pt x="58" y="502"/>
                    <a:pt x="63" y="498"/>
                    <a:pt x="68" y="495"/>
                  </a:cubicBezTo>
                  <a:cubicBezTo>
                    <a:pt x="73" y="491"/>
                    <a:pt x="78" y="486"/>
                    <a:pt x="83" y="481"/>
                  </a:cubicBezTo>
                  <a:cubicBezTo>
                    <a:pt x="90" y="473"/>
                    <a:pt x="98" y="465"/>
                    <a:pt x="107" y="458"/>
                  </a:cubicBezTo>
                  <a:cubicBezTo>
                    <a:pt x="113" y="453"/>
                    <a:pt x="118" y="448"/>
                    <a:pt x="124" y="442"/>
                  </a:cubicBezTo>
                  <a:cubicBezTo>
                    <a:pt x="130" y="436"/>
                    <a:pt x="133" y="428"/>
                    <a:pt x="135" y="420"/>
                  </a:cubicBezTo>
                  <a:cubicBezTo>
                    <a:pt x="138" y="407"/>
                    <a:pt x="141" y="395"/>
                    <a:pt x="141" y="382"/>
                  </a:cubicBezTo>
                  <a:cubicBezTo>
                    <a:pt x="141" y="375"/>
                    <a:pt x="142" y="369"/>
                    <a:pt x="143" y="362"/>
                  </a:cubicBezTo>
                  <a:cubicBezTo>
                    <a:pt x="144" y="355"/>
                    <a:pt x="145" y="349"/>
                    <a:pt x="144" y="342"/>
                  </a:cubicBezTo>
                  <a:cubicBezTo>
                    <a:pt x="143" y="334"/>
                    <a:pt x="143" y="325"/>
                    <a:pt x="144" y="317"/>
                  </a:cubicBezTo>
                  <a:cubicBezTo>
                    <a:pt x="145" y="307"/>
                    <a:pt x="145" y="297"/>
                    <a:pt x="144" y="287"/>
                  </a:cubicBezTo>
                  <a:cubicBezTo>
                    <a:pt x="144" y="279"/>
                    <a:pt x="140" y="273"/>
                    <a:pt x="133" y="270"/>
                  </a:cubicBezTo>
                  <a:cubicBezTo>
                    <a:pt x="130" y="268"/>
                    <a:pt x="126" y="267"/>
                    <a:pt x="122" y="266"/>
                  </a:cubicBezTo>
                  <a:cubicBezTo>
                    <a:pt x="113" y="263"/>
                    <a:pt x="105" y="259"/>
                    <a:pt x="97" y="253"/>
                  </a:cubicBezTo>
                  <a:cubicBezTo>
                    <a:pt x="84" y="244"/>
                    <a:pt x="70" y="235"/>
                    <a:pt x="56" y="226"/>
                  </a:cubicBezTo>
                  <a:cubicBezTo>
                    <a:pt x="53" y="224"/>
                    <a:pt x="50" y="222"/>
                    <a:pt x="47" y="219"/>
                  </a:cubicBezTo>
                  <a:cubicBezTo>
                    <a:pt x="41" y="213"/>
                    <a:pt x="35" y="207"/>
                    <a:pt x="29" y="202"/>
                  </a:cubicBezTo>
                  <a:cubicBezTo>
                    <a:pt x="23" y="196"/>
                    <a:pt x="17" y="190"/>
                    <a:pt x="11" y="184"/>
                  </a:cubicBezTo>
                  <a:cubicBezTo>
                    <a:pt x="8" y="181"/>
                    <a:pt x="6" y="177"/>
                    <a:pt x="4" y="173"/>
                  </a:cubicBezTo>
                  <a:cubicBezTo>
                    <a:pt x="0" y="167"/>
                    <a:pt x="2" y="158"/>
                    <a:pt x="8" y="153"/>
                  </a:cubicBezTo>
                  <a:cubicBezTo>
                    <a:pt x="11" y="151"/>
                    <a:pt x="14" y="150"/>
                    <a:pt x="18" y="151"/>
                  </a:cubicBezTo>
                  <a:cubicBezTo>
                    <a:pt x="24" y="152"/>
                    <a:pt x="31" y="154"/>
                    <a:pt x="37" y="157"/>
                  </a:cubicBezTo>
                  <a:cubicBezTo>
                    <a:pt x="43" y="161"/>
                    <a:pt x="49" y="164"/>
                    <a:pt x="56" y="168"/>
                  </a:cubicBezTo>
                  <a:cubicBezTo>
                    <a:pt x="58" y="169"/>
                    <a:pt x="60" y="171"/>
                    <a:pt x="63" y="172"/>
                  </a:cubicBezTo>
                  <a:cubicBezTo>
                    <a:pt x="69" y="177"/>
                    <a:pt x="75" y="181"/>
                    <a:pt x="81" y="184"/>
                  </a:cubicBezTo>
                  <a:cubicBezTo>
                    <a:pt x="83" y="185"/>
                    <a:pt x="85" y="187"/>
                    <a:pt x="87" y="188"/>
                  </a:cubicBezTo>
                  <a:cubicBezTo>
                    <a:pt x="90" y="191"/>
                    <a:pt x="94" y="193"/>
                    <a:pt x="98" y="194"/>
                  </a:cubicBezTo>
                  <a:cubicBezTo>
                    <a:pt x="100" y="194"/>
                    <a:pt x="102" y="194"/>
                    <a:pt x="103" y="195"/>
                  </a:cubicBezTo>
                  <a:cubicBezTo>
                    <a:pt x="107" y="196"/>
                    <a:pt x="111" y="198"/>
                    <a:pt x="114" y="200"/>
                  </a:cubicBezTo>
                  <a:cubicBezTo>
                    <a:pt x="116" y="202"/>
                    <a:pt x="118" y="204"/>
                    <a:pt x="120" y="205"/>
                  </a:cubicBezTo>
                  <a:cubicBezTo>
                    <a:pt x="124" y="207"/>
                    <a:pt x="127" y="209"/>
                    <a:pt x="131" y="210"/>
                  </a:cubicBezTo>
                  <a:cubicBezTo>
                    <a:pt x="133" y="210"/>
                    <a:pt x="136" y="210"/>
                    <a:pt x="138" y="210"/>
                  </a:cubicBezTo>
                  <a:cubicBezTo>
                    <a:pt x="144" y="209"/>
                    <a:pt x="148" y="205"/>
                    <a:pt x="149" y="199"/>
                  </a:cubicBezTo>
                  <a:cubicBezTo>
                    <a:pt x="150" y="197"/>
                    <a:pt x="150" y="195"/>
                    <a:pt x="150" y="193"/>
                  </a:cubicBezTo>
                  <a:cubicBezTo>
                    <a:pt x="150" y="192"/>
                    <a:pt x="150" y="190"/>
                    <a:pt x="149" y="189"/>
                  </a:cubicBezTo>
                  <a:cubicBezTo>
                    <a:pt x="147" y="182"/>
                    <a:pt x="144" y="174"/>
                    <a:pt x="142" y="167"/>
                  </a:cubicBezTo>
                  <a:cubicBezTo>
                    <a:pt x="141" y="164"/>
                    <a:pt x="140" y="162"/>
                    <a:pt x="138" y="160"/>
                  </a:cubicBezTo>
                  <a:cubicBezTo>
                    <a:pt x="135" y="157"/>
                    <a:pt x="132" y="154"/>
                    <a:pt x="130" y="151"/>
                  </a:cubicBezTo>
                  <a:cubicBezTo>
                    <a:pt x="126" y="147"/>
                    <a:pt x="124" y="142"/>
                    <a:pt x="123" y="136"/>
                  </a:cubicBezTo>
                  <a:cubicBezTo>
                    <a:pt x="123" y="136"/>
                    <a:pt x="123" y="135"/>
                    <a:pt x="123" y="134"/>
                  </a:cubicBezTo>
                  <a:cubicBezTo>
                    <a:pt x="123" y="127"/>
                    <a:pt x="120" y="120"/>
                    <a:pt x="115" y="115"/>
                  </a:cubicBezTo>
                  <a:cubicBezTo>
                    <a:pt x="104" y="105"/>
                    <a:pt x="95" y="93"/>
                    <a:pt x="85" y="81"/>
                  </a:cubicBezTo>
                  <a:cubicBezTo>
                    <a:pt x="78" y="74"/>
                    <a:pt x="72" y="66"/>
                    <a:pt x="65" y="59"/>
                  </a:cubicBezTo>
                  <a:cubicBezTo>
                    <a:pt x="61" y="54"/>
                    <a:pt x="58" y="50"/>
                    <a:pt x="55" y="46"/>
                  </a:cubicBezTo>
                  <a:cubicBezTo>
                    <a:pt x="50" y="40"/>
                    <a:pt x="46" y="34"/>
                    <a:pt x="41" y="29"/>
                  </a:cubicBezTo>
                  <a:cubicBezTo>
                    <a:pt x="37" y="26"/>
                    <a:pt x="34" y="22"/>
                    <a:pt x="32" y="19"/>
                  </a:cubicBezTo>
                  <a:cubicBezTo>
                    <a:pt x="31" y="17"/>
                    <a:pt x="31" y="16"/>
                    <a:pt x="30" y="14"/>
                  </a:cubicBezTo>
                  <a:cubicBezTo>
                    <a:pt x="29" y="12"/>
                    <a:pt x="30" y="8"/>
                    <a:pt x="32" y="6"/>
                  </a:cubicBezTo>
                  <a:cubicBezTo>
                    <a:pt x="33" y="6"/>
                    <a:pt x="33" y="6"/>
                    <a:pt x="33" y="5"/>
                  </a:cubicBezTo>
                  <a:cubicBezTo>
                    <a:pt x="39" y="1"/>
                    <a:pt x="45" y="0"/>
                    <a:pt x="5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3">
              <a:extLst>
                <a:ext uri="{FF2B5EF4-FFF2-40B4-BE49-F238E27FC236}">
                  <a16:creationId xmlns:a16="http://schemas.microsoft.com/office/drawing/2014/main" id="{27CEF0DC-6891-453E-B5EA-6FCBD01BDD75}"/>
                </a:ext>
              </a:extLst>
            </p:cNvPr>
            <p:cNvSpPr>
              <a:spLocks/>
            </p:cNvSpPr>
            <p:nvPr/>
          </p:nvSpPr>
          <p:spPr bwMode="auto">
            <a:xfrm>
              <a:off x="7158039" y="1936750"/>
              <a:ext cx="230188" cy="493713"/>
            </a:xfrm>
            <a:custGeom>
              <a:avLst/>
              <a:gdLst>
                <a:gd name="T0" fmla="*/ 42 w 262"/>
                <a:gd name="T1" fmla="*/ 105 h 574"/>
                <a:gd name="T2" fmla="*/ 65 w 262"/>
                <a:gd name="T3" fmla="*/ 125 h 574"/>
                <a:gd name="T4" fmla="*/ 88 w 262"/>
                <a:gd name="T5" fmla="*/ 142 h 574"/>
                <a:gd name="T6" fmla="*/ 102 w 262"/>
                <a:gd name="T7" fmla="*/ 129 h 574"/>
                <a:gd name="T8" fmla="*/ 92 w 262"/>
                <a:gd name="T9" fmla="*/ 103 h 574"/>
                <a:gd name="T10" fmla="*/ 82 w 262"/>
                <a:gd name="T11" fmla="*/ 80 h 574"/>
                <a:gd name="T12" fmla="*/ 68 w 262"/>
                <a:gd name="T13" fmla="*/ 58 h 574"/>
                <a:gd name="T14" fmla="*/ 41 w 262"/>
                <a:gd name="T15" fmla="*/ 40 h 574"/>
                <a:gd name="T16" fmla="*/ 40 w 262"/>
                <a:gd name="T17" fmla="*/ 23 h 574"/>
                <a:gd name="T18" fmla="*/ 68 w 262"/>
                <a:gd name="T19" fmla="*/ 0 h 574"/>
                <a:gd name="T20" fmla="*/ 116 w 262"/>
                <a:gd name="T21" fmla="*/ 14 h 574"/>
                <a:gd name="T22" fmla="*/ 146 w 262"/>
                <a:gd name="T23" fmla="*/ 46 h 574"/>
                <a:gd name="T24" fmla="*/ 165 w 262"/>
                <a:gd name="T25" fmla="*/ 80 h 574"/>
                <a:gd name="T26" fmla="*/ 184 w 262"/>
                <a:gd name="T27" fmla="*/ 77 h 574"/>
                <a:gd name="T28" fmla="*/ 200 w 262"/>
                <a:gd name="T29" fmla="*/ 54 h 574"/>
                <a:gd name="T30" fmla="*/ 224 w 262"/>
                <a:gd name="T31" fmla="*/ 37 h 574"/>
                <a:gd name="T32" fmla="*/ 245 w 262"/>
                <a:gd name="T33" fmla="*/ 44 h 574"/>
                <a:gd name="T34" fmla="*/ 244 w 262"/>
                <a:gd name="T35" fmla="*/ 79 h 574"/>
                <a:gd name="T36" fmla="*/ 221 w 262"/>
                <a:gd name="T37" fmla="*/ 120 h 574"/>
                <a:gd name="T38" fmla="*/ 194 w 262"/>
                <a:gd name="T39" fmla="*/ 171 h 574"/>
                <a:gd name="T40" fmla="*/ 173 w 262"/>
                <a:gd name="T41" fmla="*/ 210 h 574"/>
                <a:gd name="T42" fmla="*/ 166 w 262"/>
                <a:gd name="T43" fmla="*/ 247 h 574"/>
                <a:gd name="T44" fmla="*/ 163 w 262"/>
                <a:gd name="T45" fmla="*/ 267 h 574"/>
                <a:gd name="T46" fmla="*/ 163 w 262"/>
                <a:gd name="T47" fmla="*/ 292 h 574"/>
                <a:gd name="T48" fmla="*/ 163 w 262"/>
                <a:gd name="T49" fmla="*/ 303 h 574"/>
                <a:gd name="T50" fmla="*/ 180 w 262"/>
                <a:gd name="T51" fmla="*/ 309 h 574"/>
                <a:gd name="T52" fmla="*/ 209 w 262"/>
                <a:gd name="T53" fmla="*/ 289 h 574"/>
                <a:gd name="T54" fmla="*/ 223 w 262"/>
                <a:gd name="T55" fmla="*/ 281 h 574"/>
                <a:gd name="T56" fmla="*/ 258 w 262"/>
                <a:gd name="T57" fmla="*/ 297 h 574"/>
                <a:gd name="T58" fmla="*/ 256 w 262"/>
                <a:gd name="T59" fmla="*/ 322 h 574"/>
                <a:gd name="T60" fmla="*/ 231 w 262"/>
                <a:gd name="T61" fmla="*/ 341 h 574"/>
                <a:gd name="T62" fmla="*/ 214 w 262"/>
                <a:gd name="T63" fmla="*/ 357 h 574"/>
                <a:gd name="T64" fmla="*/ 175 w 262"/>
                <a:gd name="T65" fmla="*/ 397 h 574"/>
                <a:gd name="T66" fmla="*/ 158 w 262"/>
                <a:gd name="T67" fmla="*/ 419 h 574"/>
                <a:gd name="T68" fmla="*/ 163 w 262"/>
                <a:gd name="T69" fmla="*/ 450 h 574"/>
                <a:gd name="T70" fmla="*/ 163 w 262"/>
                <a:gd name="T71" fmla="*/ 476 h 574"/>
                <a:gd name="T72" fmla="*/ 158 w 262"/>
                <a:gd name="T73" fmla="*/ 507 h 574"/>
                <a:gd name="T74" fmla="*/ 145 w 262"/>
                <a:gd name="T75" fmla="*/ 556 h 574"/>
                <a:gd name="T76" fmla="*/ 133 w 262"/>
                <a:gd name="T77" fmla="*/ 571 h 574"/>
                <a:gd name="T78" fmla="*/ 104 w 262"/>
                <a:gd name="T79" fmla="*/ 555 h 574"/>
                <a:gd name="T80" fmla="*/ 101 w 262"/>
                <a:gd name="T81" fmla="*/ 523 h 574"/>
                <a:gd name="T82" fmla="*/ 98 w 262"/>
                <a:gd name="T83" fmla="*/ 458 h 574"/>
                <a:gd name="T84" fmla="*/ 86 w 262"/>
                <a:gd name="T85" fmla="*/ 419 h 574"/>
                <a:gd name="T86" fmla="*/ 67 w 262"/>
                <a:gd name="T87" fmla="*/ 396 h 574"/>
                <a:gd name="T88" fmla="*/ 18 w 262"/>
                <a:gd name="T89" fmla="*/ 341 h 574"/>
                <a:gd name="T90" fmla="*/ 16 w 262"/>
                <a:gd name="T91" fmla="*/ 308 h 574"/>
                <a:gd name="T92" fmla="*/ 53 w 262"/>
                <a:gd name="T93" fmla="*/ 297 h 574"/>
                <a:gd name="T94" fmla="*/ 78 w 262"/>
                <a:gd name="T95" fmla="*/ 314 h 574"/>
                <a:gd name="T96" fmla="*/ 93 w 262"/>
                <a:gd name="T97" fmla="*/ 316 h 574"/>
                <a:gd name="T98" fmla="*/ 97 w 262"/>
                <a:gd name="T99" fmla="*/ 303 h 574"/>
                <a:gd name="T100" fmla="*/ 98 w 262"/>
                <a:gd name="T101" fmla="*/ 273 h 574"/>
                <a:gd name="T102" fmla="*/ 93 w 262"/>
                <a:gd name="T103" fmla="*/ 244 h 574"/>
                <a:gd name="T104" fmla="*/ 56 w 262"/>
                <a:gd name="T105" fmla="*/ 209 h 574"/>
                <a:gd name="T106" fmla="*/ 36 w 262"/>
                <a:gd name="T107" fmla="*/ 180 h 574"/>
                <a:gd name="T108" fmla="*/ 7 w 262"/>
                <a:gd name="T109" fmla="*/ 152 h 574"/>
                <a:gd name="T110" fmla="*/ 14 w 262"/>
                <a:gd name="T111" fmla="*/ 110 h 574"/>
                <a:gd name="T112" fmla="*/ 31 w 262"/>
                <a:gd name="T113" fmla="*/ 10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2" h="574">
                  <a:moveTo>
                    <a:pt x="31" y="104"/>
                  </a:moveTo>
                  <a:cubicBezTo>
                    <a:pt x="34" y="104"/>
                    <a:pt x="38" y="104"/>
                    <a:pt x="42" y="105"/>
                  </a:cubicBezTo>
                  <a:cubicBezTo>
                    <a:pt x="47" y="106"/>
                    <a:pt x="51" y="108"/>
                    <a:pt x="54" y="111"/>
                  </a:cubicBezTo>
                  <a:cubicBezTo>
                    <a:pt x="58" y="116"/>
                    <a:pt x="62" y="121"/>
                    <a:pt x="65" y="125"/>
                  </a:cubicBezTo>
                  <a:cubicBezTo>
                    <a:pt x="70" y="131"/>
                    <a:pt x="75" y="135"/>
                    <a:pt x="80" y="139"/>
                  </a:cubicBezTo>
                  <a:cubicBezTo>
                    <a:pt x="83" y="140"/>
                    <a:pt x="85" y="141"/>
                    <a:pt x="88" y="142"/>
                  </a:cubicBezTo>
                  <a:cubicBezTo>
                    <a:pt x="90" y="142"/>
                    <a:pt x="92" y="142"/>
                    <a:pt x="95" y="142"/>
                  </a:cubicBezTo>
                  <a:cubicBezTo>
                    <a:pt x="100" y="141"/>
                    <a:pt x="104" y="134"/>
                    <a:pt x="102" y="129"/>
                  </a:cubicBezTo>
                  <a:cubicBezTo>
                    <a:pt x="102" y="127"/>
                    <a:pt x="102" y="126"/>
                    <a:pt x="101" y="124"/>
                  </a:cubicBezTo>
                  <a:cubicBezTo>
                    <a:pt x="97" y="117"/>
                    <a:pt x="94" y="110"/>
                    <a:pt x="92" y="103"/>
                  </a:cubicBezTo>
                  <a:cubicBezTo>
                    <a:pt x="91" y="99"/>
                    <a:pt x="90" y="95"/>
                    <a:pt x="88" y="92"/>
                  </a:cubicBezTo>
                  <a:cubicBezTo>
                    <a:pt x="85" y="88"/>
                    <a:pt x="83" y="84"/>
                    <a:pt x="82" y="80"/>
                  </a:cubicBezTo>
                  <a:cubicBezTo>
                    <a:pt x="81" y="77"/>
                    <a:pt x="80" y="73"/>
                    <a:pt x="78" y="70"/>
                  </a:cubicBezTo>
                  <a:cubicBezTo>
                    <a:pt x="76" y="65"/>
                    <a:pt x="73" y="61"/>
                    <a:pt x="68" y="58"/>
                  </a:cubicBezTo>
                  <a:cubicBezTo>
                    <a:pt x="61" y="54"/>
                    <a:pt x="55" y="49"/>
                    <a:pt x="48" y="45"/>
                  </a:cubicBezTo>
                  <a:cubicBezTo>
                    <a:pt x="46" y="43"/>
                    <a:pt x="43" y="42"/>
                    <a:pt x="41" y="40"/>
                  </a:cubicBezTo>
                  <a:cubicBezTo>
                    <a:pt x="39" y="38"/>
                    <a:pt x="38" y="36"/>
                    <a:pt x="38" y="33"/>
                  </a:cubicBezTo>
                  <a:cubicBezTo>
                    <a:pt x="38" y="30"/>
                    <a:pt x="38" y="26"/>
                    <a:pt x="40" y="23"/>
                  </a:cubicBezTo>
                  <a:cubicBezTo>
                    <a:pt x="43" y="17"/>
                    <a:pt x="47" y="12"/>
                    <a:pt x="51" y="7"/>
                  </a:cubicBezTo>
                  <a:cubicBezTo>
                    <a:pt x="56" y="2"/>
                    <a:pt x="61" y="0"/>
                    <a:pt x="68" y="0"/>
                  </a:cubicBezTo>
                  <a:cubicBezTo>
                    <a:pt x="75" y="0"/>
                    <a:pt x="99" y="5"/>
                    <a:pt x="106" y="7"/>
                  </a:cubicBezTo>
                  <a:cubicBezTo>
                    <a:pt x="109" y="9"/>
                    <a:pt x="113" y="11"/>
                    <a:pt x="116" y="14"/>
                  </a:cubicBezTo>
                  <a:cubicBezTo>
                    <a:pt x="125" y="22"/>
                    <a:pt x="134" y="30"/>
                    <a:pt x="142" y="40"/>
                  </a:cubicBezTo>
                  <a:cubicBezTo>
                    <a:pt x="143" y="42"/>
                    <a:pt x="145" y="44"/>
                    <a:pt x="146" y="46"/>
                  </a:cubicBezTo>
                  <a:cubicBezTo>
                    <a:pt x="151" y="56"/>
                    <a:pt x="156" y="65"/>
                    <a:pt x="161" y="75"/>
                  </a:cubicBezTo>
                  <a:cubicBezTo>
                    <a:pt x="162" y="76"/>
                    <a:pt x="164" y="78"/>
                    <a:pt x="165" y="80"/>
                  </a:cubicBezTo>
                  <a:cubicBezTo>
                    <a:pt x="170" y="85"/>
                    <a:pt x="177" y="84"/>
                    <a:pt x="182" y="80"/>
                  </a:cubicBezTo>
                  <a:cubicBezTo>
                    <a:pt x="182" y="79"/>
                    <a:pt x="183" y="78"/>
                    <a:pt x="184" y="77"/>
                  </a:cubicBezTo>
                  <a:cubicBezTo>
                    <a:pt x="185" y="75"/>
                    <a:pt x="187" y="72"/>
                    <a:pt x="188" y="70"/>
                  </a:cubicBezTo>
                  <a:cubicBezTo>
                    <a:pt x="190" y="63"/>
                    <a:pt x="194" y="58"/>
                    <a:pt x="200" y="54"/>
                  </a:cubicBezTo>
                  <a:cubicBezTo>
                    <a:pt x="205" y="50"/>
                    <a:pt x="210" y="46"/>
                    <a:pt x="215" y="42"/>
                  </a:cubicBezTo>
                  <a:cubicBezTo>
                    <a:pt x="218" y="39"/>
                    <a:pt x="221" y="38"/>
                    <a:pt x="224" y="37"/>
                  </a:cubicBezTo>
                  <a:cubicBezTo>
                    <a:pt x="227" y="35"/>
                    <a:pt x="231" y="35"/>
                    <a:pt x="234" y="36"/>
                  </a:cubicBezTo>
                  <a:cubicBezTo>
                    <a:pt x="238" y="38"/>
                    <a:pt x="242" y="40"/>
                    <a:pt x="245" y="44"/>
                  </a:cubicBezTo>
                  <a:cubicBezTo>
                    <a:pt x="252" y="53"/>
                    <a:pt x="252" y="62"/>
                    <a:pt x="248" y="72"/>
                  </a:cubicBezTo>
                  <a:cubicBezTo>
                    <a:pt x="246" y="75"/>
                    <a:pt x="245" y="77"/>
                    <a:pt x="244" y="79"/>
                  </a:cubicBezTo>
                  <a:cubicBezTo>
                    <a:pt x="242" y="82"/>
                    <a:pt x="240" y="84"/>
                    <a:pt x="239" y="86"/>
                  </a:cubicBezTo>
                  <a:cubicBezTo>
                    <a:pt x="232" y="97"/>
                    <a:pt x="226" y="108"/>
                    <a:pt x="221" y="120"/>
                  </a:cubicBezTo>
                  <a:cubicBezTo>
                    <a:pt x="220" y="124"/>
                    <a:pt x="218" y="127"/>
                    <a:pt x="217" y="130"/>
                  </a:cubicBezTo>
                  <a:cubicBezTo>
                    <a:pt x="209" y="143"/>
                    <a:pt x="202" y="157"/>
                    <a:pt x="194" y="171"/>
                  </a:cubicBezTo>
                  <a:cubicBezTo>
                    <a:pt x="191" y="175"/>
                    <a:pt x="188" y="180"/>
                    <a:pt x="184" y="184"/>
                  </a:cubicBezTo>
                  <a:cubicBezTo>
                    <a:pt x="177" y="191"/>
                    <a:pt x="174" y="200"/>
                    <a:pt x="173" y="210"/>
                  </a:cubicBezTo>
                  <a:cubicBezTo>
                    <a:pt x="173" y="215"/>
                    <a:pt x="172" y="221"/>
                    <a:pt x="171" y="226"/>
                  </a:cubicBezTo>
                  <a:cubicBezTo>
                    <a:pt x="170" y="233"/>
                    <a:pt x="169" y="240"/>
                    <a:pt x="166" y="247"/>
                  </a:cubicBezTo>
                  <a:cubicBezTo>
                    <a:pt x="165" y="249"/>
                    <a:pt x="165" y="251"/>
                    <a:pt x="164" y="254"/>
                  </a:cubicBezTo>
                  <a:cubicBezTo>
                    <a:pt x="163" y="258"/>
                    <a:pt x="162" y="262"/>
                    <a:pt x="163" y="267"/>
                  </a:cubicBezTo>
                  <a:cubicBezTo>
                    <a:pt x="163" y="269"/>
                    <a:pt x="163" y="270"/>
                    <a:pt x="163" y="272"/>
                  </a:cubicBezTo>
                  <a:cubicBezTo>
                    <a:pt x="165" y="279"/>
                    <a:pt x="164" y="285"/>
                    <a:pt x="163" y="292"/>
                  </a:cubicBezTo>
                  <a:cubicBezTo>
                    <a:pt x="162" y="294"/>
                    <a:pt x="162" y="296"/>
                    <a:pt x="162" y="298"/>
                  </a:cubicBezTo>
                  <a:cubicBezTo>
                    <a:pt x="162" y="300"/>
                    <a:pt x="162" y="302"/>
                    <a:pt x="163" y="303"/>
                  </a:cubicBezTo>
                  <a:cubicBezTo>
                    <a:pt x="164" y="307"/>
                    <a:pt x="168" y="310"/>
                    <a:pt x="171" y="310"/>
                  </a:cubicBezTo>
                  <a:cubicBezTo>
                    <a:pt x="174" y="310"/>
                    <a:pt x="177" y="310"/>
                    <a:pt x="180" y="309"/>
                  </a:cubicBezTo>
                  <a:cubicBezTo>
                    <a:pt x="181" y="308"/>
                    <a:pt x="182" y="308"/>
                    <a:pt x="183" y="307"/>
                  </a:cubicBezTo>
                  <a:cubicBezTo>
                    <a:pt x="191" y="301"/>
                    <a:pt x="200" y="295"/>
                    <a:pt x="209" y="289"/>
                  </a:cubicBezTo>
                  <a:cubicBezTo>
                    <a:pt x="212" y="287"/>
                    <a:pt x="214" y="286"/>
                    <a:pt x="217" y="284"/>
                  </a:cubicBezTo>
                  <a:cubicBezTo>
                    <a:pt x="219" y="283"/>
                    <a:pt x="221" y="282"/>
                    <a:pt x="223" y="281"/>
                  </a:cubicBezTo>
                  <a:cubicBezTo>
                    <a:pt x="228" y="280"/>
                    <a:pt x="232" y="280"/>
                    <a:pt x="236" y="282"/>
                  </a:cubicBezTo>
                  <a:cubicBezTo>
                    <a:pt x="245" y="285"/>
                    <a:pt x="252" y="290"/>
                    <a:pt x="258" y="297"/>
                  </a:cubicBezTo>
                  <a:cubicBezTo>
                    <a:pt x="262" y="301"/>
                    <a:pt x="262" y="306"/>
                    <a:pt x="261" y="311"/>
                  </a:cubicBezTo>
                  <a:cubicBezTo>
                    <a:pt x="260" y="315"/>
                    <a:pt x="258" y="318"/>
                    <a:pt x="256" y="322"/>
                  </a:cubicBezTo>
                  <a:cubicBezTo>
                    <a:pt x="253" y="325"/>
                    <a:pt x="250" y="328"/>
                    <a:pt x="246" y="331"/>
                  </a:cubicBezTo>
                  <a:cubicBezTo>
                    <a:pt x="241" y="335"/>
                    <a:pt x="236" y="338"/>
                    <a:pt x="231" y="341"/>
                  </a:cubicBezTo>
                  <a:cubicBezTo>
                    <a:pt x="227" y="343"/>
                    <a:pt x="223" y="346"/>
                    <a:pt x="220" y="350"/>
                  </a:cubicBezTo>
                  <a:cubicBezTo>
                    <a:pt x="218" y="352"/>
                    <a:pt x="216" y="355"/>
                    <a:pt x="214" y="357"/>
                  </a:cubicBezTo>
                  <a:cubicBezTo>
                    <a:pt x="208" y="365"/>
                    <a:pt x="201" y="371"/>
                    <a:pt x="194" y="378"/>
                  </a:cubicBezTo>
                  <a:cubicBezTo>
                    <a:pt x="187" y="383"/>
                    <a:pt x="182" y="391"/>
                    <a:pt x="175" y="397"/>
                  </a:cubicBezTo>
                  <a:cubicBezTo>
                    <a:pt x="170" y="401"/>
                    <a:pt x="166" y="406"/>
                    <a:pt x="162" y="412"/>
                  </a:cubicBezTo>
                  <a:cubicBezTo>
                    <a:pt x="160" y="414"/>
                    <a:pt x="159" y="417"/>
                    <a:pt x="158" y="419"/>
                  </a:cubicBezTo>
                  <a:cubicBezTo>
                    <a:pt x="156" y="425"/>
                    <a:pt x="156" y="431"/>
                    <a:pt x="158" y="437"/>
                  </a:cubicBezTo>
                  <a:cubicBezTo>
                    <a:pt x="159" y="441"/>
                    <a:pt x="161" y="445"/>
                    <a:pt x="163" y="450"/>
                  </a:cubicBezTo>
                  <a:cubicBezTo>
                    <a:pt x="165" y="456"/>
                    <a:pt x="165" y="462"/>
                    <a:pt x="164" y="468"/>
                  </a:cubicBezTo>
                  <a:cubicBezTo>
                    <a:pt x="164" y="471"/>
                    <a:pt x="164" y="473"/>
                    <a:pt x="163" y="476"/>
                  </a:cubicBezTo>
                  <a:cubicBezTo>
                    <a:pt x="162" y="479"/>
                    <a:pt x="161" y="483"/>
                    <a:pt x="160" y="486"/>
                  </a:cubicBezTo>
                  <a:cubicBezTo>
                    <a:pt x="159" y="493"/>
                    <a:pt x="157" y="500"/>
                    <a:pt x="158" y="507"/>
                  </a:cubicBezTo>
                  <a:cubicBezTo>
                    <a:pt x="158" y="516"/>
                    <a:pt x="156" y="525"/>
                    <a:pt x="153" y="534"/>
                  </a:cubicBezTo>
                  <a:cubicBezTo>
                    <a:pt x="151" y="541"/>
                    <a:pt x="148" y="548"/>
                    <a:pt x="145" y="556"/>
                  </a:cubicBezTo>
                  <a:cubicBezTo>
                    <a:pt x="144" y="558"/>
                    <a:pt x="143" y="561"/>
                    <a:pt x="141" y="563"/>
                  </a:cubicBezTo>
                  <a:cubicBezTo>
                    <a:pt x="139" y="566"/>
                    <a:pt x="136" y="569"/>
                    <a:pt x="133" y="571"/>
                  </a:cubicBezTo>
                  <a:cubicBezTo>
                    <a:pt x="129" y="573"/>
                    <a:pt x="124" y="574"/>
                    <a:pt x="120" y="573"/>
                  </a:cubicBezTo>
                  <a:cubicBezTo>
                    <a:pt x="111" y="570"/>
                    <a:pt x="106" y="564"/>
                    <a:pt x="104" y="555"/>
                  </a:cubicBezTo>
                  <a:cubicBezTo>
                    <a:pt x="103" y="551"/>
                    <a:pt x="103" y="548"/>
                    <a:pt x="103" y="545"/>
                  </a:cubicBezTo>
                  <a:cubicBezTo>
                    <a:pt x="102" y="538"/>
                    <a:pt x="102" y="530"/>
                    <a:pt x="101" y="523"/>
                  </a:cubicBezTo>
                  <a:cubicBezTo>
                    <a:pt x="100" y="515"/>
                    <a:pt x="99" y="506"/>
                    <a:pt x="99" y="498"/>
                  </a:cubicBezTo>
                  <a:cubicBezTo>
                    <a:pt x="98" y="485"/>
                    <a:pt x="98" y="471"/>
                    <a:pt x="98" y="458"/>
                  </a:cubicBezTo>
                  <a:cubicBezTo>
                    <a:pt x="98" y="451"/>
                    <a:pt x="97" y="444"/>
                    <a:pt x="95" y="438"/>
                  </a:cubicBezTo>
                  <a:cubicBezTo>
                    <a:pt x="94" y="431"/>
                    <a:pt x="91" y="424"/>
                    <a:pt x="86" y="419"/>
                  </a:cubicBezTo>
                  <a:cubicBezTo>
                    <a:pt x="79" y="412"/>
                    <a:pt x="73" y="404"/>
                    <a:pt x="68" y="397"/>
                  </a:cubicBezTo>
                  <a:cubicBezTo>
                    <a:pt x="67" y="396"/>
                    <a:pt x="67" y="396"/>
                    <a:pt x="67" y="396"/>
                  </a:cubicBezTo>
                  <a:cubicBezTo>
                    <a:pt x="55" y="385"/>
                    <a:pt x="45" y="372"/>
                    <a:pt x="33" y="362"/>
                  </a:cubicBezTo>
                  <a:cubicBezTo>
                    <a:pt x="26" y="356"/>
                    <a:pt x="21" y="350"/>
                    <a:pt x="18" y="341"/>
                  </a:cubicBezTo>
                  <a:cubicBezTo>
                    <a:pt x="16" y="337"/>
                    <a:pt x="14" y="333"/>
                    <a:pt x="13" y="329"/>
                  </a:cubicBezTo>
                  <a:cubicBezTo>
                    <a:pt x="10" y="321"/>
                    <a:pt x="11" y="314"/>
                    <a:pt x="16" y="308"/>
                  </a:cubicBezTo>
                  <a:cubicBezTo>
                    <a:pt x="23" y="297"/>
                    <a:pt x="29" y="293"/>
                    <a:pt x="42" y="294"/>
                  </a:cubicBezTo>
                  <a:cubicBezTo>
                    <a:pt x="46" y="294"/>
                    <a:pt x="50" y="295"/>
                    <a:pt x="53" y="297"/>
                  </a:cubicBezTo>
                  <a:cubicBezTo>
                    <a:pt x="56" y="298"/>
                    <a:pt x="58" y="300"/>
                    <a:pt x="60" y="302"/>
                  </a:cubicBezTo>
                  <a:cubicBezTo>
                    <a:pt x="66" y="306"/>
                    <a:pt x="72" y="310"/>
                    <a:pt x="78" y="314"/>
                  </a:cubicBezTo>
                  <a:cubicBezTo>
                    <a:pt x="80" y="315"/>
                    <a:pt x="82" y="316"/>
                    <a:pt x="84" y="317"/>
                  </a:cubicBezTo>
                  <a:cubicBezTo>
                    <a:pt x="87" y="318"/>
                    <a:pt x="90" y="317"/>
                    <a:pt x="93" y="316"/>
                  </a:cubicBezTo>
                  <a:cubicBezTo>
                    <a:pt x="95" y="315"/>
                    <a:pt x="97" y="313"/>
                    <a:pt x="97" y="310"/>
                  </a:cubicBezTo>
                  <a:cubicBezTo>
                    <a:pt x="98" y="308"/>
                    <a:pt x="97" y="305"/>
                    <a:pt x="97" y="303"/>
                  </a:cubicBezTo>
                  <a:cubicBezTo>
                    <a:pt x="97" y="299"/>
                    <a:pt x="96" y="294"/>
                    <a:pt x="97" y="290"/>
                  </a:cubicBezTo>
                  <a:cubicBezTo>
                    <a:pt x="99" y="284"/>
                    <a:pt x="99" y="279"/>
                    <a:pt x="98" y="273"/>
                  </a:cubicBezTo>
                  <a:cubicBezTo>
                    <a:pt x="97" y="267"/>
                    <a:pt x="97" y="261"/>
                    <a:pt x="98" y="255"/>
                  </a:cubicBezTo>
                  <a:cubicBezTo>
                    <a:pt x="98" y="251"/>
                    <a:pt x="96" y="247"/>
                    <a:pt x="93" y="244"/>
                  </a:cubicBezTo>
                  <a:cubicBezTo>
                    <a:pt x="90" y="240"/>
                    <a:pt x="86" y="236"/>
                    <a:pt x="81" y="233"/>
                  </a:cubicBezTo>
                  <a:cubicBezTo>
                    <a:pt x="72" y="226"/>
                    <a:pt x="64" y="217"/>
                    <a:pt x="56" y="209"/>
                  </a:cubicBezTo>
                  <a:cubicBezTo>
                    <a:pt x="52" y="206"/>
                    <a:pt x="50" y="202"/>
                    <a:pt x="48" y="198"/>
                  </a:cubicBezTo>
                  <a:cubicBezTo>
                    <a:pt x="45" y="191"/>
                    <a:pt x="41" y="185"/>
                    <a:pt x="36" y="180"/>
                  </a:cubicBezTo>
                  <a:cubicBezTo>
                    <a:pt x="32" y="176"/>
                    <a:pt x="28" y="172"/>
                    <a:pt x="23" y="169"/>
                  </a:cubicBezTo>
                  <a:cubicBezTo>
                    <a:pt x="17" y="164"/>
                    <a:pt x="11" y="159"/>
                    <a:pt x="7" y="152"/>
                  </a:cubicBezTo>
                  <a:cubicBezTo>
                    <a:pt x="1" y="144"/>
                    <a:pt x="0" y="135"/>
                    <a:pt x="4" y="125"/>
                  </a:cubicBezTo>
                  <a:cubicBezTo>
                    <a:pt x="7" y="120"/>
                    <a:pt x="10" y="114"/>
                    <a:pt x="14" y="110"/>
                  </a:cubicBezTo>
                  <a:cubicBezTo>
                    <a:pt x="16" y="107"/>
                    <a:pt x="19" y="105"/>
                    <a:pt x="22" y="105"/>
                  </a:cubicBezTo>
                  <a:cubicBezTo>
                    <a:pt x="25" y="104"/>
                    <a:pt x="28" y="104"/>
                    <a:pt x="31"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5">
              <a:extLst>
                <a:ext uri="{FF2B5EF4-FFF2-40B4-BE49-F238E27FC236}">
                  <a16:creationId xmlns:a16="http://schemas.microsoft.com/office/drawing/2014/main" id="{28E961E2-3E14-46D7-A288-9297F7901F55}"/>
                </a:ext>
              </a:extLst>
            </p:cNvPr>
            <p:cNvSpPr>
              <a:spLocks/>
            </p:cNvSpPr>
            <p:nvPr/>
          </p:nvSpPr>
          <p:spPr bwMode="auto">
            <a:xfrm>
              <a:off x="4814889" y="3119438"/>
              <a:ext cx="180975" cy="646113"/>
            </a:xfrm>
            <a:custGeom>
              <a:avLst/>
              <a:gdLst>
                <a:gd name="T0" fmla="*/ 7 w 207"/>
                <a:gd name="T1" fmla="*/ 615 h 752"/>
                <a:gd name="T2" fmla="*/ 18 w 207"/>
                <a:gd name="T3" fmla="*/ 581 h 752"/>
                <a:gd name="T4" fmla="*/ 14 w 207"/>
                <a:gd name="T5" fmla="*/ 516 h 752"/>
                <a:gd name="T6" fmla="*/ 16 w 207"/>
                <a:gd name="T7" fmla="*/ 496 h 752"/>
                <a:gd name="T8" fmla="*/ 20 w 207"/>
                <a:gd name="T9" fmla="*/ 452 h 752"/>
                <a:gd name="T10" fmla="*/ 34 w 207"/>
                <a:gd name="T11" fmla="*/ 361 h 752"/>
                <a:gd name="T12" fmla="*/ 43 w 207"/>
                <a:gd name="T13" fmla="*/ 293 h 752"/>
                <a:gd name="T14" fmla="*/ 53 w 207"/>
                <a:gd name="T15" fmla="*/ 219 h 752"/>
                <a:gd name="T16" fmla="*/ 51 w 207"/>
                <a:gd name="T17" fmla="*/ 129 h 752"/>
                <a:gd name="T18" fmla="*/ 18 w 207"/>
                <a:gd name="T19" fmla="*/ 81 h 752"/>
                <a:gd name="T20" fmla="*/ 6 w 207"/>
                <a:gd name="T21" fmla="*/ 25 h 752"/>
                <a:gd name="T22" fmla="*/ 38 w 207"/>
                <a:gd name="T23" fmla="*/ 3 h 752"/>
                <a:gd name="T24" fmla="*/ 89 w 207"/>
                <a:gd name="T25" fmla="*/ 44 h 752"/>
                <a:gd name="T26" fmla="*/ 129 w 207"/>
                <a:gd name="T27" fmla="*/ 51 h 752"/>
                <a:gd name="T28" fmla="*/ 167 w 207"/>
                <a:gd name="T29" fmla="*/ 59 h 752"/>
                <a:gd name="T30" fmla="*/ 199 w 207"/>
                <a:gd name="T31" fmla="*/ 93 h 752"/>
                <a:gd name="T32" fmla="*/ 206 w 207"/>
                <a:gd name="T33" fmla="*/ 133 h 752"/>
                <a:gd name="T34" fmla="*/ 194 w 207"/>
                <a:gd name="T35" fmla="*/ 197 h 752"/>
                <a:gd name="T36" fmla="*/ 185 w 207"/>
                <a:gd name="T37" fmla="*/ 267 h 752"/>
                <a:gd name="T38" fmla="*/ 181 w 207"/>
                <a:gd name="T39" fmla="*/ 313 h 752"/>
                <a:gd name="T40" fmla="*/ 177 w 207"/>
                <a:gd name="T41" fmla="*/ 366 h 752"/>
                <a:gd name="T42" fmla="*/ 170 w 207"/>
                <a:gd name="T43" fmla="*/ 396 h 752"/>
                <a:gd name="T44" fmla="*/ 168 w 207"/>
                <a:gd name="T45" fmla="*/ 447 h 752"/>
                <a:gd name="T46" fmla="*/ 162 w 207"/>
                <a:gd name="T47" fmla="*/ 503 h 752"/>
                <a:gd name="T48" fmla="*/ 169 w 207"/>
                <a:gd name="T49" fmla="*/ 525 h 752"/>
                <a:gd name="T50" fmla="*/ 161 w 207"/>
                <a:gd name="T51" fmla="*/ 546 h 752"/>
                <a:gd name="T52" fmla="*/ 170 w 207"/>
                <a:gd name="T53" fmla="*/ 575 h 752"/>
                <a:gd name="T54" fmla="*/ 181 w 207"/>
                <a:gd name="T55" fmla="*/ 624 h 752"/>
                <a:gd name="T56" fmla="*/ 192 w 207"/>
                <a:gd name="T57" fmla="*/ 691 h 752"/>
                <a:gd name="T58" fmla="*/ 188 w 207"/>
                <a:gd name="T59" fmla="*/ 731 h 752"/>
                <a:gd name="T60" fmla="*/ 169 w 207"/>
                <a:gd name="T61" fmla="*/ 746 h 752"/>
                <a:gd name="T62" fmla="*/ 151 w 207"/>
                <a:gd name="T63" fmla="*/ 744 h 752"/>
                <a:gd name="T64" fmla="*/ 147 w 207"/>
                <a:gd name="T65" fmla="*/ 714 h 752"/>
                <a:gd name="T66" fmla="*/ 147 w 207"/>
                <a:gd name="T67" fmla="*/ 666 h 752"/>
                <a:gd name="T68" fmla="*/ 147 w 207"/>
                <a:gd name="T69" fmla="*/ 639 h 752"/>
                <a:gd name="T70" fmla="*/ 141 w 207"/>
                <a:gd name="T71" fmla="*/ 593 h 752"/>
                <a:gd name="T72" fmla="*/ 139 w 207"/>
                <a:gd name="T73" fmla="*/ 520 h 752"/>
                <a:gd name="T74" fmla="*/ 129 w 207"/>
                <a:gd name="T75" fmla="*/ 486 h 752"/>
                <a:gd name="T76" fmla="*/ 132 w 207"/>
                <a:gd name="T77" fmla="*/ 461 h 752"/>
                <a:gd name="T78" fmla="*/ 134 w 207"/>
                <a:gd name="T79" fmla="*/ 408 h 752"/>
                <a:gd name="T80" fmla="*/ 138 w 207"/>
                <a:gd name="T81" fmla="*/ 360 h 752"/>
                <a:gd name="T82" fmla="*/ 143 w 207"/>
                <a:gd name="T83" fmla="*/ 304 h 752"/>
                <a:gd name="T84" fmla="*/ 157 w 207"/>
                <a:gd name="T85" fmla="*/ 275 h 752"/>
                <a:gd name="T86" fmla="*/ 155 w 207"/>
                <a:gd name="T87" fmla="*/ 248 h 752"/>
                <a:gd name="T88" fmla="*/ 155 w 207"/>
                <a:gd name="T89" fmla="*/ 210 h 752"/>
                <a:gd name="T90" fmla="*/ 162 w 207"/>
                <a:gd name="T91" fmla="*/ 185 h 752"/>
                <a:gd name="T92" fmla="*/ 161 w 207"/>
                <a:gd name="T93" fmla="*/ 166 h 752"/>
                <a:gd name="T94" fmla="*/ 118 w 207"/>
                <a:gd name="T95" fmla="*/ 116 h 752"/>
                <a:gd name="T96" fmla="*/ 88 w 207"/>
                <a:gd name="T97" fmla="*/ 121 h 752"/>
                <a:gd name="T98" fmla="*/ 82 w 207"/>
                <a:gd name="T99" fmla="*/ 148 h 752"/>
                <a:gd name="T100" fmla="*/ 80 w 207"/>
                <a:gd name="T101" fmla="*/ 214 h 752"/>
                <a:gd name="T102" fmla="*/ 76 w 207"/>
                <a:gd name="T103" fmla="*/ 331 h 752"/>
                <a:gd name="T104" fmla="*/ 66 w 207"/>
                <a:gd name="T105" fmla="*/ 371 h 752"/>
                <a:gd name="T106" fmla="*/ 60 w 207"/>
                <a:gd name="T107" fmla="*/ 424 h 752"/>
                <a:gd name="T108" fmla="*/ 47 w 207"/>
                <a:gd name="T109" fmla="*/ 492 h 752"/>
                <a:gd name="T110" fmla="*/ 42 w 207"/>
                <a:gd name="T111" fmla="*/ 515 h 752"/>
                <a:gd name="T112" fmla="*/ 42 w 207"/>
                <a:gd name="T113" fmla="*/ 580 h 752"/>
                <a:gd name="T114" fmla="*/ 46 w 207"/>
                <a:gd name="T115" fmla="*/ 642 h 752"/>
                <a:gd name="T116" fmla="*/ 38 w 207"/>
                <a:gd name="T117" fmla="*/ 683 h 752"/>
                <a:gd name="T118" fmla="*/ 8 w 207"/>
                <a:gd name="T119" fmla="*/ 6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7" h="752">
                  <a:moveTo>
                    <a:pt x="8" y="647"/>
                  </a:moveTo>
                  <a:cubicBezTo>
                    <a:pt x="8" y="636"/>
                    <a:pt x="8" y="627"/>
                    <a:pt x="7" y="618"/>
                  </a:cubicBezTo>
                  <a:cubicBezTo>
                    <a:pt x="7" y="617"/>
                    <a:pt x="7" y="616"/>
                    <a:pt x="7" y="615"/>
                  </a:cubicBezTo>
                  <a:cubicBezTo>
                    <a:pt x="7" y="611"/>
                    <a:pt x="8" y="607"/>
                    <a:pt x="10" y="604"/>
                  </a:cubicBezTo>
                  <a:cubicBezTo>
                    <a:pt x="12" y="600"/>
                    <a:pt x="14" y="597"/>
                    <a:pt x="15" y="594"/>
                  </a:cubicBezTo>
                  <a:cubicBezTo>
                    <a:pt x="18" y="590"/>
                    <a:pt x="18" y="585"/>
                    <a:pt x="18" y="581"/>
                  </a:cubicBezTo>
                  <a:cubicBezTo>
                    <a:pt x="17" y="576"/>
                    <a:pt x="16" y="572"/>
                    <a:pt x="15" y="568"/>
                  </a:cubicBezTo>
                  <a:cubicBezTo>
                    <a:pt x="11" y="555"/>
                    <a:pt x="10" y="541"/>
                    <a:pt x="11" y="528"/>
                  </a:cubicBezTo>
                  <a:cubicBezTo>
                    <a:pt x="11" y="524"/>
                    <a:pt x="12" y="520"/>
                    <a:pt x="14" y="516"/>
                  </a:cubicBezTo>
                  <a:cubicBezTo>
                    <a:pt x="15" y="513"/>
                    <a:pt x="16" y="510"/>
                    <a:pt x="18" y="507"/>
                  </a:cubicBezTo>
                  <a:cubicBezTo>
                    <a:pt x="19" y="505"/>
                    <a:pt x="18" y="503"/>
                    <a:pt x="18" y="501"/>
                  </a:cubicBezTo>
                  <a:cubicBezTo>
                    <a:pt x="17" y="499"/>
                    <a:pt x="17" y="497"/>
                    <a:pt x="16" y="496"/>
                  </a:cubicBezTo>
                  <a:cubicBezTo>
                    <a:pt x="13" y="490"/>
                    <a:pt x="13" y="484"/>
                    <a:pt x="16" y="478"/>
                  </a:cubicBezTo>
                  <a:cubicBezTo>
                    <a:pt x="19" y="472"/>
                    <a:pt x="20" y="465"/>
                    <a:pt x="20" y="459"/>
                  </a:cubicBezTo>
                  <a:cubicBezTo>
                    <a:pt x="20" y="456"/>
                    <a:pt x="20" y="454"/>
                    <a:pt x="20" y="452"/>
                  </a:cubicBezTo>
                  <a:cubicBezTo>
                    <a:pt x="19" y="441"/>
                    <a:pt x="21" y="430"/>
                    <a:pt x="24" y="419"/>
                  </a:cubicBezTo>
                  <a:cubicBezTo>
                    <a:pt x="24" y="417"/>
                    <a:pt x="24" y="416"/>
                    <a:pt x="25" y="414"/>
                  </a:cubicBezTo>
                  <a:cubicBezTo>
                    <a:pt x="28" y="396"/>
                    <a:pt x="31" y="379"/>
                    <a:pt x="34" y="361"/>
                  </a:cubicBezTo>
                  <a:cubicBezTo>
                    <a:pt x="35" y="357"/>
                    <a:pt x="35" y="352"/>
                    <a:pt x="36" y="348"/>
                  </a:cubicBezTo>
                  <a:cubicBezTo>
                    <a:pt x="36" y="337"/>
                    <a:pt x="37" y="326"/>
                    <a:pt x="40" y="315"/>
                  </a:cubicBezTo>
                  <a:cubicBezTo>
                    <a:pt x="42" y="308"/>
                    <a:pt x="43" y="300"/>
                    <a:pt x="43" y="293"/>
                  </a:cubicBezTo>
                  <a:cubicBezTo>
                    <a:pt x="43" y="290"/>
                    <a:pt x="43" y="288"/>
                    <a:pt x="43" y="285"/>
                  </a:cubicBezTo>
                  <a:cubicBezTo>
                    <a:pt x="43" y="277"/>
                    <a:pt x="44" y="270"/>
                    <a:pt x="46" y="263"/>
                  </a:cubicBezTo>
                  <a:cubicBezTo>
                    <a:pt x="51" y="249"/>
                    <a:pt x="52" y="234"/>
                    <a:pt x="53" y="219"/>
                  </a:cubicBezTo>
                  <a:cubicBezTo>
                    <a:pt x="53" y="214"/>
                    <a:pt x="53" y="209"/>
                    <a:pt x="52" y="204"/>
                  </a:cubicBezTo>
                  <a:cubicBezTo>
                    <a:pt x="48" y="180"/>
                    <a:pt x="48" y="156"/>
                    <a:pt x="50" y="132"/>
                  </a:cubicBezTo>
                  <a:cubicBezTo>
                    <a:pt x="50" y="131"/>
                    <a:pt x="51" y="130"/>
                    <a:pt x="51" y="129"/>
                  </a:cubicBezTo>
                  <a:cubicBezTo>
                    <a:pt x="51" y="125"/>
                    <a:pt x="50" y="121"/>
                    <a:pt x="47" y="118"/>
                  </a:cubicBezTo>
                  <a:cubicBezTo>
                    <a:pt x="41" y="110"/>
                    <a:pt x="35" y="103"/>
                    <a:pt x="30" y="95"/>
                  </a:cubicBezTo>
                  <a:cubicBezTo>
                    <a:pt x="26" y="90"/>
                    <a:pt x="22" y="86"/>
                    <a:pt x="18" y="81"/>
                  </a:cubicBezTo>
                  <a:cubicBezTo>
                    <a:pt x="15" y="76"/>
                    <a:pt x="12" y="70"/>
                    <a:pt x="9" y="65"/>
                  </a:cubicBezTo>
                  <a:cubicBezTo>
                    <a:pt x="7" y="59"/>
                    <a:pt x="5" y="53"/>
                    <a:pt x="3" y="47"/>
                  </a:cubicBezTo>
                  <a:cubicBezTo>
                    <a:pt x="0" y="39"/>
                    <a:pt x="1" y="32"/>
                    <a:pt x="6" y="25"/>
                  </a:cubicBezTo>
                  <a:cubicBezTo>
                    <a:pt x="10" y="18"/>
                    <a:pt x="14" y="12"/>
                    <a:pt x="19" y="5"/>
                  </a:cubicBezTo>
                  <a:cubicBezTo>
                    <a:pt x="21" y="2"/>
                    <a:pt x="25" y="1"/>
                    <a:pt x="29" y="0"/>
                  </a:cubicBezTo>
                  <a:cubicBezTo>
                    <a:pt x="32" y="0"/>
                    <a:pt x="36" y="1"/>
                    <a:pt x="38" y="3"/>
                  </a:cubicBezTo>
                  <a:cubicBezTo>
                    <a:pt x="49" y="8"/>
                    <a:pt x="58" y="15"/>
                    <a:pt x="67" y="23"/>
                  </a:cubicBezTo>
                  <a:cubicBezTo>
                    <a:pt x="69" y="26"/>
                    <a:pt x="72" y="29"/>
                    <a:pt x="75" y="32"/>
                  </a:cubicBezTo>
                  <a:cubicBezTo>
                    <a:pt x="79" y="36"/>
                    <a:pt x="84" y="40"/>
                    <a:pt x="89" y="44"/>
                  </a:cubicBezTo>
                  <a:cubicBezTo>
                    <a:pt x="94" y="47"/>
                    <a:pt x="99" y="49"/>
                    <a:pt x="105" y="49"/>
                  </a:cubicBezTo>
                  <a:cubicBezTo>
                    <a:pt x="107" y="49"/>
                    <a:pt x="109" y="49"/>
                    <a:pt x="111" y="49"/>
                  </a:cubicBezTo>
                  <a:cubicBezTo>
                    <a:pt x="117" y="49"/>
                    <a:pt x="123" y="49"/>
                    <a:pt x="129" y="51"/>
                  </a:cubicBezTo>
                  <a:cubicBezTo>
                    <a:pt x="137" y="53"/>
                    <a:pt x="145" y="55"/>
                    <a:pt x="153" y="55"/>
                  </a:cubicBezTo>
                  <a:cubicBezTo>
                    <a:pt x="154" y="54"/>
                    <a:pt x="155" y="55"/>
                    <a:pt x="156" y="55"/>
                  </a:cubicBezTo>
                  <a:cubicBezTo>
                    <a:pt x="160" y="55"/>
                    <a:pt x="164" y="56"/>
                    <a:pt x="167" y="59"/>
                  </a:cubicBezTo>
                  <a:cubicBezTo>
                    <a:pt x="172" y="62"/>
                    <a:pt x="176" y="66"/>
                    <a:pt x="181" y="71"/>
                  </a:cubicBezTo>
                  <a:cubicBezTo>
                    <a:pt x="182" y="72"/>
                    <a:pt x="184" y="74"/>
                    <a:pt x="185" y="75"/>
                  </a:cubicBezTo>
                  <a:cubicBezTo>
                    <a:pt x="190" y="81"/>
                    <a:pt x="194" y="87"/>
                    <a:pt x="199" y="93"/>
                  </a:cubicBezTo>
                  <a:cubicBezTo>
                    <a:pt x="201" y="96"/>
                    <a:pt x="202" y="100"/>
                    <a:pt x="203" y="103"/>
                  </a:cubicBezTo>
                  <a:cubicBezTo>
                    <a:pt x="203" y="105"/>
                    <a:pt x="204" y="107"/>
                    <a:pt x="204" y="108"/>
                  </a:cubicBezTo>
                  <a:cubicBezTo>
                    <a:pt x="205" y="117"/>
                    <a:pt x="206" y="125"/>
                    <a:pt x="206" y="133"/>
                  </a:cubicBezTo>
                  <a:cubicBezTo>
                    <a:pt x="207" y="140"/>
                    <a:pt x="207" y="147"/>
                    <a:pt x="205" y="153"/>
                  </a:cubicBezTo>
                  <a:cubicBezTo>
                    <a:pt x="203" y="161"/>
                    <a:pt x="202" y="168"/>
                    <a:pt x="199" y="174"/>
                  </a:cubicBezTo>
                  <a:cubicBezTo>
                    <a:pt x="196" y="182"/>
                    <a:pt x="195" y="189"/>
                    <a:pt x="194" y="197"/>
                  </a:cubicBezTo>
                  <a:cubicBezTo>
                    <a:pt x="193" y="204"/>
                    <a:pt x="193" y="211"/>
                    <a:pt x="193" y="217"/>
                  </a:cubicBezTo>
                  <a:cubicBezTo>
                    <a:pt x="192" y="226"/>
                    <a:pt x="191" y="235"/>
                    <a:pt x="190" y="244"/>
                  </a:cubicBezTo>
                  <a:cubicBezTo>
                    <a:pt x="189" y="252"/>
                    <a:pt x="188" y="259"/>
                    <a:pt x="185" y="267"/>
                  </a:cubicBezTo>
                  <a:cubicBezTo>
                    <a:pt x="184" y="269"/>
                    <a:pt x="183" y="271"/>
                    <a:pt x="182" y="273"/>
                  </a:cubicBezTo>
                  <a:cubicBezTo>
                    <a:pt x="181" y="276"/>
                    <a:pt x="180" y="279"/>
                    <a:pt x="181" y="283"/>
                  </a:cubicBezTo>
                  <a:cubicBezTo>
                    <a:pt x="181" y="293"/>
                    <a:pt x="181" y="303"/>
                    <a:pt x="181" y="313"/>
                  </a:cubicBezTo>
                  <a:cubicBezTo>
                    <a:pt x="180" y="317"/>
                    <a:pt x="181" y="321"/>
                    <a:pt x="181" y="325"/>
                  </a:cubicBezTo>
                  <a:cubicBezTo>
                    <a:pt x="181" y="331"/>
                    <a:pt x="181" y="338"/>
                    <a:pt x="179" y="344"/>
                  </a:cubicBezTo>
                  <a:cubicBezTo>
                    <a:pt x="177" y="352"/>
                    <a:pt x="177" y="359"/>
                    <a:pt x="177" y="366"/>
                  </a:cubicBezTo>
                  <a:cubicBezTo>
                    <a:pt x="178" y="371"/>
                    <a:pt x="178" y="375"/>
                    <a:pt x="177" y="379"/>
                  </a:cubicBezTo>
                  <a:cubicBezTo>
                    <a:pt x="177" y="383"/>
                    <a:pt x="176" y="387"/>
                    <a:pt x="174" y="391"/>
                  </a:cubicBezTo>
                  <a:cubicBezTo>
                    <a:pt x="173" y="392"/>
                    <a:pt x="172" y="394"/>
                    <a:pt x="170" y="396"/>
                  </a:cubicBezTo>
                  <a:cubicBezTo>
                    <a:pt x="167" y="401"/>
                    <a:pt x="166" y="406"/>
                    <a:pt x="166" y="412"/>
                  </a:cubicBezTo>
                  <a:cubicBezTo>
                    <a:pt x="167" y="418"/>
                    <a:pt x="167" y="423"/>
                    <a:pt x="167" y="429"/>
                  </a:cubicBezTo>
                  <a:cubicBezTo>
                    <a:pt x="168" y="435"/>
                    <a:pt x="168" y="441"/>
                    <a:pt x="168" y="447"/>
                  </a:cubicBezTo>
                  <a:cubicBezTo>
                    <a:pt x="167" y="458"/>
                    <a:pt x="167" y="468"/>
                    <a:pt x="168" y="479"/>
                  </a:cubicBezTo>
                  <a:cubicBezTo>
                    <a:pt x="169" y="485"/>
                    <a:pt x="168" y="491"/>
                    <a:pt x="165" y="497"/>
                  </a:cubicBezTo>
                  <a:cubicBezTo>
                    <a:pt x="164" y="499"/>
                    <a:pt x="163" y="501"/>
                    <a:pt x="162" y="503"/>
                  </a:cubicBezTo>
                  <a:cubicBezTo>
                    <a:pt x="162" y="505"/>
                    <a:pt x="162" y="508"/>
                    <a:pt x="163" y="510"/>
                  </a:cubicBezTo>
                  <a:cubicBezTo>
                    <a:pt x="163" y="512"/>
                    <a:pt x="164" y="514"/>
                    <a:pt x="165" y="516"/>
                  </a:cubicBezTo>
                  <a:cubicBezTo>
                    <a:pt x="166" y="519"/>
                    <a:pt x="168" y="522"/>
                    <a:pt x="169" y="525"/>
                  </a:cubicBezTo>
                  <a:cubicBezTo>
                    <a:pt x="170" y="529"/>
                    <a:pt x="170" y="533"/>
                    <a:pt x="168" y="536"/>
                  </a:cubicBezTo>
                  <a:cubicBezTo>
                    <a:pt x="167" y="538"/>
                    <a:pt x="165" y="540"/>
                    <a:pt x="164" y="542"/>
                  </a:cubicBezTo>
                  <a:cubicBezTo>
                    <a:pt x="163" y="543"/>
                    <a:pt x="162" y="544"/>
                    <a:pt x="161" y="546"/>
                  </a:cubicBezTo>
                  <a:cubicBezTo>
                    <a:pt x="160" y="549"/>
                    <a:pt x="159" y="551"/>
                    <a:pt x="161" y="554"/>
                  </a:cubicBezTo>
                  <a:cubicBezTo>
                    <a:pt x="161" y="556"/>
                    <a:pt x="162" y="558"/>
                    <a:pt x="164" y="560"/>
                  </a:cubicBezTo>
                  <a:cubicBezTo>
                    <a:pt x="167" y="565"/>
                    <a:pt x="169" y="570"/>
                    <a:pt x="170" y="575"/>
                  </a:cubicBezTo>
                  <a:cubicBezTo>
                    <a:pt x="171" y="581"/>
                    <a:pt x="173" y="587"/>
                    <a:pt x="175" y="593"/>
                  </a:cubicBezTo>
                  <a:cubicBezTo>
                    <a:pt x="176" y="599"/>
                    <a:pt x="178" y="605"/>
                    <a:pt x="179" y="611"/>
                  </a:cubicBezTo>
                  <a:cubicBezTo>
                    <a:pt x="180" y="615"/>
                    <a:pt x="181" y="620"/>
                    <a:pt x="181" y="624"/>
                  </a:cubicBezTo>
                  <a:cubicBezTo>
                    <a:pt x="181" y="632"/>
                    <a:pt x="182" y="640"/>
                    <a:pt x="182" y="648"/>
                  </a:cubicBezTo>
                  <a:cubicBezTo>
                    <a:pt x="182" y="652"/>
                    <a:pt x="183" y="657"/>
                    <a:pt x="185" y="661"/>
                  </a:cubicBezTo>
                  <a:cubicBezTo>
                    <a:pt x="191" y="670"/>
                    <a:pt x="192" y="681"/>
                    <a:pt x="192" y="691"/>
                  </a:cubicBezTo>
                  <a:cubicBezTo>
                    <a:pt x="193" y="700"/>
                    <a:pt x="193" y="708"/>
                    <a:pt x="193" y="716"/>
                  </a:cubicBezTo>
                  <a:cubicBezTo>
                    <a:pt x="194" y="719"/>
                    <a:pt x="193" y="722"/>
                    <a:pt x="193" y="725"/>
                  </a:cubicBezTo>
                  <a:cubicBezTo>
                    <a:pt x="193" y="728"/>
                    <a:pt x="191" y="730"/>
                    <a:pt x="188" y="731"/>
                  </a:cubicBezTo>
                  <a:cubicBezTo>
                    <a:pt x="187" y="732"/>
                    <a:pt x="186" y="732"/>
                    <a:pt x="185" y="732"/>
                  </a:cubicBezTo>
                  <a:cubicBezTo>
                    <a:pt x="179" y="734"/>
                    <a:pt x="174" y="738"/>
                    <a:pt x="171" y="743"/>
                  </a:cubicBezTo>
                  <a:cubicBezTo>
                    <a:pt x="170" y="744"/>
                    <a:pt x="170" y="745"/>
                    <a:pt x="169" y="746"/>
                  </a:cubicBezTo>
                  <a:cubicBezTo>
                    <a:pt x="168" y="747"/>
                    <a:pt x="168" y="748"/>
                    <a:pt x="167" y="748"/>
                  </a:cubicBezTo>
                  <a:cubicBezTo>
                    <a:pt x="164" y="751"/>
                    <a:pt x="161" y="752"/>
                    <a:pt x="157" y="751"/>
                  </a:cubicBezTo>
                  <a:cubicBezTo>
                    <a:pt x="154" y="750"/>
                    <a:pt x="152" y="747"/>
                    <a:pt x="151" y="744"/>
                  </a:cubicBezTo>
                  <a:cubicBezTo>
                    <a:pt x="150" y="743"/>
                    <a:pt x="150" y="742"/>
                    <a:pt x="150" y="741"/>
                  </a:cubicBezTo>
                  <a:cubicBezTo>
                    <a:pt x="149" y="735"/>
                    <a:pt x="148" y="728"/>
                    <a:pt x="148" y="722"/>
                  </a:cubicBezTo>
                  <a:cubicBezTo>
                    <a:pt x="147" y="720"/>
                    <a:pt x="147" y="717"/>
                    <a:pt x="147" y="714"/>
                  </a:cubicBezTo>
                  <a:cubicBezTo>
                    <a:pt x="147" y="705"/>
                    <a:pt x="146" y="696"/>
                    <a:pt x="144" y="687"/>
                  </a:cubicBezTo>
                  <a:cubicBezTo>
                    <a:pt x="144" y="685"/>
                    <a:pt x="144" y="682"/>
                    <a:pt x="144" y="679"/>
                  </a:cubicBezTo>
                  <a:cubicBezTo>
                    <a:pt x="143" y="674"/>
                    <a:pt x="144" y="670"/>
                    <a:pt x="147" y="666"/>
                  </a:cubicBezTo>
                  <a:cubicBezTo>
                    <a:pt x="149" y="664"/>
                    <a:pt x="150" y="662"/>
                    <a:pt x="152" y="659"/>
                  </a:cubicBezTo>
                  <a:cubicBezTo>
                    <a:pt x="153" y="656"/>
                    <a:pt x="154" y="653"/>
                    <a:pt x="152" y="650"/>
                  </a:cubicBezTo>
                  <a:cubicBezTo>
                    <a:pt x="151" y="646"/>
                    <a:pt x="149" y="643"/>
                    <a:pt x="147" y="639"/>
                  </a:cubicBezTo>
                  <a:cubicBezTo>
                    <a:pt x="145" y="635"/>
                    <a:pt x="143" y="631"/>
                    <a:pt x="142" y="627"/>
                  </a:cubicBezTo>
                  <a:cubicBezTo>
                    <a:pt x="141" y="623"/>
                    <a:pt x="140" y="618"/>
                    <a:pt x="142" y="614"/>
                  </a:cubicBezTo>
                  <a:cubicBezTo>
                    <a:pt x="146" y="603"/>
                    <a:pt x="145" y="602"/>
                    <a:pt x="141" y="593"/>
                  </a:cubicBezTo>
                  <a:cubicBezTo>
                    <a:pt x="135" y="577"/>
                    <a:pt x="134" y="560"/>
                    <a:pt x="137" y="544"/>
                  </a:cubicBezTo>
                  <a:cubicBezTo>
                    <a:pt x="137" y="540"/>
                    <a:pt x="138" y="537"/>
                    <a:pt x="139" y="534"/>
                  </a:cubicBezTo>
                  <a:cubicBezTo>
                    <a:pt x="139" y="529"/>
                    <a:pt x="139" y="525"/>
                    <a:pt x="139" y="520"/>
                  </a:cubicBezTo>
                  <a:cubicBezTo>
                    <a:pt x="139" y="515"/>
                    <a:pt x="137" y="509"/>
                    <a:pt x="134" y="504"/>
                  </a:cubicBezTo>
                  <a:cubicBezTo>
                    <a:pt x="133" y="502"/>
                    <a:pt x="132" y="500"/>
                    <a:pt x="130" y="497"/>
                  </a:cubicBezTo>
                  <a:cubicBezTo>
                    <a:pt x="128" y="494"/>
                    <a:pt x="128" y="490"/>
                    <a:pt x="129" y="486"/>
                  </a:cubicBezTo>
                  <a:cubicBezTo>
                    <a:pt x="130" y="484"/>
                    <a:pt x="130" y="482"/>
                    <a:pt x="131" y="480"/>
                  </a:cubicBezTo>
                  <a:cubicBezTo>
                    <a:pt x="133" y="475"/>
                    <a:pt x="133" y="471"/>
                    <a:pt x="133" y="466"/>
                  </a:cubicBezTo>
                  <a:cubicBezTo>
                    <a:pt x="132" y="465"/>
                    <a:pt x="132" y="463"/>
                    <a:pt x="132" y="461"/>
                  </a:cubicBezTo>
                  <a:cubicBezTo>
                    <a:pt x="131" y="455"/>
                    <a:pt x="131" y="449"/>
                    <a:pt x="132" y="443"/>
                  </a:cubicBezTo>
                  <a:cubicBezTo>
                    <a:pt x="132" y="436"/>
                    <a:pt x="133" y="429"/>
                    <a:pt x="134" y="421"/>
                  </a:cubicBezTo>
                  <a:cubicBezTo>
                    <a:pt x="135" y="417"/>
                    <a:pt x="135" y="413"/>
                    <a:pt x="134" y="408"/>
                  </a:cubicBezTo>
                  <a:cubicBezTo>
                    <a:pt x="134" y="408"/>
                    <a:pt x="134" y="407"/>
                    <a:pt x="134" y="406"/>
                  </a:cubicBezTo>
                  <a:cubicBezTo>
                    <a:pt x="131" y="396"/>
                    <a:pt x="132" y="385"/>
                    <a:pt x="136" y="375"/>
                  </a:cubicBezTo>
                  <a:cubicBezTo>
                    <a:pt x="137" y="370"/>
                    <a:pt x="138" y="365"/>
                    <a:pt x="138" y="360"/>
                  </a:cubicBezTo>
                  <a:cubicBezTo>
                    <a:pt x="138" y="353"/>
                    <a:pt x="139" y="346"/>
                    <a:pt x="140" y="339"/>
                  </a:cubicBezTo>
                  <a:cubicBezTo>
                    <a:pt x="141" y="330"/>
                    <a:pt x="142" y="321"/>
                    <a:pt x="142" y="312"/>
                  </a:cubicBezTo>
                  <a:cubicBezTo>
                    <a:pt x="142" y="309"/>
                    <a:pt x="142" y="306"/>
                    <a:pt x="143" y="304"/>
                  </a:cubicBezTo>
                  <a:cubicBezTo>
                    <a:pt x="143" y="301"/>
                    <a:pt x="144" y="298"/>
                    <a:pt x="146" y="296"/>
                  </a:cubicBezTo>
                  <a:cubicBezTo>
                    <a:pt x="148" y="293"/>
                    <a:pt x="150" y="291"/>
                    <a:pt x="153" y="289"/>
                  </a:cubicBezTo>
                  <a:cubicBezTo>
                    <a:pt x="156" y="285"/>
                    <a:pt x="157" y="280"/>
                    <a:pt x="157" y="275"/>
                  </a:cubicBezTo>
                  <a:cubicBezTo>
                    <a:pt x="157" y="273"/>
                    <a:pt x="157" y="272"/>
                    <a:pt x="157" y="271"/>
                  </a:cubicBezTo>
                  <a:cubicBezTo>
                    <a:pt x="156" y="269"/>
                    <a:pt x="156" y="267"/>
                    <a:pt x="155" y="265"/>
                  </a:cubicBezTo>
                  <a:cubicBezTo>
                    <a:pt x="154" y="259"/>
                    <a:pt x="153" y="254"/>
                    <a:pt x="155" y="248"/>
                  </a:cubicBezTo>
                  <a:cubicBezTo>
                    <a:pt x="155" y="247"/>
                    <a:pt x="156" y="245"/>
                    <a:pt x="156" y="243"/>
                  </a:cubicBezTo>
                  <a:cubicBezTo>
                    <a:pt x="158" y="234"/>
                    <a:pt x="158" y="225"/>
                    <a:pt x="157" y="217"/>
                  </a:cubicBezTo>
                  <a:cubicBezTo>
                    <a:pt x="157" y="214"/>
                    <a:pt x="156" y="212"/>
                    <a:pt x="155" y="210"/>
                  </a:cubicBezTo>
                  <a:cubicBezTo>
                    <a:pt x="154" y="207"/>
                    <a:pt x="153" y="204"/>
                    <a:pt x="152" y="201"/>
                  </a:cubicBezTo>
                  <a:cubicBezTo>
                    <a:pt x="151" y="198"/>
                    <a:pt x="152" y="195"/>
                    <a:pt x="154" y="193"/>
                  </a:cubicBezTo>
                  <a:cubicBezTo>
                    <a:pt x="156" y="190"/>
                    <a:pt x="159" y="187"/>
                    <a:pt x="162" y="185"/>
                  </a:cubicBezTo>
                  <a:cubicBezTo>
                    <a:pt x="165" y="181"/>
                    <a:pt x="165" y="178"/>
                    <a:pt x="165" y="174"/>
                  </a:cubicBezTo>
                  <a:cubicBezTo>
                    <a:pt x="164" y="172"/>
                    <a:pt x="164" y="171"/>
                    <a:pt x="163" y="170"/>
                  </a:cubicBezTo>
                  <a:cubicBezTo>
                    <a:pt x="163" y="169"/>
                    <a:pt x="162" y="167"/>
                    <a:pt x="161" y="166"/>
                  </a:cubicBezTo>
                  <a:cubicBezTo>
                    <a:pt x="158" y="161"/>
                    <a:pt x="157" y="156"/>
                    <a:pt x="157" y="150"/>
                  </a:cubicBezTo>
                  <a:cubicBezTo>
                    <a:pt x="158" y="141"/>
                    <a:pt x="154" y="134"/>
                    <a:pt x="147" y="128"/>
                  </a:cubicBezTo>
                  <a:cubicBezTo>
                    <a:pt x="135" y="119"/>
                    <a:pt x="132" y="118"/>
                    <a:pt x="118" y="116"/>
                  </a:cubicBezTo>
                  <a:cubicBezTo>
                    <a:pt x="113" y="116"/>
                    <a:pt x="109" y="116"/>
                    <a:pt x="105" y="115"/>
                  </a:cubicBezTo>
                  <a:cubicBezTo>
                    <a:pt x="102" y="115"/>
                    <a:pt x="100" y="115"/>
                    <a:pt x="98" y="116"/>
                  </a:cubicBezTo>
                  <a:cubicBezTo>
                    <a:pt x="94" y="116"/>
                    <a:pt x="90" y="118"/>
                    <a:pt x="88" y="121"/>
                  </a:cubicBezTo>
                  <a:cubicBezTo>
                    <a:pt x="84" y="126"/>
                    <a:pt x="82" y="131"/>
                    <a:pt x="82" y="137"/>
                  </a:cubicBezTo>
                  <a:cubicBezTo>
                    <a:pt x="82" y="138"/>
                    <a:pt x="82" y="140"/>
                    <a:pt x="82" y="142"/>
                  </a:cubicBezTo>
                  <a:cubicBezTo>
                    <a:pt x="82" y="144"/>
                    <a:pt x="82" y="146"/>
                    <a:pt x="82" y="148"/>
                  </a:cubicBezTo>
                  <a:cubicBezTo>
                    <a:pt x="81" y="161"/>
                    <a:pt x="81" y="174"/>
                    <a:pt x="82" y="187"/>
                  </a:cubicBezTo>
                  <a:cubicBezTo>
                    <a:pt x="82" y="191"/>
                    <a:pt x="82" y="196"/>
                    <a:pt x="82" y="200"/>
                  </a:cubicBezTo>
                  <a:cubicBezTo>
                    <a:pt x="81" y="205"/>
                    <a:pt x="80" y="209"/>
                    <a:pt x="80" y="214"/>
                  </a:cubicBezTo>
                  <a:cubicBezTo>
                    <a:pt x="80" y="234"/>
                    <a:pt x="78" y="255"/>
                    <a:pt x="76" y="275"/>
                  </a:cubicBezTo>
                  <a:cubicBezTo>
                    <a:pt x="76" y="282"/>
                    <a:pt x="76" y="288"/>
                    <a:pt x="76" y="294"/>
                  </a:cubicBezTo>
                  <a:cubicBezTo>
                    <a:pt x="76" y="306"/>
                    <a:pt x="76" y="318"/>
                    <a:pt x="76" y="331"/>
                  </a:cubicBezTo>
                  <a:cubicBezTo>
                    <a:pt x="76" y="336"/>
                    <a:pt x="75" y="341"/>
                    <a:pt x="73" y="345"/>
                  </a:cubicBezTo>
                  <a:cubicBezTo>
                    <a:pt x="72" y="348"/>
                    <a:pt x="71" y="351"/>
                    <a:pt x="69" y="355"/>
                  </a:cubicBezTo>
                  <a:cubicBezTo>
                    <a:pt x="67" y="360"/>
                    <a:pt x="66" y="365"/>
                    <a:pt x="66" y="371"/>
                  </a:cubicBezTo>
                  <a:cubicBezTo>
                    <a:pt x="66" y="373"/>
                    <a:pt x="66" y="375"/>
                    <a:pt x="66" y="378"/>
                  </a:cubicBezTo>
                  <a:cubicBezTo>
                    <a:pt x="66" y="385"/>
                    <a:pt x="65" y="393"/>
                    <a:pt x="64" y="401"/>
                  </a:cubicBezTo>
                  <a:cubicBezTo>
                    <a:pt x="63" y="409"/>
                    <a:pt x="62" y="416"/>
                    <a:pt x="60" y="424"/>
                  </a:cubicBezTo>
                  <a:cubicBezTo>
                    <a:pt x="55" y="438"/>
                    <a:pt x="53" y="452"/>
                    <a:pt x="53" y="467"/>
                  </a:cubicBezTo>
                  <a:cubicBezTo>
                    <a:pt x="53" y="470"/>
                    <a:pt x="53" y="473"/>
                    <a:pt x="53" y="477"/>
                  </a:cubicBezTo>
                  <a:cubicBezTo>
                    <a:pt x="52" y="483"/>
                    <a:pt x="50" y="488"/>
                    <a:pt x="47" y="492"/>
                  </a:cubicBezTo>
                  <a:cubicBezTo>
                    <a:pt x="45" y="495"/>
                    <a:pt x="43" y="498"/>
                    <a:pt x="41" y="500"/>
                  </a:cubicBezTo>
                  <a:cubicBezTo>
                    <a:pt x="40" y="502"/>
                    <a:pt x="39" y="505"/>
                    <a:pt x="40" y="507"/>
                  </a:cubicBezTo>
                  <a:cubicBezTo>
                    <a:pt x="40" y="510"/>
                    <a:pt x="41" y="512"/>
                    <a:pt x="42" y="515"/>
                  </a:cubicBezTo>
                  <a:cubicBezTo>
                    <a:pt x="43" y="520"/>
                    <a:pt x="44" y="525"/>
                    <a:pt x="44" y="530"/>
                  </a:cubicBezTo>
                  <a:cubicBezTo>
                    <a:pt x="44" y="543"/>
                    <a:pt x="44" y="555"/>
                    <a:pt x="43" y="568"/>
                  </a:cubicBezTo>
                  <a:cubicBezTo>
                    <a:pt x="42" y="572"/>
                    <a:pt x="42" y="576"/>
                    <a:pt x="42" y="580"/>
                  </a:cubicBezTo>
                  <a:cubicBezTo>
                    <a:pt x="42" y="588"/>
                    <a:pt x="42" y="597"/>
                    <a:pt x="43" y="605"/>
                  </a:cubicBezTo>
                  <a:cubicBezTo>
                    <a:pt x="43" y="610"/>
                    <a:pt x="43" y="615"/>
                    <a:pt x="44" y="620"/>
                  </a:cubicBezTo>
                  <a:cubicBezTo>
                    <a:pt x="45" y="627"/>
                    <a:pt x="46" y="635"/>
                    <a:pt x="46" y="642"/>
                  </a:cubicBezTo>
                  <a:cubicBezTo>
                    <a:pt x="46" y="648"/>
                    <a:pt x="47" y="654"/>
                    <a:pt x="47" y="660"/>
                  </a:cubicBezTo>
                  <a:cubicBezTo>
                    <a:pt x="48" y="667"/>
                    <a:pt x="46" y="673"/>
                    <a:pt x="42" y="679"/>
                  </a:cubicBezTo>
                  <a:cubicBezTo>
                    <a:pt x="41" y="680"/>
                    <a:pt x="40" y="682"/>
                    <a:pt x="38" y="683"/>
                  </a:cubicBezTo>
                  <a:cubicBezTo>
                    <a:pt x="34" y="687"/>
                    <a:pt x="29" y="690"/>
                    <a:pt x="23" y="692"/>
                  </a:cubicBezTo>
                  <a:cubicBezTo>
                    <a:pt x="19" y="694"/>
                    <a:pt x="15" y="692"/>
                    <a:pt x="12" y="689"/>
                  </a:cubicBezTo>
                  <a:cubicBezTo>
                    <a:pt x="10" y="686"/>
                    <a:pt x="8" y="683"/>
                    <a:pt x="8" y="679"/>
                  </a:cubicBezTo>
                  <a:cubicBezTo>
                    <a:pt x="8" y="677"/>
                    <a:pt x="8" y="675"/>
                    <a:pt x="8" y="674"/>
                  </a:cubicBezTo>
                  <a:cubicBezTo>
                    <a:pt x="9" y="664"/>
                    <a:pt x="9" y="655"/>
                    <a:pt x="8" y="6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6">
              <a:extLst>
                <a:ext uri="{FF2B5EF4-FFF2-40B4-BE49-F238E27FC236}">
                  <a16:creationId xmlns:a16="http://schemas.microsoft.com/office/drawing/2014/main" id="{6A946869-BEC8-46B0-BAE2-C51CED7115A2}"/>
                </a:ext>
              </a:extLst>
            </p:cNvPr>
            <p:cNvSpPr>
              <a:spLocks/>
            </p:cNvSpPr>
            <p:nvPr/>
          </p:nvSpPr>
          <p:spPr bwMode="auto">
            <a:xfrm>
              <a:off x="6935789" y="1993900"/>
              <a:ext cx="204788" cy="508000"/>
            </a:xfrm>
            <a:custGeom>
              <a:avLst/>
              <a:gdLst>
                <a:gd name="T0" fmla="*/ 55 w 234"/>
                <a:gd name="T1" fmla="*/ 0 h 590"/>
                <a:gd name="T2" fmla="*/ 75 w 234"/>
                <a:gd name="T3" fmla="*/ 18 h 590"/>
                <a:gd name="T4" fmla="*/ 91 w 234"/>
                <a:gd name="T5" fmla="*/ 27 h 590"/>
                <a:gd name="T6" fmla="*/ 115 w 234"/>
                <a:gd name="T7" fmla="*/ 28 h 590"/>
                <a:gd name="T8" fmla="*/ 136 w 234"/>
                <a:gd name="T9" fmla="*/ 42 h 590"/>
                <a:gd name="T10" fmla="*/ 164 w 234"/>
                <a:gd name="T11" fmla="*/ 60 h 590"/>
                <a:gd name="T12" fmla="*/ 179 w 234"/>
                <a:gd name="T13" fmla="*/ 78 h 590"/>
                <a:gd name="T14" fmla="*/ 197 w 234"/>
                <a:gd name="T15" fmla="*/ 103 h 590"/>
                <a:gd name="T16" fmla="*/ 218 w 234"/>
                <a:gd name="T17" fmla="*/ 160 h 590"/>
                <a:gd name="T18" fmla="*/ 230 w 234"/>
                <a:gd name="T19" fmla="*/ 212 h 590"/>
                <a:gd name="T20" fmla="*/ 230 w 234"/>
                <a:gd name="T21" fmla="*/ 241 h 590"/>
                <a:gd name="T22" fmla="*/ 222 w 234"/>
                <a:gd name="T23" fmla="*/ 269 h 590"/>
                <a:gd name="T24" fmla="*/ 225 w 234"/>
                <a:gd name="T25" fmla="*/ 284 h 590"/>
                <a:gd name="T26" fmla="*/ 226 w 234"/>
                <a:gd name="T27" fmla="*/ 336 h 590"/>
                <a:gd name="T28" fmla="*/ 225 w 234"/>
                <a:gd name="T29" fmla="*/ 377 h 590"/>
                <a:gd name="T30" fmla="*/ 227 w 234"/>
                <a:gd name="T31" fmla="*/ 427 h 590"/>
                <a:gd name="T32" fmla="*/ 224 w 234"/>
                <a:gd name="T33" fmla="*/ 498 h 590"/>
                <a:gd name="T34" fmla="*/ 223 w 234"/>
                <a:gd name="T35" fmla="*/ 531 h 590"/>
                <a:gd name="T36" fmla="*/ 211 w 234"/>
                <a:gd name="T37" fmla="*/ 557 h 590"/>
                <a:gd name="T38" fmla="*/ 194 w 234"/>
                <a:gd name="T39" fmla="*/ 585 h 590"/>
                <a:gd name="T40" fmla="*/ 172 w 234"/>
                <a:gd name="T41" fmla="*/ 587 h 590"/>
                <a:gd name="T42" fmla="*/ 151 w 234"/>
                <a:gd name="T43" fmla="*/ 553 h 590"/>
                <a:gd name="T44" fmla="*/ 152 w 234"/>
                <a:gd name="T45" fmla="*/ 513 h 590"/>
                <a:gd name="T46" fmla="*/ 156 w 234"/>
                <a:gd name="T47" fmla="*/ 460 h 590"/>
                <a:gd name="T48" fmla="*/ 155 w 234"/>
                <a:gd name="T49" fmla="*/ 423 h 590"/>
                <a:gd name="T50" fmla="*/ 160 w 234"/>
                <a:gd name="T51" fmla="*/ 378 h 590"/>
                <a:gd name="T52" fmla="*/ 163 w 234"/>
                <a:gd name="T53" fmla="*/ 344 h 590"/>
                <a:gd name="T54" fmla="*/ 163 w 234"/>
                <a:gd name="T55" fmla="*/ 329 h 590"/>
                <a:gd name="T56" fmla="*/ 161 w 234"/>
                <a:gd name="T57" fmla="*/ 301 h 590"/>
                <a:gd name="T58" fmla="*/ 163 w 234"/>
                <a:gd name="T59" fmla="*/ 281 h 590"/>
                <a:gd name="T60" fmla="*/ 162 w 234"/>
                <a:gd name="T61" fmla="*/ 260 h 590"/>
                <a:gd name="T62" fmla="*/ 153 w 234"/>
                <a:gd name="T63" fmla="*/ 237 h 590"/>
                <a:gd name="T64" fmla="*/ 150 w 234"/>
                <a:gd name="T65" fmla="*/ 200 h 590"/>
                <a:gd name="T66" fmla="*/ 145 w 234"/>
                <a:gd name="T67" fmla="*/ 185 h 590"/>
                <a:gd name="T68" fmla="*/ 130 w 234"/>
                <a:gd name="T69" fmla="*/ 189 h 590"/>
                <a:gd name="T70" fmla="*/ 115 w 234"/>
                <a:gd name="T71" fmla="*/ 207 h 590"/>
                <a:gd name="T72" fmla="*/ 88 w 234"/>
                <a:gd name="T73" fmla="*/ 231 h 590"/>
                <a:gd name="T74" fmla="*/ 77 w 234"/>
                <a:gd name="T75" fmla="*/ 240 h 590"/>
                <a:gd name="T76" fmla="*/ 48 w 234"/>
                <a:gd name="T77" fmla="*/ 251 h 590"/>
                <a:gd name="T78" fmla="*/ 24 w 234"/>
                <a:gd name="T79" fmla="*/ 261 h 590"/>
                <a:gd name="T80" fmla="*/ 6 w 234"/>
                <a:gd name="T81" fmla="*/ 236 h 590"/>
                <a:gd name="T82" fmla="*/ 28 w 234"/>
                <a:gd name="T83" fmla="*/ 206 h 590"/>
                <a:gd name="T84" fmla="*/ 62 w 234"/>
                <a:gd name="T85" fmla="*/ 157 h 590"/>
                <a:gd name="T86" fmla="*/ 79 w 234"/>
                <a:gd name="T87" fmla="*/ 123 h 590"/>
                <a:gd name="T88" fmla="*/ 80 w 234"/>
                <a:gd name="T89" fmla="*/ 101 h 590"/>
                <a:gd name="T90" fmla="*/ 57 w 234"/>
                <a:gd name="T91" fmla="*/ 82 h 590"/>
                <a:gd name="T92" fmla="*/ 33 w 234"/>
                <a:gd name="T93" fmla="*/ 59 h 590"/>
                <a:gd name="T94" fmla="*/ 10 w 234"/>
                <a:gd name="T95" fmla="*/ 45 h 590"/>
                <a:gd name="T96" fmla="*/ 8 w 234"/>
                <a:gd name="T97" fmla="*/ 1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4" h="590">
                  <a:moveTo>
                    <a:pt x="51" y="0"/>
                  </a:moveTo>
                  <a:cubicBezTo>
                    <a:pt x="52" y="0"/>
                    <a:pt x="54" y="0"/>
                    <a:pt x="55" y="0"/>
                  </a:cubicBezTo>
                  <a:cubicBezTo>
                    <a:pt x="61" y="1"/>
                    <a:pt x="65" y="3"/>
                    <a:pt x="69" y="8"/>
                  </a:cubicBezTo>
                  <a:cubicBezTo>
                    <a:pt x="71" y="11"/>
                    <a:pt x="73" y="15"/>
                    <a:pt x="75" y="18"/>
                  </a:cubicBezTo>
                  <a:cubicBezTo>
                    <a:pt x="77" y="20"/>
                    <a:pt x="79" y="22"/>
                    <a:pt x="81" y="24"/>
                  </a:cubicBezTo>
                  <a:cubicBezTo>
                    <a:pt x="84" y="26"/>
                    <a:pt x="87" y="27"/>
                    <a:pt x="91" y="27"/>
                  </a:cubicBezTo>
                  <a:cubicBezTo>
                    <a:pt x="94" y="27"/>
                    <a:pt x="98" y="26"/>
                    <a:pt x="102" y="25"/>
                  </a:cubicBezTo>
                  <a:cubicBezTo>
                    <a:pt x="107" y="25"/>
                    <a:pt x="111" y="26"/>
                    <a:pt x="115" y="28"/>
                  </a:cubicBezTo>
                  <a:cubicBezTo>
                    <a:pt x="117" y="29"/>
                    <a:pt x="119" y="31"/>
                    <a:pt x="120" y="32"/>
                  </a:cubicBezTo>
                  <a:cubicBezTo>
                    <a:pt x="126" y="35"/>
                    <a:pt x="131" y="39"/>
                    <a:pt x="136" y="42"/>
                  </a:cubicBezTo>
                  <a:cubicBezTo>
                    <a:pt x="142" y="46"/>
                    <a:pt x="148" y="50"/>
                    <a:pt x="155" y="52"/>
                  </a:cubicBezTo>
                  <a:cubicBezTo>
                    <a:pt x="159" y="54"/>
                    <a:pt x="162" y="56"/>
                    <a:pt x="164" y="60"/>
                  </a:cubicBezTo>
                  <a:cubicBezTo>
                    <a:pt x="165" y="61"/>
                    <a:pt x="165" y="62"/>
                    <a:pt x="166" y="62"/>
                  </a:cubicBezTo>
                  <a:cubicBezTo>
                    <a:pt x="169" y="68"/>
                    <a:pt x="173" y="73"/>
                    <a:pt x="179" y="78"/>
                  </a:cubicBezTo>
                  <a:cubicBezTo>
                    <a:pt x="185" y="82"/>
                    <a:pt x="189" y="88"/>
                    <a:pt x="193" y="94"/>
                  </a:cubicBezTo>
                  <a:cubicBezTo>
                    <a:pt x="194" y="97"/>
                    <a:pt x="196" y="100"/>
                    <a:pt x="197" y="103"/>
                  </a:cubicBezTo>
                  <a:cubicBezTo>
                    <a:pt x="203" y="113"/>
                    <a:pt x="207" y="123"/>
                    <a:pt x="210" y="134"/>
                  </a:cubicBezTo>
                  <a:cubicBezTo>
                    <a:pt x="212" y="143"/>
                    <a:pt x="215" y="151"/>
                    <a:pt x="218" y="160"/>
                  </a:cubicBezTo>
                  <a:cubicBezTo>
                    <a:pt x="220" y="167"/>
                    <a:pt x="222" y="174"/>
                    <a:pt x="222" y="181"/>
                  </a:cubicBezTo>
                  <a:cubicBezTo>
                    <a:pt x="223" y="192"/>
                    <a:pt x="225" y="202"/>
                    <a:pt x="230" y="212"/>
                  </a:cubicBezTo>
                  <a:cubicBezTo>
                    <a:pt x="231" y="214"/>
                    <a:pt x="231" y="216"/>
                    <a:pt x="232" y="218"/>
                  </a:cubicBezTo>
                  <a:cubicBezTo>
                    <a:pt x="234" y="226"/>
                    <a:pt x="234" y="234"/>
                    <a:pt x="230" y="241"/>
                  </a:cubicBezTo>
                  <a:cubicBezTo>
                    <a:pt x="229" y="244"/>
                    <a:pt x="227" y="247"/>
                    <a:pt x="225" y="250"/>
                  </a:cubicBezTo>
                  <a:cubicBezTo>
                    <a:pt x="222" y="256"/>
                    <a:pt x="221" y="262"/>
                    <a:pt x="222" y="269"/>
                  </a:cubicBezTo>
                  <a:cubicBezTo>
                    <a:pt x="222" y="271"/>
                    <a:pt x="223" y="274"/>
                    <a:pt x="223" y="276"/>
                  </a:cubicBezTo>
                  <a:cubicBezTo>
                    <a:pt x="224" y="278"/>
                    <a:pt x="224" y="281"/>
                    <a:pt x="225" y="284"/>
                  </a:cubicBezTo>
                  <a:cubicBezTo>
                    <a:pt x="227" y="291"/>
                    <a:pt x="228" y="298"/>
                    <a:pt x="227" y="305"/>
                  </a:cubicBezTo>
                  <a:cubicBezTo>
                    <a:pt x="226" y="316"/>
                    <a:pt x="226" y="326"/>
                    <a:pt x="226" y="336"/>
                  </a:cubicBezTo>
                  <a:cubicBezTo>
                    <a:pt x="227" y="342"/>
                    <a:pt x="226" y="349"/>
                    <a:pt x="225" y="356"/>
                  </a:cubicBezTo>
                  <a:cubicBezTo>
                    <a:pt x="224" y="363"/>
                    <a:pt x="224" y="370"/>
                    <a:pt x="225" y="377"/>
                  </a:cubicBezTo>
                  <a:cubicBezTo>
                    <a:pt x="227" y="383"/>
                    <a:pt x="227" y="389"/>
                    <a:pt x="227" y="396"/>
                  </a:cubicBezTo>
                  <a:cubicBezTo>
                    <a:pt x="227" y="406"/>
                    <a:pt x="227" y="417"/>
                    <a:pt x="227" y="427"/>
                  </a:cubicBezTo>
                  <a:cubicBezTo>
                    <a:pt x="228" y="443"/>
                    <a:pt x="227" y="458"/>
                    <a:pt x="225" y="473"/>
                  </a:cubicBezTo>
                  <a:cubicBezTo>
                    <a:pt x="224" y="481"/>
                    <a:pt x="223" y="489"/>
                    <a:pt x="224" y="498"/>
                  </a:cubicBezTo>
                  <a:cubicBezTo>
                    <a:pt x="224" y="503"/>
                    <a:pt x="224" y="509"/>
                    <a:pt x="224" y="514"/>
                  </a:cubicBezTo>
                  <a:cubicBezTo>
                    <a:pt x="224" y="520"/>
                    <a:pt x="224" y="525"/>
                    <a:pt x="223" y="531"/>
                  </a:cubicBezTo>
                  <a:cubicBezTo>
                    <a:pt x="221" y="537"/>
                    <a:pt x="219" y="543"/>
                    <a:pt x="216" y="548"/>
                  </a:cubicBezTo>
                  <a:cubicBezTo>
                    <a:pt x="215" y="551"/>
                    <a:pt x="213" y="554"/>
                    <a:pt x="211" y="557"/>
                  </a:cubicBezTo>
                  <a:cubicBezTo>
                    <a:pt x="207" y="563"/>
                    <a:pt x="203" y="570"/>
                    <a:pt x="201" y="578"/>
                  </a:cubicBezTo>
                  <a:cubicBezTo>
                    <a:pt x="199" y="581"/>
                    <a:pt x="197" y="583"/>
                    <a:pt x="194" y="585"/>
                  </a:cubicBezTo>
                  <a:cubicBezTo>
                    <a:pt x="191" y="587"/>
                    <a:pt x="187" y="588"/>
                    <a:pt x="183" y="589"/>
                  </a:cubicBezTo>
                  <a:cubicBezTo>
                    <a:pt x="179" y="590"/>
                    <a:pt x="175" y="590"/>
                    <a:pt x="172" y="587"/>
                  </a:cubicBezTo>
                  <a:cubicBezTo>
                    <a:pt x="166" y="583"/>
                    <a:pt x="161" y="579"/>
                    <a:pt x="157" y="573"/>
                  </a:cubicBezTo>
                  <a:cubicBezTo>
                    <a:pt x="153" y="567"/>
                    <a:pt x="151" y="560"/>
                    <a:pt x="151" y="553"/>
                  </a:cubicBezTo>
                  <a:cubicBezTo>
                    <a:pt x="151" y="550"/>
                    <a:pt x="151" y="546"/>
                    <a:pt x="151" y="543"/>
                  </a:cubicBezTo>
                  <a:cubicBezTo>
                    <a:pt x="153" y="533"/>
                    <a:pt x="154" y="523"/>
                    <a:pt x="152" y="513"/>
                  </a:cubicBezTo>
                  <a:cubicBezTo>
                    <a:pt x="151" y="506"/>
                    <a:pt x="152" y="500"/>
                    <a:pt x="153" y="493"/>
                  </a:cubicBezTo>
                  <a:cubicBezTo>
                    <a:pt x="155" y="482"/>
                    <a:pt x="156" y="471"/>
                    <a:pt x="156" y="460"/>
                  </a:cubicBezTo>
                  <a:cubicBezTo>
                    <a:pt x="157" y="455"/>
                    <a:pt x="156" y="451"/>
                    <a:pt x="156" y="446"/>
                  </a:cubicBezTo>
                  <a:cubicBezTo>
                    <a:pt x="155" y="439"/>
                    <a:pt x="155" y="431"/>
                    <a:pt x="155" y="423"/>
                  </a:cubicBezTo>
                  <a:cubicBezTo>
                    <a:pt x="155" y="414"/>
                    <a:pt x="156" y="405"/>
                    <a:pt x="156" y="396"/>
                  </a:cubicBezTo>
                  <a:cubicBezTo>
                    <a:pt x="156" y="390"/>
                    <a:pt x="157" y="384"/>
                    <a:pt x="160" y="378"/>
                  </a:cubicBezTo>
                  <a:cubicBezTo>
                    <a:pt x="165" y="370"/>
                    <a:pt x="166" y="360"/>
                    <a:pt x="164" y="351"/>
                  </a:cubicBezTo>
                  <a:cubicBezTo>
                    <a:pt x="163" y="349"/>
                    <a:pt x="163" y="346"/>
                    <a:pt x="163" y="344"/>
                  </a:cubicBezTo>
                  <a:cubicBezTo>
                    <a:pt x="162" y="340"/>
                    <a:pt x="162" y="336"/>
                    <a:pt x="163" y="333"/>
                  </a:cubicBezTo>
                  <a:cubicBezTo>
                    <a:pt x="163" y="331"/>
                    <a:pt x="163" y="330"/>
                    <a:pt x="163" y="329"/>
                  </a:cubicBezTo>
                  <a:cubicBezTo>
                    <a:pt x="165" y="321"/>
                    <a:pt x="165" y="314"/>
                    <a:pt x="162" y="306"/>
                  </a:cubicBezTo>
                  <a:cubicBezTo>
                    <a:pt x="162" y="304"/>
                    <a:pt x="161" y="303"/>
                    <a:pt x="161" y="301"/>
                  </a:cubicBezTo>
                  <a:cubicBezTo>
                    <a:pt x="160" y="298"/>
                    <a:pt x="160" y="295"/>
                    <a:pt x="161" y="291"/>
                  </a:cubicBezTo>
                  <a:cubicBezTo>
                    <a:pt x="162" y="288"/>
                    <a:pt x="163" y="285"/>
                    <a:pt x="163" y="281"/>
                  </a:cubicBezTo>
                  <a:cubicBezTo>
                    <a:pt x="164" y="278"/>
                    <a:pt x="164" y="275"/>
                    <a:pt x="164" y="271"/>
                  </a:cubicBezTo>
                  <a:cubicBezTo>
                    <a:pt x="165" y="267"/>
                    <a:pt x="164" y="264"/>
                    <a:pt x="162" y="260"/>
                  </a:cubicBezTo>
                  <a:cubicBezTo>
                    <a:pt x="160" y="257"/>
                    <a:pt x="158" y="253"/>
                    <a:pt x="157" y="250"/>
                  </a:cubicBezTo>
                  <a:cubicBezTo>
                    <a:pt x="155" y="246"/>
                    <a:pt x="153" y="241"/>
                    <a:pt x="153" y="237"/>
                  </a:cubicBezTo>
                  <a:cubicBezTo>
                    <a:pt x="152" y="229"/>
                    <a:pt x="151" y="221"/>
                    <a:pt x="150" y="214"/>
                  </a:cubicBezTo>
                  <a:cubicBezTo>
                    <a:pt x="150" y="209"/>
                    <a:pt x="150" y="205"/>
                    <a:pt x="150" y="200"/>
                  </a:cubicBezTo>
                  <a:cubicBezTo>
                    <a:pt x="150" y="197"/>
                    <a:pt x="150" y="195"/>
                    <a:pt x="149" y="192"/>
                  </a:cubicBezTo>
                  <a:cubicBezTo>
                    <a:pt x="149" y="189"/>
                    <a:pt x="147" y="187"/>
                    <a:pt x="145" y="185"/>
                  </a:cubicBezTo>
                  <a:cubicBezTo>
                    <a:pt x="142" y="182"/>
                    <a:pt x="136" y="182"/>
                    <a:pt x="133" y="185"/>
                  </a:cubicBezTo>
                  <a:cubicBezTo>
                    <a:pt x="132" y="187"/>
                    <a:pt x="131" y="188"/>
                    <a:pt x="130" y="189"/>
                  </a:cubicBezTo>
                  <a:cubicBezTo>
                    <a:pt x="128" y="192"/>
                    <a:pt x="126" y="195"/>
                    <a:pt x="124" y="198"/>
                  </a:cubicBezTo>
                  <a:cubicBezTo>
                    <a:pt x="122" y="201"/>
                    <a:pt x="119" y="205"/>
                    <a:pt x="115" y="207"/>
                  </a:cubicBezTo>
                  <a:cubicBezTo>
                    <a:pt x="113" y="209"/>
                    <a:pt x="111" y="211"/>
                    <a:pt x="108" y="212"/>
                  </a:cubicBezTo>
                  <a:cubicBezTo>
                    <a:pt x="101" y="218"/>
                    <a:pt x="94" y="224"/>
                    <a:pt x="88" y="231"/>
                  </a:cubicBezTo>
                  <a:cubicBezTo>
                    <a:pt x="86" y="233"/>
                    <a:pt x="85" y="234"/>
                    <a:pt x="84" y="235"/>
                  </a:cubicBezTo>
                  <a:cubicBezTo>
                    <a:pt x="82" y="237"/>
                    <a:pt x="80" y="238"/>
                    <a:pt x="77" y="240"/>
                  </a:cubicBezTo>
                  <a:cubicBezTo>
                    <a:pt x="75" y="240"/>
                    <a:pt x="74" y="241"/>
                    <a:pt x="72" y="241"/>
                  </a:cubicBezTo>
                  <a:cubicBezTo>
                    <a:pt x="63" y="243"/>
                    <a:pt x="55" y="247"/>
                    <a:pt x="48" y="251"/>
                  </a:cubicBezTo>
                  <a:cubicBezTo>
                    <a:pt x="43" y="254"/>
                    <a:pt x="38" y="256"/>
                    <a:pt x="33" y="259"/>
                  </a:cubicBezTo>
                  <a:cubicBezTo>
                    <a:pt x="30" y="260"/>
                    <a:pt x="27" y="261"/>
                    <a:pt x="24" y="261"/>
                  </a:cubicBezTo>
                  <a:cubicBezTo>
                    <a:pt x="17" y="260"/>
                    <a:pt x="10" y="257"/>
                    <a:pt x="6" y="250"/>
                  </a:cubicBezTo>
                  <a:cubicBezTo>
                    <a:pt x="4" y="246"/>
                    <a:pt x="4" y="241"/>
                    <a:pt x="6" y="236"/>
                  </a:cubicBezTo>
                  <a:cubicBezTo>
                    <a:pt x="6" y="235"/>
                    <a:pt x="6" y="235"/>
                    <a:pt x="7" y="234"/>
                  </a:cubicBezTo>
                  <a:cubicBezTo>
                    <a:pt x="14" y="225"/>
                    <a:pt x="20" y="215"/>
                    <a:pt x="28" y="206"/>
                  </a:cubicBezTo>
                  <a:cubicBezTo>
                    <a:pt x="32" y="202"/>
                    <a:pt x="36" y="197"/>
                    <a:pt x="39" y="192"/>
                  </a:cubicBezTo>
                  <a:cubicBezTo>
                    <a:pt x="47" y="180"/>
                    <a:pt x="54" y="169"/>
                    <a:pt x="62" y="157"/>
                  </a:cubicBezTo>
                  <a:cubicBezTo>
                    <a:pt x="65" y="152"/>
                    <a:pt x="68" y="146"/>
                    <a:pt x="70" y="140"/>
                  </a:cubicBezTo>
                  <a:cubicBezTo>
                    <a:pt x="72" y="134"/>
                    <a:pt x="75" y="128"/>
                    <a:pt x="79" y="123"/>
                  </a:cubicBezTo>
                  <a:cubicBezTo>
                    <a:pt x="81" y="120"/>
                    <a:pt x="82" y="118"/>
                    <a:pt x="84" y="115"/>
                  </a:cubicBezTo>
                  <a:cubicBezTo>
                    <a:pt x="86" y="110"/>
                    <a:pt x="85" y="104"/>
                    <a:pt x="80" y="101"/>
                  </a:cubicBezTo>
                  <a:cubicBezTo>
                    <a:pt x="77" y="99"/>
                    <a:pt x="75" y="98"/>
                    <a:pt x="73" y="96"/>
                  </a:cubicBezTo>
                  <a:cubicBezTo>
                    <a:pt x="66" y="93"/>
                    <a:pt x="61" y="88"/>
                    <a:pt x="57" y="82"/>
                  </a:cubicBezTo>
                  <a:cubicBezTo>
                    <a:pt x="55" y="79"/>
                    <a:pt x="53" y="76"/>
                    <a:pt x="51" y="74"/>
                  </a:cubicBezTo>
                  <a:cubicBezTo>
                    <a:pt x="46" y="68"/>
                    <a:pt x="40" y="62"/>
                    <a:pt x="33" y="59"/>
                  </a:cubicBezTo>
                  <a:cubicBezTo>
                    <a:pt x="28" y="56"/>
                    <a:pt x="24" y="54"/>
                    <a:pt x="19" y="52"/>
                  </a:cubicBezTo>
                  <a:cubicBezTo>
                    <a:pt x="16" y="50"/>
                    <a:pt x="13" y="48"/>
                    <a:pt x="10" y="45"/>
                  </a:cubicBezTo>
                  <a:cubicBezTo>
                    <a:pt x="7" y="43"/>
                    <a:pt x="5" y="40"/>
                    <a:pt x="4" y="37"/>
                  </a:cubicBezTo>
                  <a:cubicBezTo>
                    <a:pt x="0" y="30"/>
                    <a:pt x="2" y="21"/>
                    <a:pt x="8" y="16"/>
                  </a:cubicBezTo>
                  <a:cubicBezTo>
                    <a:pt x="21" y="6"/>
                    <a:pt x="35"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7">
              <a:extLst>
                <a:ext uri="{FF2B5EF4-FFF2-40B4-BE49-F238E27FC236}">
                  <a16:creationId xmlns:a16="http://schemas.microsoft.com/office/drawing/2014/main" id="{CE7E5749-6FD0-419F-9180-671BD9519E10}"/>
                </a:ext>
              </a:extLst>
            </p:cNvPr>
            <p:cNvSpPr>
              <a:spLocks/>
            </p:cNvSpPr>
            <p:nvPr/>
          </p:nvSpPr>
          <p:spPr bwMode="auto">
            <a:xfrm>
              <a:off x="4259264" y="2073275"/>
              <a:ext cx="279400" cy="501650"/>
            </a:xfrm>
            <a:custGeom>
              <a:avLst/>
              <a:gdLst>
                <a:gd name="T0" fmla="*/ 181 w 319"/>
                <a:gd name="T1" fmla="*/ 460 h 582"/>
                <a:gd name="T2" fmla="*/ 181 w 319"/>
                <a:gd name="T3" fmla="*/ 495 h 582"/>
                <a:gd name="T4" fmla="*/ 185 w 319"/>
                <a:gd name="T5" fmla="*/ 528 h 582"/>
                <a:gd name="T6" fmla="*/ 163 w 319"/>
                <a:gd name="T7" fmla="*/ 577 h 582"/>
                <a:gd name="T8" fmla="*/ 144 w 319"/>
                <a:gd name="T9" fmla="*/ 571 h 582"/>
                <a:gd name="T10" fmla="*/ 147 w 319"/>
                <a:gd name="T11" fmla="*/ 501 h 582"/>
                <a:gd name="T12" fmla="*/ 141 w 319"/>
                <a:gd name="T13" fmla="*/ 446 h 582"/>
                <a:gd name="T14" fmla="*/ 143 w 319"/>
                <a:gd name="T15" fmla="*/ 418 h 582"/>
                <a:gd name="T16" fmla="*/ 128 w 319"/>
                <a:gd name="T17" fmla="*/ 401 h 582"/>
                <a:gd name="T18" fmla="*/ 109 w 319"/>
                <a:gd name="T19" fmla="*/ 425 h 582"/>
                <a:gd name="T20" fmla="*/ 61 w 319"/>
                <a:gd name="T21" fmla="*/ 474 h 582"/>
                <a:gd name="T22" fmla="*/ 22 w 319"/>
                <a:gd name="T23" fmla="*/ 479 h 582"/>
                <a:gd name="T24" fmla="*/ 35 w 319"/>
                <a:gd name="T25" fmla="*/ 444 h 582"/>
                <a:gd name="T26" fmla="*/ 76 w 319"/>
                <a:gd name="T27" fmla="*/ 402 h 582"/>
                <a:gd name="T28" fmla="*/ 122 w 319"/>
                <a:gd name="T29" fmla="*/ 354 h 582"/>
                <a:gd name="T30" fmla="*/ 139 w 319"/>
                <a:gd name="T31" fmla="*/ 318 h 582"/>
                <a:gd name="T32" fmla="*/ 134 w 319"/>
                <a:gd name="T33" fmla="*/ 277 h 582"/>
                <a:gd name="T34" fmla="*/ 104 w 319"/>
                <a:gd name="T35" fmla="*/ 241 h 582"/>
                <a:gd name="T36" fmla="*/ 75 w 319"/>
                <a:gd name="T37" fmla="*/ 198 h 582"/>
                <a:gd name="T38" fmla="*/ 105 w 319"/>
                <a:gd name="T39" fmla="*/ 196 h 582"/>
                <a:gd name="T40" fmla="*/ 137 w 319"/>
                <a:gd name="T41" fmla="*/ 220 h 582"/>
                <a:gd name="T42" fmla="*/ 150 w 319"/>
                <a:gd name="T43" fmla="*/ 190 h 582"/>
                <a:gd name="T44" fmla="*/ 148 w 319"/>
                <a:gd name="T45" fmla="*/ 129 h 582"/>
                <a:gd name="T46" fmla="*/ 148 w 319"/>
                <a:gd name="T47" fmla="*/ 105 h 582"/>
                <a:gd name="T48" fmla="*/ 148 w 319"/>
                <a:gd name="T49" fmla="*/ 72 h 582"/>
                <a:gd name="T50" fmla="*/ 132 w 319"/>
                <a:gd name="T51" fmla="*/ 61 h 582"/>
                <a:gd name="T52" fmla="*/ 100 w 319"/>
                <a:gd name="T53" fmla="*/ 93 h 582"/>
                <a:gd name="T54" fmla="*/ 79 w 319"/>
                <a:gd name="T55" fmla="*/ 125 h 582"/>
                <a:gd name="T56" fmla="*/ 41 w 319"/>
                <a:gd name="T57" fmla="*/ 161 h 582"/>
                <a:gd name="T58" fmla="*/ 11 w 319"/>
                <a:gd name="T59" fmla="*/ 178 h 582"/>
                <a:gd name="T60" fmla="*/ 5 w 319"/>
                <a:gd name="T61" fmla="*/ 154 h 582"/>
                <a:gd name="T62" fmla="*/ 34 w 319"/>
                <a:gd name="T63" fmla="*/ 96 h 582"/>
                <a:gd name="T64" fmla="*/ 87 w 319"/>
                <a:gd name="T65" fmla="*/ 55 h 582"/>
                <a:gd name="T66" fmla="*/ 134 w 319"/>
                <a:gd name="T67" fmla="*/ 7 h 582"/>
                <a:gd name="T68" fmla="*/ 177 w 319"/>
                <a:gd name="T69" fmla="*/ 15 h 582"/>
                <a:gd name="T70" fmla="*/ 189 w 319"/>
                <a:gd name="T71" fmla="*/ 55 h 582"/>
                <a:gd name="T72" fmla="*/ 198 w 319"/>
                <a:gd name="T73" fmla="*/ 138 h 582"/>
                <a:gd name="T74" fmla="*/ 192 w 319"/>
                <a:gd name="T75" fmla="*/ 204 h 582"/>
                <a:gd name="T76" fmla="*/ 199 w 319"/>
                <a:gd name="T77" fmla="*/ 222 h 582"/>
                <a:gd name="T78" fmla="*/ 240 w 319"/>
                <a:gd name="T79" fmla="*/ 199 h 582"/>
                <a:gd name="T80" fmla="*/ 284 w 319"/>
                <a:gd name="T81" fmla="*/ 172 h 582"/>
                <a:gd name="T82" fmla="*/ 303 w 319"/>
                <a:gd name="T83" fmla="*/ 195 h 582"/>
                <a:gd name="T84" fmla="*/ 282 w 319"/>
                <a:gd name="T85" fmla="*/ 218 h 582"/>
                <a:gd name="T86" fmla="*/ 243 w 319"/>
                <a:gd name="T87" fmla="*/ 238 h 582"/>
                <a:gd name="T88" fmla="*/ 200 w 319"/>
                <a:gd name="T89" fmla="*/ 271 h 582"/>
                <a:gd name="T90" fmla="*/ 190 w 319"/>
                <a:gd name="T91" fmla="*/ 313 h 582"/>
                <a:gd name="T92" fmla="*/ 228 w 319"/>
                <a:gd name="T93" fmla="*/ 353 h 582"/>
                <a:gd name="T94" fmla="*/ 262 w 319"/>
                <a:gd name="T95" fmla="*/ 381 h 582"/>
                <a:gd name="T96" fmla="*/ 294 w 319"/>
                <a:gd name="T97" fmla="*/ 408 h 582"/>
                <a:gd name="T98" fmla="*/ 315 w 319"/>
                <a:gd name="T99" fmla="*/ 435 h 582"/>
                <a:gd name="T100" fmla="*/ 302 w 319"/>
                <a:gd name="T101" fmla="*/ 471 h 582"/>
                <a:gd name="T102" fmla="*/ 265 w 319"/>
                <a:gd name="T103" fmla="*/ 448 h 582"/>
                <a:gd name="T104" fmla="*/ 214 w 319"/>
                <a:gd name="T105" fmla="*/ 405 h 582"/>
                <a:gd name="T106" fmla="*/ 182 w 319"/>
                <a:gd name="T107" fmla="*/ 398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9" h="582">
                  <a:moveTo>
                    <a:pt x="182" y="432"/>
                  </a:moveTo>
                  <a:cubicBezTo>
                    <a:pt x="182" y="438"/>
                    <a:pt x="182" y="440"/>
                    <a:pt x="182" y="443"/>
                  </a:cubicBezTo>
                  <a:cubicBezTo>
                    <a:pt x="182" y="449"/>
                    <a:pt x="182" y="454"/>
                    <a:pt x="181" y="460"/>
                  </a:cubicBezTo>
                  <a:cubicBezTo>
                    <a:pt x="181" y="466"/>
                    <a:pt x="181" y="471"/>
                    <a:pt x="182" y="477"/>
                  </a:cubicBezTo>
                  <a:cubicBezTo>
                    <a:pt x="183" y="481"/>
                    <a:pt x="183" y="484"/>
                    <a:pt x="182" y="488"/>
                  </a:cubicBezTo>
                  <a:cubicBezTo>
                    <a:pt x="182" y="490"/>
                    <a:pt x="181" y="493"/>
                    <a:pt x="181" y="495"/>
                  </a:cubicBezTo>
                  <a:cubicBezTo>
                    <a:pt x="180" y="498"/>
                    <a:pt x="181" y="502"/>
                    <a:pt x="182" y="505"/>
                  </a:cubicBezTo>
                  <a:cubicBezTo>
                    <a:pt x="182" y="508"/>
                    <a:pt x="184" y="511"/>
                    <a:pt x="185" y="514"/>
                  </a:cubicBezTo>
                  <a:cubicBezTo>
                    <a:pt x="186" y="519"/>
                    <a:pt x="186" y="523"/>
                    <a:pt x="185" y="528"/>
                  </a:cubicBezTo>
                  <a:cubicBezTo>
                    <a:pt x="184" y="536"/>
                    <a:pt x="182" y="545"/>
                    <a:pt x="180" y="554"/>
                  </a:cubicBezTo>
                  <a:cubicBezTo>
                    <a:pt x="179" y="556"/>
                    <a:pt x="179" y="558"/>
                    <a:pt x="177" y="560"/>
                  </a:cubicBezTo>
                  <a:cubicBezTo>
                    <a:pt x="173" y="566"/>
                    <a:pt x="168" y="571"/>
                    <a:pt x="163" y="577"/>
                  </a:cubicBezTo>
                  <a:cubicBezTo>
                    <a:pt x="163" y="577"/>
                    <a:pt x="163" y="578"/>
                    <a:pt x="162" y="578"/>
                  </a:cubicBezTo>
                  <a:cubicBezTo>
                    <a:pt x="159" y="580"/>
                    <a:pt x="155" y="582"/>
                    <a:pt x="151" y="580"/>
                  </a:cubicBezTo>
                  <a:cubicBezTo>
                    <a:pt x="147" y="578"/>
                    <a:pt x="145" y="575"/>
                    <a:pt x="144" y="571"/>
                  </a:cubicBezTo>
                  <a:cubicBezTo>
                    <a:pt x="144" y="569"/>
                    <a:pt x="144" y="567"/>
                    <a:pt x="144" y="564"/>
                  </a:cubicBezTo>
                  <a:cubicBezTo>
                    <a:pt x="146" y="554"/>
                    <a:pt x="146" y="544"/>
                    <a:pt x="146" y="534"/>
                  </a:cubicBezTo>
                  <a:cubicBezTo>
                    <a:pt x="147" y="523"/>
                    <a:pt x="148" y="512"/>
                    <a:pt x="147" y="501"/>
                  </a:cubicBezTo>
                  <a:cubicBezTo>
                    <a:pt x="147" y="493"/>
                    <a:pt x="147" y="485"/>
                    <a:pt x="146" y="478"/>
                  </a:cubicBezTo>
                  <a:cubicBezTo>
                    <a:pt x="145" y="474"/>
                    <a:pt x="145" y="471"/>
                    <a:pt x="145" y="468"/>
                  </a:cubicBezTo>
                  <a:cubicBezTo>
                    <a:pt x="144" y="460"/>
                    <a:pt x="143" y="453"/>
                    <a:pt x="141" y="446"/>
                  </a:cubicBezTo>
                  <a:cubicBezTo>
                    <a:pt x="140" y="444"/>
                    <a:pt x="140" y="442"/>
                    <a:pt x="139" y="440"/>
                  </a:cubicBezTo>
                  <a:cubicBezTo>
                    <a:pt x="138" y="435"/>
                    <a:pt x="139" y="430"/>
                    <a:pt x="140" y="425"/>
                  </a:cubicBezTo>
                  <a:cubicBezTo>
                    <a:pt x="141" y="423"/>
                    <a:pt x="142" y="421"/>
                    <a:pt x="143" y="418"/>
                  </a:cubicBezTo>
                  <a:cubicBezTo>
                    <a:pt x="144" y="413"/>
                    <a:pt x="143" y="409"/>
                    <a:pt x="140" y="404"/>
                  </a:cubicBezTo>
                  <a:cubicBezTo>
                    <a:pt x="139" y="402"/>
                    <a:pt x="137" y="400"/>
                    <a:pt x="134" y="399"/>
                  </a:cubicBezTo>
                  <a:cubicBezTo>
                    <a:pt x="132" y="399"/>
                    <a:pt x="129" y="400"/>
                    <a:pt x="128" y="401"/>
                  </a:cubicBezTo>
                  <a:cubicBezTo>
                    <a:pt x="127" y="402"/>
                    <a:pt x="126" y="403"/>
                    <a:pt x="126" y="404"/>
                  </a:cubicBezTo>
                  <a:cubicBezTo>
                    <a:pt x="124" y="408"/>
                    <a:pt x="121" y="412"/>
                    <a:pt x="118" y="415"/>
                  </a:cubicBezTo>
                  <a:cubicBezTo>
                    <a:pt x="115" y="418"/>
                    <a:pt x="112" y="421"/>
                    <a:pt x="109" y="425"/>
                  </a:cubicBezTo>
                  <a:cubicBezTo>
                    <a:pt x="102" y="432"/>
                    <a:pt x="95" y="439"/>
                    <a:pt x="89" y="447"/>
                  </a:cubicBezTo>
                  <a:cubicBezTo>
                    <a:pt x="87" y="451"/>
                    <a:pt x="84" y="453"/>
                    <a:pt x="81" y="456"/>
                  </a:cubicBezTo>
                  <a:cubicBezTo>
                    <a:pt x="74" y="461"/>
                    <a:pt x="67" y="467"/>
                    <a:pt x="61" y="474"/>
                  </a:cubicBezTo>
                  <a:cubicBezTo>
                    <a:pt x="59" y="476"/>
                    <a:pt x="57" y="478"/>
                    <a:pt x="54" y="478"/>
                  </a:cubicBezTo>
                  <a:cubicBezTo>
                    <a:pt x="47" y="480"/>
                    <a:pt x="40" y="482"/>
                    <a:pt x="33" y="484"/>
                  </a:cubicBezTo>
                  <a:cubicBezTo>
                    <a:pt x="29" y="486"/>
                    <a:pt x="24" y="483"/>
                    <a:pt x="22" y="479"/>
                  </a:cubicBezTo>
                  <a:cubicBezTo>
                    <a:pt x="19" y="475"/>
                    <a:pt x="19" y="471"/>
                    <a:pt x="21" y="467"/>
                  </a:cubicBezTo>
                  <a:cubicBezTo>
                    <a:pt x="23" y="461"/>
                    <a:pt x="26" y="455"/>
                    <a:pt x="30" y="451"/>
                  </a:cubicBezTo>
                  <a:cubicBezTo>
                    <a:pt x="31" y="448"/>
                    <a:pt x="33" y="446"/>
                    <a:pt x="35" y="444"/>
                  </a:cubicBezTo>
                  <a:cubicBezTo>
                    <a:pt x="40" y="440"/>
                    <a:pt x="44" y="436"/>
                    <a:pt x="48" y="431"/>
                  </a:cubicBezTo>
                  <a:cubicBezTo>
                    <a:pt x="51" y="428"/>
                    <a:pt x="54" y="425"/>
                    <a:pt x="58" y="422"/>
                  </a:cubicBezTo>
                  <a:cubicBezTo>
                    <a:pt x="65" y="416"/>
                    <a:pt x="71" y="409"/>
                    <a:pt x="76" y="402"/>
                  </a:cubicBezTo>
                  <a:cubicBezTo>
                    <a:pt x="80" y="398"/>
                    <a:pt x="84" y="393"/>
                    <a:pt x="88" y="388"/>
                  </a:cubicBezTo>
                  <a:cubicBezTo>
                    <a:pt x="93" y="382"/>
                    <a:pt x="99" y="376"/>
                    <a:pt x="106" y="371"/>
                  </a:cubicBezTo>
                  <a:cubicBezTo>
                    <a:pt x="112" y="366"/>
                    <a:pt x="118" y="361"/>
                    <a:pt x="122" y="354"/>
                  </a:cubicBezTo>
                  <a:cubicBezTo>
                    <a:pt x="126" y="350"/>
                    <a:pt x="129" y="345"/>
                    <a:pt x="130" y="340"/>
                  </a:cubicBezTo>
                  <a:cubicBezTo>
                    <a:pt x="131" y="338"/>
                    <a:pt x="132" y="335"/>
                    <a:pt x="132" y="333"/>
                  </a:cubicBezTo>
                  <a:cubicBezTo>
                    <a:pt x="134" y="328"/>
                    <a:pt x="136" y="323"/>
                    <a:pt x="139" y="318"/>
                  </a:cubicBezTo>
                  <a:cubicBezTo>
                    <a:pt x="140" y="316"/>
                    <a:pt x="142" y="313"/>
                    <a:pt x="143" y="311"/>
                  </a:cubicBezTo>
                  <a:cubicBezTo>
                    <a:pt x="145" y="306"/>
                    <a:pt x="146" y="301"/>
                    <a:pt x="144" y="296"/>
                  </a:cubicBezTo>
                  <a:cubicBezTo>
                    <a:pt x="142" y="289"/>
                    <a:pt x="139" y="283"/>
                    <a:pt x="134" y="277"/>
                  </a:cubicBezTo>
                  <a:cubicBezTo>
                    <a:pt x="130" y="273"/>
                    <a:pt x="127" y="269"/>
                    <a:pt x="124" y="266"/>
                  </a:cubicBezTo>
                  <a:cubicBezTo>
                    <a:pt x="119" y="261"/>
                    <a:pt x="115" y="256"/>
                    <a:pt x="111" y="250"/>
                  </a:cubicBezTo>
                  <a:cubicBezTo>
                    <a:pt x="109" y="247"/>
                    <a:pt x="106" y="244"/>
                    <a:pt x="104" y="241"/>
                  </a:cubicBezTo>
                  <a:cubicBezTo>
                    <a:pt x="98" y="233"/>
                    <a:pt x="92" y="226"/>
                    <a:pt x="84" y="220"/>
                  </a:cubicBezTo>
                  <a:cubicBezTo>
                    <a:pt x="83" y="219"/>
                    <a:pt x="82" y="218"/>
                    <a:pt x="81" y="217"/>
                  </a:cubicBezTo>
                  <a:cubicBezTo>
                    <a:pt x="76" y="212"/>
                    <a:pt x="74" y="206"/>
                    <a:pt x="75" y="198"/>
                  </a:cubicBezTo>
                  <a:cubicBezTo>
                    <a:pt x="76" y="192"/>
                    <a:pt x="82" y="189"/>
                    <a:pt x="88" y="190"/>
                  </a:cubicBezTo>
                  <a:cubicBezTo>
                    <a:pt x="89" y="190"/>
                    <a:pt x="91" y="191"/>
                    <a:pt x="92" y="191"/>
                  </a:cubicBezTo>
                  <a:cubicBezTo>
                    <a:pt x="97" y="193"/>
                    <a:pt x="101" y="195"/>
                    <a:pt x="105" y="196"/>
                  </a:cubicBezTo>
                  <a:cubicBezTo>
                    <a:pt x="111" y="199"/>
                    <a:pt x="117" y="203"/>
                    <a:pt x="121" y="207"/>
                  </a:cubicBezTo>
                  <a:cubicBezTo>
                    <a:pt x="124" y="211"/>
                    <a:pt x="128" y="214"/>
                    <a:pt x="131" y="217"/>
                  </a:cubicBezTo>
                  <a:cubicBezTo>
                    <a:pt x="132" y="218"/>
                    <a:pt x="135" y="219"/>
                    <a:pt x="137" y="220"/>
                  </a:cubicBezTo>
                  <a:cubicBezTo>
                    <a:pt x="142" y="222"/>
                    <a:pt x="147" y="219"/>
                    <a:pt x="148" y="214"/>
                  </a:cubicBezTo>
                  <a:cubicBezTo>
                    <a:pt x="148" y="212"/>
                    <a:pt x="148" y="211"/>
                    <a:pt x="148" y="210"/>
                  </a:cubicBezTo>
                  <a:cubicBezTo>
                    <a:pt x="148" y="203"/>
                    <a:pt x="149" y="197"/>
                    <a:pt x="150" y="190"/>
                  </a:cubicBezTo>
                  <a:cubicBezTo>
                    <a:pt x="151" y="181"/>
                    <a:pt x="152" y="173"/>
                    <a:pt x="152" y="164"/>
                  </a:cubicBezTo>
                  <a:cubicBezTo>
                    <a:pt x="152" y="157"/>
                    <a:pt x="152" y="151"/>
                    <a:pt x="153" y="145"/>
                  </a:cubicBezTo>
                  <a:cubicBezTo>
                    <a:pt x="153" y="139"/>
                    <a:pt x="151" y="134"/>
                    <a:pt x="148" y="129"/>
                  </a:cubicBezTo>
                  <a:cubicBezTo>
                    <a:pt x="147" y="128"/>
                    <a:pt x="146" y="126"/>
                    <a:pt x="145" y="125"/>
                  </a:cubicBezTo>
                  <a:cubicBezTo>
                    <a:pt x="142" y="120"/>
                    <a:pt x="142" y="116"/>
                    <a:pt x="145" y="111"/>
                  </a:cubicBezTo>
                  <a:cubicBezTo>
                    <a:pt x="146" y="109"/>
                    <a:pt x="147" y="107"/>
                    <a:pt x="148" y="105"/>
                  </a:cubicBezTo>
                  <a:cubicBezTo>
                    <a:pt x="149" y="102"/>
                    <a:pt x="150" y="98"/>
                    <a:pt x="149" y="95"/>
                  </a:cubicBezTo>
                  <a:cubicBezTo>
                    <a:pt x="149" y="94"/>
                    <a:pt x="149" y="94"/>
                    <a:pt x="149" y="93"/>
                  </a:cubicBezTo>
                  <a:cubicBezTo>
                    <a:pt x="147" y="86"/>
                    <a:pt x="147" y="79"/>
                    <a:pt x="148" y="72"/>
                  </a:cubicBezTo>
                  <a:cubicBezTo>
                    <a:pt x="148" y="71"/>
                    <a:pt x="148" y="70"/>
                    <a:pt x="148" y="68"/>
                  </a:cubicBezTo>
                  <a:cubicBezTo>
                    <a:pt x="147" y="63"/>
                    <a:pt x="144" y="58"/>
                    <a:pt x="136" y="59"/>
                  </a:cubicBezTo>
                  <a:cubicBezTo>
                    <a:pt x="135" y="60"/>
                    <a:pt x="133" y="60"/>
                    <a:pt x="132" y="61"/>
                  </a:cubicBezTo>
                  <a:cubicBezTo>
                    <a:pt x="126" y="64"/>
                    <a:pt x="120" y="69"/>
                    <a:pt x="117" y="74"/>
                  </a:cubicBezTo>
                  <a:cubicBezTo>
                    <a:pt x="116" y="75"/>
                    <a:pt x="116" y="75"/>
                    <a:pt x="116" y="76"/>
                  </a:cubicBezTo>
                  <a:cubicBezTo>
                    <a:pt x="113" y="83"/>
                    <a:pt x="107" y="88"/>
                    <a:pt x="100" y="93"/>
                  </a:cubicBezTo>
                  <a:cubicBezTo>
                    <a:pt x="97" y="95"/>
                    <a:pt x="94" y="97"/>
                    <a:pt x="91" y="100"/>
                  </a:cubicBezTo>
                  <a:cubicBezTo>
                    <a:pt x="86" y="104"/>
                    <a:pt x="83" y="109"/>
                    <a:pt x="81" y="115"/>
                  </a:cubicBezTo>
                  <a:cubicBezTo>
                    <a:pt x="80" y="118"/>
                    <a:pt x="80" y="122"/>
                    <a:pt x="79" y="125"/>
                  </a:cubicBezTo>
                  <a:cubicBezTo>
                    <a:pt x="78" y="128"/>
                    <a:pt x="76" y="131"/>
                    <a:pt x="74" y="133"/>
                  </a:cubicBezTo>
                  <a:cubicBezTo>
                    <a:pt x="73" y="134"/>
                    <a:pt x="71" y="136"/>
                    <a:pt x="70" y="137"/>
                  </a:cubicBezTo>
                  <a:cubicBezTo>
                    <a:pt x="65" y="141"/>
                    <a:pt x="46" y="157"/>
                    <a:pt x="41" y="161"/>
                  </a:cubicBezTo>
                  <a:cubicBezTo>
                    <a:pt x="38" y="164"/>
                    <a:pt x="35" y="166"/>
                    <a:pt x="32" y="169"/>
                  </a:cubicBezTo>
                  <a:cubicBezTo>
                    <a:pt x="28" y="172"/>
                    <a:pt x="24" y="175"/>
                    <a:pt x="19" y="177"/>
                  </a:cubicBezTo>
                  <a:cubicBezTo>
                    <a:pt x="16" y="178"/>
                    <a:pt x="13" y="178"/>
                    <a:pt x="11" y="178"/>
                  </a:cubicBezTo>
                  <a:cubicBezTo>
                    <a:pt x="6" y="178"/>
                    <a:pt x="3" y="176"/>
                    <a:pt x="2" y="172"/>
                  </a:cubicBezTo>
                  <a:cubicBezTo>
                    <a:pt x="0" y="168"/>
                    <a:pt x="0" y="164"/>
                    <a:pt x="2" y="160"/>
                  </a:cubicBezTo>
                  <a:cubicBezTo>
                    <a:pt x="3" y="158"/>
                    <a:pt x="4" y="156"/>
                    <a:pt x="5" y="154"/>
                  </a:cubicBezTo>
                  <a:cubicBezTo>
                    <a:pt x="13" y="142"/>
                    <a:pt x="19" y="129"/>
                    <a:pt x="23" y="115"/>
                  </a:cubicBezTo>
                  <a:cubicBezTo>
                    <a:pt x="24" y="111"/>
                    <a:pt x="26" y="108"/>
                    <a:pt x="27" y="104"/>
                  </a:cubicBezTo>
                  <a:cubicBezTo>
                    <a:pt x="29" y="101"/>
                    <a:pt x="31" y="98"/>
                    <a:pt x="34" y="96"/>
                  </a:cubicBezTo>
                  <a:cubicBezTo>
                    <a:pt x="38" y="94"/>
                    <a:pt x="42" y="91"/>
                    <a:pt x="46" y="89"/>
                  </a:cubicBezTo>
                  <a:cubicBezTo>
                    <a:pt x="58" y="83"/>
                    <a:pt x="68" y="75"/>
                    <a:pt x="76" y="64"/>
                  </a:cubicBezTo>
                  <a:cubicBezTo>
                    <a:pt x="79" y="60"/>
                    <a:pt x="83" y="57"/>
                    <a:pt x="87" y="55"/>
                  </a:cubicBezTo>
                  <a:cubicBezTo>
                    <a:pt x="91" y="52"/>
                    <a:pt x="95" y="50"/>
                    <a:pt x="98" y="47"/>
                  </a:cubicBezTo>
                  <a:cubicBezTo>
                    <a:pt x="107" y="39"/>
                    <a:pt x="114" y="31"/>
                    <a:pt x="119" y="21"/>
                  </a:cubicBezTo>
                  <a:cubicBezTo>
                    <a:pt x="122" y="13"/>
                    <a:pt x="127" y="9"/>
                    <a:pt x="134" y="7"/>
                  </a:cubicBezTo>
                  <a:cubicBezTo>
                    <a:pt x="141" y="5"/>
                    <a:pt x="147" y="2"/>
                    <a:pt x="154" y="0"/>
                  </a:cubicBezTo>
                  <a:cubicBezTo>
                    <a:pt x="156" y="0"/>
                    <a:pt x="159" y="0"/>
                    <a:pt x="162" y="2"/>
                  </a:cubicBezTo>
                  <a:cubicBezTo>
                    <a:pt x="167" y="6"/>
                    <a:pt x="172" y="10"/>
                    <a:pt x="177" y="15"/>
                  </a:cubicBezTo>
                  <a:cubicBezTo>
                    <a:pt x="179" y="17"/>
                    <a:pt x="180" y="19"/>
                    <a:pt x="181" y="22"/>
                  </a:cubicBezTo>
                  <a:cubicBezTo>
                    <a:pt x="182" y="25"/>
                    <a:pt x="183" y="28"/>
                    <a:pt x="184" y="32"/>
                  </a:cubicBezTo>
                  <a:cubicBezTo>
                    <a:pt x="186" y="39"/>
                    <a:pt x="188" y="47"/>
                    <a:pt x="189" y="55"/>
                  </a:cubicBezTo>
                  <a:cubicBezTo>
                    <a:pt x="190" y="59"/>
                    <a:pt x="191" y="63"/>
                    <a:pt x="191" y="68"/>
                  </a:cubicBezTo>
                  <a:cubicBezTo>
                    <a:pt x="191" y="79"/>
                    <a:pt x="192" y="90"/>
                    <a:pt x="195" y="101"/>
                  </a:cubicBezTo>
                  <a:cubicBezTo>
                    <a:pt x="197" y="113"/>
                    <a:pt x="198" y="125"/>
                    <a:pt x="198" y="138"/>
                  </a:cubicBezTo>
                  <a:cubicBezTo>
                    <a:pt x="198" y="152"/>
                    <a:pt x="197" y="167"/>
                    <a:pt x="197" y="181"/>
                  </a:cubicBezTo>
                  <a:cubicBezTo>
                    <a:pt x="196" y="186"/>
                    <a:pt x="195" y="190"/>
                    <a:pt x="194" y="194"/>
                  </a:cubicBezTo>
                  <a:cubicBezTo>
                    <a:pt x="193" y="198"/>
                    <a:pt x="192" y="201"/>
                    <a:pt x="192" y="204"/>
                  </a:cubicBezTo>
                  <a:cubicBezTo>
                    <a:pt x="191" y="208"/>
                    <a:pt x="190" y="212"/>
                    <a:pt x="191" y="216"/>
                  </a:cubicBezTo>
                  <a:cubicBezTo>
                    <a:pt x="192" y="217"/>
                    <a:pt x="193" y="219"/>
                    <a:pt x="194" y="220"/>
                  </a:cubicBezTo>
                  <a:cubicBezTo>
                    <a:pt x="195" y="222"/>
                    <a:pt x="198" y="223"/>
                    <a:pt x="199" y="222"/>
                  </a:cubicBezTo>
                  <a:cubicBezTo>
                    <a:pt x="202" y="222"/>
                    <a:pt x="204" y="221"/>
                    <a:pt x="206" y="220"/>
                  </a:cubicBezTo>
                  <a:cubicBezTo>
                    <a:pt x="214" y="216"/>
                    <a:pt x="222" y="211"/>
                    <a:pt x="230" y="205"/>
                  </a:cubicBezTo>
                  <a:cubicBezTo>
                    <a:pt x="233" y="203"/>
                    <a:pt x="236" y="201"/>
                    <a:pt x="240" y="199"/>
                  </a:cubicBezTo>
                  <a:cubicBezTo>
                    <a:pt x="246" y="195"/>
                    <a:pt x="252" y="192"/>
                    <a:pt x="258" y="188"/>
                  </a:cubicBezTo>
                  <a:cubicBezTo>
                    <a:pt x="265" y="184"/>
                    <a:pt x="272" y="180"/>
                    <a:pt x="278" y="175"/>
                  </a:cubicBezTo>
                  <a:cubicBezTo>
                    <a:pt x="280" y="174"/>
                    <a:pt x="282" y="173"/>
                    <a:pt x="284" y="172"/>
                  </a:cubicBezTo>
                  <a:cubicBezTo>
                    <a:pt x="286" y="171"/>
                    <a:pt x="288" y="170"/>
                    <a:pt x="290" y="170"/>
                  </a:cubicBezTo>
                  <a:cubicBezTo>
                    <a:pt x="297" y="170"/>
                    <a:pt x="303" y="174"/>
                    <a:pt x="305" y="182"/>
                  </a:cubicBezTo>
                  <a:cubicBezTo>
                    <a:pt x="305" y="186"/>
                    <a:pt x="305" y="191"/>
                    <a:pt x="303" y="195"/>
                  </a:cubicBezTo>
                  <a:cubicBezTo>
                    <a:pt x="302" y="198"/>
                    <a:pt x="300" y="201"/>
                    <a:pt x="298" y="204"/>
                  </a:cubicBezTo>
                  <a:cubicBezTo>
                    <a:pt x="296" y="206"/>
                    <a:pt x="294" y="209"/>
                    <a:pt x="291" y="211"/>
                  </a:cubicBezTo>
                  <a:cubicBezTo>
                    <a:pt x="289" y="214"/>
                    <a:pt x="285" y="216"/>
                    <a:pt x="282" y="218"/>
                  </a:cubicBezTo>
                  <a:cubicBezTo>
                    <a:pt x="280" y="218"/>
                    <a:pt x="278" y="219"/>
                    <a:pt x="275" y="220"/>
                  </a:cubicBezTo>
                  <a:cubicBezTo>
                    <a:pt x="273" y="221"/>
                    <a:pt x="270" y="222"/>
                    <a:pt x="268" y="223"/>
                  </a:cubicBezTo>
                  <a:cubicBezTo>
                    <a:pt x="259" y="226"/>
                    <a:pt x="252" y="233"/>
                    <a:pt x="243" y="238"/>
                  </a:cubicBezTo>
                  <a:cubicBezTo>
                    <a:pt x="239" y="240"/>
                    <a:pt x="236" y="243"/>
                    <a:pt x="233" y="246"/>
                  </a:cubicBezTo>
                  <a:cubicBezTo>
                    <a:pt x="228" y="253"/>
                    <a:pt x="221" y="258"/>
                    <a:pt x="213" y="261"/>
                  </a:cubicBezTo>
                  <a:cubicBezTo>
                    <a:pt x="208" y="264"/>
                    <a:pt x="204" y="267"/>
                    <a:pt x="200" y="271"/>
                  </a:cubicBezTo>
                  <a:cubicBezTo>
                    <a:pt x="195" y="275"/>
                    <a:pt x="192" y="280"/>
                    <a:pt x="190" y="287"/>
                  </a:cubicBezTo>
                  <a:cubicBezTo>
                    <a:pt x="189" y="292"/>
                    <a:pt x="188" y="296"/>
                    <a:pt x="186" y="301"/>
                  </a:cubicBezTo>
                  <a:cubicBezTo>
                    <a:pt x="185" y="306"/>
                    <a:pt x="187" y="310"/>
                    <a:pt x="190" y="313"/>
                  </a:cubicBezTo>
                  <a:cubicBezTo>
                    <a:pt x="192" y="316"/>
                    <a:pt x="195" y="318"/>
                    <a:pt x="198" y="320"/>
                  </a:cubicBezTo>
                  <a:cubicBezTo>
                    <a:pt x="205" y="326"/>
                    <a:pt x="211" y="332"/>
                    <a:pt x="216" y="340"/>
                  </a:cubicBezTo>
                  <a:cubicBezTo>
                    <a:pt x="219" y="345"/>
                    <a:pt x="223" y="349"/>
                    <a:pt x="228" y="353"/>
                  </a:cubicBezTo>
                  <a:cubicBezTo>
                    <a:pt x="231" y="355"/>
                    <a:pt x="234" y="358"/>
                    <a:pt x="237" y="361"/>
                  </a:cubicBezTo>
                  <a:cubicBezTo>
                    <a:pt x="240" y="366"/>
                    <a:pt x="244" y="369"/>
                    <a:pt x="249" y="372"/>
                  </a:cubicBezTo>
                  <a:cubicBezTo>
                    <a:pt x="254" y="374"/>
                    <a:pt x="258" y="377"/>
                    <a:pt x="262" y="381"/>
                  </a:cubicBezTo>
                  <a:cubicBezTo>
                    <a:pt x="264" y="382"/>
                    <a:pt x="266" y="384"/>
                    <a:pt x="268" y="386"/>
                  </a:cubicBezTo>
                  <a:cubicBezTo>
                    <a:pt x="276" y="390"/>
                    <a:pt x="282" y="397"/>
                    <a:pt x="289" y="403"/>
                  </a:cubicBezTo>
                  <a:cubicBezTo>
                    <a:pt x="291" y="404"/>
                    <a:pt x="292" y="406"/>
                    <a:pt x="294" y="408"/>
                  </a:cubicBezTo>
                  <a:cubicBezTo>
                    <a:pt x="298" y="414"/>
                    <a:pt x="304" y="420"/>
                    <a:pt x="309" y="425"/>
                  </a:cubicBezTo>
                  <a:cubicBezTo>
                    <a:pt x="310" y="427"/>
                    <a:pt x="312" y="429"/>
                    <a:pt x="313" y="431"/>
                  </a:cubicBezTo>
                  <a:cubicBezTo>
                    <a:pt x="314" y="432"/>
                    <a:pt x="315" y="433"/>
                    <a:pt x="315" y="435"/>
                  </a:cubicBezTo>
                  <a:cubicBezTo>
                    <a:pt x="318" y="442"/>
                    <a:pt x="319" y="449"/>
                    <a:pt x="317" y="456"/>
                  </a:cubicBezTo>
                  <a:cubicBezTo>
                    <a:pt x="316" y="459"/>
                    <a:pt x="315" y="461"/>
                    <a:pt x="314" y="462"/>
                  </a:cubicBezTo>
                  <a:cubicBezTo>
                    <a:pt x="311" y="467"/>
                    <a:pt x="307" y="470"/>
                    <a:pt x="302" y="471"/>
                  </a:cubicBezTo>
                  <a:cubicBezTo>
                    <a:pt x="299" y="472"/>
                    <a:pt x="296" y="472"/>
                    <a:pt x="293" y="470"/>
                  </a:cubicBezTo>
                  <a:cubicBezTo>
                    <a:pt x="291" y="469"/>
                    <a:pt x="290" y="468"/>
                    <a:pt x="289" y="467"/>
                  </a:cubicBezTo>
                  <a:cubicBezTo>
                    <a:pt x="281" y="460"/>
                    <a:pt x="273" y="454"/>
                    <a:pt x="265" y="448"/>
                  </a:cubicBezTo>
                  <a:cubicBezTo>
                    <a:pt x="256" y="441"/>
                    <a:pt x="247" y="434"/>
                    <a:pt x="239" y="425"/>
                  </a:cubicBezTo>
                  <a:cubicBezTo>
                    <a:pt x="237" y="423"/>
                    <a:pt x="235" y="421"/>
                    <a:pt x="233" y="419"/>
                  </a:cubicBezTo>
                  <a:cubicBezTo>
                    <a:pt x="226" y="415"/>
                    <a:pt x="220" y="410"/>
                    <a:pt x="214" y="405"/>
                  </a:cubicBezTo>
                  <a:cubicBezTo>
                    <a:pt x="208" y="400"/>
                    <a:pt x="201" y="397"/>
                    <a:pt x="193" y="394"/>
                  </a:cubicBezTo>
                  <a:cubicBezTo>
                    <a:pt x="192" y="394"/>
                    <a:pt x="191" y="393"/>
                    <a:pt x="190" y="393"/>
                  </a:cubicBezTo>
                  <a:cubicBezTo>
                    <a:pt x="187" y="392"/>
                    <a:pt x="183" y="395"/>
                    <a:pt x="182" y="398"/>
                  </a:cubicBezTo>
                  <a:cubicBezTo>
                    <a:pt x="182" y="400"/>
                    <a:pt x="182" y="403"/>
                    <a:pt x="182" y="405"/>
                  </a:cubicBezTo>
                  <a:cubicBezTo>
                    <a:pt x="182" y="415"/>
                    <a:pt x="182" y="425"/>
                    <a:pt x="182" y="4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30">
              <a:extLst>
                <a:ext uri="{FF2B5EF4-FFF2-40B4-BE49-F238E27FC236}">
                  <a16:creationId xmlns:a16="http://schemas.microsoft.com/office/drawing/2014/main" id="{6BC14DB2-D9CE-4FAB-9C4C-931E4AEB686B}"/>
                </a:ext>
              </a:extLst>
            </p:cNvPr>
            <p:cNvSpPr>
              <a:spLocks/>
            </p:cNvSpPr>
            <p:nvPr/>
          </p:nvSpPr>
          <p:spPr bwMode="auto">
            <a:xfrm>
              <a:off x="6243639" y="3136900"/>
              <a:ext cx="142875" cy="620713"/>
            </a:xfrm>
            <a:custGeom>
              <a:avLst/>
              <a:gdLst>
                <a:gd name="T0" fmla="*/ 69 w 163"/>
                <a:gd name="T1" fmla="*/ 3 h 723"/>
                <a:gd name="T2" fmla="*/ 97 w 163"/>
                <a:gd name="T3" fmla="*/ 12 h 723"/>
                <a:gd name="T4" fmla="*/ 138 w 163"/>
                <a:gd name="T5" fmla="*/ 30 h 723"/>
                <a:gd name="T6" fmla="*/ 161 w 163"/>
                <a:gd name="T7" fmla="*/ 72 h 723"/>
                <a:gd name="T8" fmla="*/ 158 w 163"/>
                <a:gd name="T9" fmla="*/ 107 h 723"/>
                <a:gd name="T10" fmla="*/ 151 w 163"/>
                <a:gd name="T11" fmla="*/ 200 h 723"/>
                <a:gd name="T12" fmla="*/ 143 w 163"/>
                <a:gd name="T13" fmla="*/ 309 h 723"/>
                <a:gd name="T14" fmla="*/ 140 w 163"/>
                <a:gd name="T15" fmla="*/ 382 h 723"/>
                <a:gd name="T16" fmla="*/ 139 w 163"/>
                <a:gd name="T17" fmla="*/ 431 h 723"/>
                <a:gd name="T18" fmla="*/ 130 w 163"/>
                <a:gd name="T19" fmla="*/ 476 h 723"/>
                <a:gd name="T20" fmla="*/ 130 w 163"/>
                <a:gd name="T21" fmla="*/ 563 h 723"/>
                <a:gd name="T22" fmla="*/ 127 w 163"/>
                <a:gd name="T23" fmla="*/ 622 h 723"/>
                <a:gd name="T24" fmla="*/ 128 w 163"/>
                <a:gd name="T25" fmla="*/ 698 h 723"/>
                <a:gd name="T26" fmla="*/ 106 w 163"/>
                <a:gd name="T27" fmla="*/ 721 h 723"/>
                <a:gd name="T28" fmla="*/ 83 w 163"/>
                <a:gd name="T29" fmla="*/ 688 h 723"/>
                <a:gd name="T30" fmla="*/ 94 w 163"/>
                <a:gd name="T31" fmla="*/ 617 h 723"/>
                <a:gd name="T32" fmla="*/ 95 w 163"/>
                <a:gd name="T33" fmla="*/ 553 h 723"/>
                <a:gd name="T34" fmla="*/ 102 w 163"/>
                <a:gd name="T35" fmla="*/ 507 h 723"/>
                <a:gd name="T36" fmla="*/ 98 w 163"/>
                <a:gd name="T37" fmla="*/ 445 h 723"/>
                <a:gd name="T38" fmla="*/ 102 w 163"/>
                <a:gd name="T39" fmla="*/ 385 h 723"/>
                <a:gd name="T40" fmla="*/ 105 w 163"/>
                <a:gd name="T41" fmla="*/ 334 h 723"/>
                <a:gd name="T42" fmla="*/ 117 w 163"/>
                <a:gd name="T43" fmla="*/ 231 h 723"/>
                <a:gd name="T44" fmla="*/ 121 w 163"/>
                <a:gd name="T45" fmla="*/ 150 h 723"/>
                <a:gd name="T46" fmla="*/ 125 w 163"/>
                <a:gd name="T47" fmla="*/ 83 h 723"/>
                <a:gd name="T48" fmla="*/ 107 w 163"/>
                <a:gd name="T49" fmla="*/ 53 h 723"/>
                <a:gd name="T50" fmla="*/ 91 w 163"/>
                <a:gd name="T51" fmla="*/ 72 h 723"/>
                <a:gd name="T52" fmla="*/ 78 w 163"/>
                <a:gd name="T53" fmla="*/ 130 h 723"/>
                <a:gd name="T54" fmla="*/ 62 w 163"/>
                <a:gd name="T55" fmla="*/ 248 h 723"/>
                <a:gd name="T56" fmla="*/ 58 w 163"/>
                <a:gd name="T57" fmla="*/ 300 h 723"/>
                <a:gd name="T58" fmla="*/ 52 w 163"/>
                <a:gd name="T59" fmla="*/ 344 h 723"/>
                <a:gd name="T60" fmla="*/ 52 w 163"/>
                <a:gd name="T61" fmla="*/ 392 h 723"/>
                <a:gd name="T62" fmla="*/ 51 w 163"/>
                <a:gd name="T63" fmla="*/ 439 h 723"/>
                <a:gd name="T64" fmla="*/ 43 w 163"/>
                <a:gd name="T65" fmla="*/ 545 h 723"/>
                <a:gd name="T66" fmla="*/ 40 w 163"/>
                <a:gd name="T67" fmla="*/ 600 h 723"/>
                <a:gd name="T68" fmla="*/ 37 w 163"/>
                <a:gd name="T69" fmla="*/ 651 h 723"/>
                <a:gd name="T70" fmla="*/ 32 w 163"/>
                <a:gd name="T71" fmla="*/ 690 h 723"/>
                <a:gd name="T72" fmla="*/ 1 w 163"/>
                <a:gd name="T73" fmla="*/ 664 h 723"/>
                <a:gd name="T74" fmla="*/ 5 w 163"/>
                <a:gd name="T75" fmla="*/ 625 h 723"/>
                <a:gd name="T76" fmla="*/ 11 w 163"/>
                <a:gd name="T77" fmla="*/ 554 h 723"/>
                <a:gd name="T78" fmla="*/ 13 w 163"/>
                <a:gd name="T79" fmla="*/ 479 h 723"/>
                <a:gd name="T80" fmla="*/ 15 w 163"/>
                <a:gd name="T81" fmla="*/ 416 h 723"/>
                <a:gd name="T82" fmla="*/ 17 w 163"/>
                <a:gd name="T83" fmla="*/ 342 h 723"/>
                <a:gd name="T84" fmla="*/ 26 w 163"/>
                <a:gd name="T85" fmla="*/ 281 h 723"/>
                <a:gd name="T86" fmla="*/ 36 w 163"/>
                <a:gd name="T87" fmla="*/ 222 h 723"/>
                <a:gd name="T88" fmla="*/ 36 w 163"/>
                <a:gd name="T89" fmla="*/ 176 h 723"/>
                <a:gd name="T90" fmla="*/ 50 w 163"/>
                <a:gd name="T91" fmla="*/ 100 h 723"/>
                <a:gd name="T92" fmla="*/ 53 w 163"/>
                <a:gd name="T93" fmla="*/ 52 h 723"/>
                <a:gd name="T94" fmla="*/ 41 w 163"/>
                <a:gd name="T95" fmla="*/ 32 h 723"/>
                <a:gd name="T96" fmla="*/ 14 w 163"/>
                <a:gd name="T97" fmla="*/ 28 h 723"/>
                <a:gd name="T98" fmla="*/ 21 w 163"/>
                <a:gd name="T99" fmla="*/ 1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3" h="723">
                  <a:moveTo>
                    <a:pt x="34" y="0"/>
                  </a:moveTo>
                  <a:cubicBezTo>
                    <a:pt x="39" y="0"/>
                    <a:pt x="44" y="0"/>
                    <a:pt x="49" y="1"/>
                  </a:cubicBezTo>
                  <a:cubicBezTo>
                    <a:pt x="56" y="2"/>
                    <a:pt x="62" y="3"/>
                    <a:pt x="69" y="3"/>
                  </a:cubicBezTo>
                  <a:cubicBezTo>
                    <a:pt x="71" y="3"/>
                    <a:pt x="74" y="3"/>
                    <a:pt x="76" y="3"/>
                  </a:cubicBezTo>
                  <a:cubicBezTo>
                    <a:pt x="80" y="4"/>
                    <a:pt x="85" y="5"/>
                    <a:pt x="89" y="7"/>
                  </a:cubicBezTo>
                  <a:cubicBezTo>
                    <a:pt x="92" y="8"/>
                    <a:pt x="95" y="10"/>
                    <a:pt x="97" y="12"/>
                  </a:cubicBezTo>
                  <a:cubicBezTo>
                    <a:pt x="107" y="17"/>
                    <a:pt x="117" y="21"/>
                    <a:pt x="127" y="23"/>
                  </a:cubicBezTo>
                  <a:cubicBezTo>
                    <a:pt x="128" y="23"/>
                    <a:pt x="128" y="24"/>
                    <a:pt x="129" y="24"/>
                  </a:cubicBezTo>
                  <a:cubicBezTo>
                    <a:pt x="133" y="25"/>
                    <a:pt x="136" y="27"/>
                    <a:pt x="138" y="30"/>
                  </a:cubicBezTo>
                  <a:cubicBezTo>
                    <a:pt x="140" y="33"/>
                    <a:pt x="143" y="37"/>
                    <a:pt x="145" y="40"/>
                  </a:cubicBezTo>
                  <a:cubicBezTo>
                    <a:pt x="150" y="46"/>
                    <a:pt x="154" y="53"/>
                    <a:pt x="157" y="62"/>
                  </a:cubicBezTo>
                  <a:cubicBezTo>
                    <a:pt x="158" y="65"/>
                    <a:pt x="160" y="69"/>
                    <a:pt x="161" y="72"/>
                  </a:cubicBezTo>
                  <a:cubicBezTo>
                    <a:pt x="163" y="76"/>
                    <a:pt x="163" y="80"/>
                    <a:pt x="162" y="84"/>
                  </a:cubicBezTo>
                  <a:cubicBezTo>
                    <a:pt x="162" y="86"/>
                    <a:pt x="162" y="88"/>
                    <a:pt x="161" y="91"/>
                  </a:cubicBezTo>
                  <a:cubicBezTo>
                    <a:pt x="160" y="96"/>
                    <a:pt x="159" y="102"/>
                    <a:pt x="158" y="107"/>
                  </a:cubicBezTo>
                  <a:cubicBezTo>
                    <a:pt x="156" y="115"/>
                    <a:pt x="155" y="122"/>
                    <a:pt x="155" y="130"/>
                  </a:cubicBezTo>
                  <a:cubicBezTo>
                    <a:pt x="156" y="141"/>
                    <a:pt x="155" y="151"/>
                    <a:pt x="154" y="162"/>
                  </a:cubicBezTo>
                  <a:cubicBezTo>
                    <a:pt x="152" y="175"/>
                    <a:pt x="151" y="188"/>
                    <a:pt x="151" y="200"/>
                  </a:cubicBezTo>
                  <a:cubicBezTo>
                    <a:pt x="151" y="213"/>
                    <a:pt x="150" y="226"/>
                    <a:pt x="147" y="239"/>
                  </a:cubicBezTo>
                  <a:cubicBezTo>
                    <a:pt x="146" y="244"/>
                    <a:pt x="146" y="250"/>
                    <a:pt x="146" y="255"/>
                  </a:cubicBezTo>
                  <a:cubicBezTo>
                    <a:pt x="146" y="273"/>
                    <a:pt x="145" y="291"/>
                    <a:pt x="143" y="309"/>
                  </a:cubicBezTo>
                  <a:cubicBezTo>
                    <a:pt x="142" y="317"/>
                    <a:pt x="142" y="326"/>
                    <a:pt x="142" y="334"/>
                  </a:cubicBezTo>
                  <a:cubicBezTo>
                    <a:pt x="142" y="340"/>
                    <a:pt x="142" y="346"/>
                    <a:pt x="143" y="352"/>
                  </a:cubicBezTo>
                  <a:cubicBezTo>
                    <a:pt x="143" y="362"/>
                    <a:pt x="143" y="372"/>
                    <a:pt x="140" y="382"/>
                  </a:cubicBezTo>
                  <a:cubicBezTo>
                    <a:pt x="139" y="387"/>
                    <a:pt x="139" y="392"/>
                    <a:pt x="139" y="397"/>
                  </a:cubicBezTo>
                  <a:cubicBezTo>
                    <a:pt x="141" y="406"/>
                    <a:pt x="141" y="415"/>
                    <a:pt x="140" y="424"/>
                  </a:cubicBezTo>
                  <a:cubicBezTo>
                    <a:pt x="139" y="426"/>
                    <a:pt x="139" y="428"/>
                    <a:pt x="139" y="431"/>
                  </a:cubicBezTo>
                  <a:cubicBezTo>
                    <a:pt x="139" y="439"/>
                    <a:pt x="138" y="446"/>
                    <a:pt x="135" y="454"/>
                  </a:cubicBezTo>
                  <a:cubicBezTo>
                    <a:pt x="134" y="457"/>
                    <a:pt x="133" y="460"/>
                    <a:pt x="132" y="463"/>
                  </a:cubicBezTo>
                  <a:cubicBezTo>
                    <a:pt x="131" y="468"/>
                    <a:pt x="131" y="472"/>
                    <a:pt x="130" y="476"/>
                  </a:cubicBezTo>
                  <a:cubicBezTo>
                    <a:pt x="129" y="481"/>
                    <a:pt x="129" y="485"/>
                    <a:pt x="130" y="490"/>
                  </a:cubicBezTo>
                  <a:cubicBezTo>
                    <a:pt x="131" y="497"/>
                    <a:pt x="130" y="504"/>
                    <a:pt x="129" y="511"/>
                  </a:cubicBezTo>
                  <a:cubicBezTo>
                    <a:pt x="127" y="529"/>
                    <a:pt x="127" y="546"/>
                    <a:pt x="130" y="563"/>
                  </a:cubicBezTo>
                  <a:cubicBezTo>
                    <a:pt x="131" y="568"/>
                    <a:pt x="131" y="573"/>
                    <a:pt x="130" y="578"/>
                  </a:cubicBezTo>
                  <a:cubicBezTo>
                    <a:pt x="129" y="582"/>
                    <a:pt x="129" y="586"/>
                    <a:pt x="129" y="590"/>
                  </a:cubicBezTo>
                  <a:cubicBezTo>
                    <a:pt x="129" y="600"/>
                    <a:pt x="128" y="611"/>
                    <a:pt x="127" y="622"/>
                  </a:cubicBezTo>
                  <a:cubicBezTo>
                    <a:pt x="126" y="631"/>
                    <a:pt x="126" y="640"/>
                    <a:pt x="124" y="650"/>
                  </a:cubicBezTo>
                  <a:cubicBezTo>
                    <a:pt x="123" y="662"/>
                    <a:pt x="123" y="674"/>
                    <a:pt x="126" y="687"/>
                  </a:cubicBezTo>
                  <a:cubicBezTo>
                    <a:pt x="127" y="690"/>
                    <a:pt x="127" y="694"/>
                    <a:pt x="128" y="698"/>
                  </a:cubicBezTo>
                  <a:cubicBezTo>
                    <a:pt x="128" y="706"/>
                    <a:pt x="125" y="713"/>
                    <a:pt x="119" y="719"/>
                  </a:cubicBezTo>
                  <a:cubicBezTo>
                    <a:pt x="118" y="719"/>
                    <a:pt x="118" y="720"/>
                    <a:pt x="117" y="720"/>
                  </a:cubicBezTo>
                  <a:cubicBezTo>
                    <a:pt x="114" y="722"/>
                    <a:pt x="110" y="723"/>
                    <a:pt x="106" y="721"/>
                  </a:cubicBezTo>
                  <a:cubicBezTo>
                    <a:pt x="105" y="720"/>
                    <a:pt x="103" y="720"/>
                    <a:pt x="102" y="719"/>
                  </a:cubicBezTo>
                  <a:cubicBezTo>
                    <a:pt x="98" y="716"/>
                    <a:pt x="94" y="714"/>
                    <a:pt x="91" y="711"/>
                  </a:cubicBezTo>
                  <a:cubicBezTo>
                    <a:pt x="82" y="705"/>
                    <a:pt x="80" y="698"/>
                    <a:pt x="83" y="688"/>
                  </a:cubicBezTo>
                  <a:cubicBezTo>
                    <a:pt x="84" y="685"/>
                    <a:pt x="85" y="682"/>
                    <a:pt x="86" y="680"/>
                  </a:cubicBezTo>
                  <a:cubicBezTo>
                    <a:pt x="90" y="670"/>
                    <a:pt x="92" y="660"/>
                    <a:pt x="92" y="650"/>
                  </a:cubicBezTo>
                  <a:cubicBezTo>
                    <a:pt x="93" y="639"/>
                    <a:pt x="93" y="628"/>
                    <a:pt x="94" y="617"/>
                  </a:cubicBezTo>
                  <a:cubicBezTo>
                    <a:pt x="94" y="611"/>
                    <a:pt x="94" y="605"/>
                    <a:pt x="93" y="598"/>
                  </a:cubicBezTo>
                  <a:cubicBezTo>
                    <a:pt x="91" y="586"/>
                    <a:pt x="93" y="573"/>
                    <a:pt x="94" y="560"/>
                  </a:cubicBezTo>
                  <a:cubicBezTo>
                    <a:pt x="94" y="558"/>
                    <a:pt x="95" y="556"/>
                    <a:pt x="95" y="553"/>
                  </a:cubicBezTo>
                  <a:cubicBezTo>
                    <a:pt x="96" y="551"/>
                    <a:pt x="97" y="549"/>
                    <a:pt x="98" y="547"/>
                  </a:cubicBezTo>
                  <a:cubicBezTo>
                    <a:pt x="100" y="541"/>
                    <a:pt x="101" y="535"/>
                    <a:pt x="100" y="529"/>
                  </a:cubicBezTo>
                  <a:cubicBezTo>
                    <a:pt x="100" y="522"/>
                    <a:pt x="101" y="515"/>
                    <a:pt x="102" y="507"/>
                  </a:cubicBezTo>
                  <a:cubicBezTo>
                    <a:pt x="103" y="501"/>
                    <a:pt x="102" y="494"/>
                    <a:pt x="100" y="488"/>
                  </a:cubicBezTo>
                  <a:cubicBezTo>
                    <a:pt x="95" y="478"/>
                    <a:pt x="95" y="467"/>
                    <a:pt x="97" y="456"/>
                  </a:cubicBezTo>
                  <a:cubicBezTo>
                    <a:pt x="97" y="453"/>
                    <a:pt x="97" y="449"/>
                    <a:pt x="98" y="445"/>
                  </a:cubicBezTo>
                  <a:cubicBezTo>
                    <a:pt x="98" y="431"/>
                    <a:pt x="100" y="417"/>
                    <a:pt x="103" y="403"/>
                  </a:cubicBezTo>
                  <a:cubicBezTo>
                    <a:pt x="104" y="399"/>
                    <a:pt x="104" y="394"/>
                    <a:pt x="103" y="390"/>
                  </a:cubicBezTo>
                  <a:cubicBezTo>
                    <a:pt x="102" y="388"/>
                    <a:pt x="102" y="387"/>
                    <a:pt x="102" y="385"/>
                  </a:cubicBezTo>
                  <a:cubicBezTo>
                    <a:pt x="101" y="381"/>
                    <a:pt x="100" y="376"/>
                    <a:pt x="102" y="372"/>
                  </a:cubicBezTo>
                  <a:cubicBezTo>
                    <a:pt x="104" y="362"/>
                    <a:pt x="105" y="352"/>
                    <a:pt x="105" y="342"/>
                  </a:cubicBezTo>
                  <a:cubicBezTo>
                    <a:pt x="105" y="339"/>
                    <a:pt x="105" y="336"/>
                    <a:pt x="105" y="334"/>
                  </a:cubicBezTo>
                  <a:cubicBezTo>
                    <a:pt x="106" y="322"/>
                    <a:pt x="106" y="310"/>
                    <a:pt x="106" y="298"/>
                  </a:cubicBezTo>
                  <a:cubicBezTo>
                    <a:pt x="106" y="290"/>
                    <a:pt x="107" y="282"/>
                    <a:pt x="110" y="274"/>
                  </a:cubicBezTo>
                  <a:cubicBezTo>
                    <a:pt x="116" y="260"/>
                    <a:pt x="117" y="246"/>
                    <a:pt x="117" y="231"/>
                  </a:cubicBezTo>
                  <a:cubicBezTo>
                    <a:pt x="117" y="226"/>
                    <a:pt x="116" y="221"/>
                    <a:pt x="116" y="216"/>
                  </a:cubicBezTo>
                  <a:cubicBezTo>
                    <a:pt x="115" y="207"/>
                    <a:pt x="115" y="198"/>
                    <a:pt x="117" y="190"/>
                  </a:cubicBezTo>
                  <a:cubicBezTo>
                    <a:pt x="119" y="176"/>
                    <a:pt x="120" y="163"/>
                    <a:pt x="121" y="150"/>
                  </a:cubicBezTo>
                  <a:cubicBezTo>
                    <a:pt x="121" y="148"/>
                    <a:pt x="121" y="146"/>
                    <a:pt x="121" y="145"/>
                  </a:cubicBezTo>
                  <a:cubicBezTo>
                    <a:pt x="121" y="132"/>
                    <a:pt x="122" y="119"/>
                    <a:pt x="123" y="106"/>
                  </a:cubicBezTo>
                  <a:cubicBezTo>
                    <a:pt x="124" y="98"/>
                    <a:pt x="124" y="90"/>
                    <a:pt x="125" y="83"/>
                  </a:cubicBezTo>
                  <a:cubicBezTo>
                    <a:pt x="126" y="78"/>
                    <a:pt x="125" y="74"/>
                    <a:pt x="122" y="70"/>
                  </a:cubicBezTo>
                  <a:cubicBezTo>
                    <a:pt x="119" y="65"/>
                    <a:pt x="116" y="61"/>
                    <a:pt x="112" y="57"/>
                  </a:cubicBezTo>
                  <a:cubicBezTo>
                    <a:pt x="111" y="55"/>
                    <a:pt x="109" y="54"/>
                    <a:pt x="107" y="53"/>
                  </a:cubicBezTo>
                  <a:cubicBezTo>
                    <a:pt x="103" y="50"/>
                    <a:pt x="98" y="51"/>
                    <a:pt x="95" y="56"/>
                  </a:cubicBezTo>
                  <a:cubicBezTo>
                    <a:pt x="94" y="58"/>
                    <a:pt x="93" y="60"/>
                    <a:pt x="92" y="62"/>
                  </a:cubicBezTo>
                  <a:cubicBezTo>
                    <a:pt x="92" y="65"/>
                    <a:pt x="91" y="68"/>
                    <a:pt x="91" y="72"/>
                  </a:cubicBezTo>
                  <a:cubicBezTo>
                    <a:pt x="90" y="80"/>
                    <a:pt x="88" y="88"/>
                    <a:pt x="85" y="96"/>
                  </a:cubicBezTo>
                  <a:cubicBezTo>
                    <a:pt x="84" y="99"/>
                    <a:pt x="84" y="103"/>
                    <a:pt x="83" y="106"/>
                  </a:cubicBezTo>
                  <a:cubicBezTo>
                    <a:pt x="81" y="114"/>
                    <a:pt x="79" y="122"/>
                    <a:pt x="78" y="130"/>
                  </a:cubicBezTo>
                  <a:cubicBezTo>
                    <a:pt x="77" y="144"/>
                    <a:pt x="74" y="158"/>
                    <a:pt x="71" y="172"/>
                  </a:cubicBezTo>
                  <a:cubicBezTo>
                    <a:pt x="70" y="177"/>
                    <a:pt x="69" y="182"/>
                    <a:pt x="68" y="186"/>
                  </a:cubicBezTo>
                  <a:cubicBezTo>
                    <a:pt x="66" y="207"/>
                    <a:pt x="64" y="228"/>
                    <a:pt x="62" y="248"/>
                  </a:cubicBezTo>
                  <a:cubicBezTo>
                    <a:pt x="62" y="253"/>
                    <a:pt x="62" y="258"/>
                    <a:pt x="62" y="263"/>
                  </a:cubicBezTo>
                  <a:cubicBezTo>
                    <a:pt x="62" y="271"/>
                    <a:pt x="61" y="279"/>
                    <a:pt x="60" y="287"/>
                  </a:cubicBezTo>
                  <a:cubicBezTo>
                    <a:pt x="59" y="291"/>
                    <a:pt x="58" y="295"/>
                    <a:pt x="58" y="300"/>
                  </a:cubicBezTo>
                  <a:cubicBezTo>
                    <a:pt x="57" y="308"/>
                    <a:pt x="55" y="316"/>
                    <a:pt x="53" y="324"/>
                  </a:cubicBezTo>
                  <a:cubicBezTo>
                    <a:pt x="52" y="325"/>
                    <a:pt x="52" y="327"/>
                    <a:pt x="52" y="328"/>
                  </a:cubicBezTo>
                  <a:cubicBezTo>
                    <a:pt x="51" y="333"/>
                    <a:pt x="51" y="339"/>
                    <a:pt x="52" y="344"/>
                  </a:cubicBezTo>
                  <a:cubicBezTo>
                    <a:pt x="52" y="348"/>
                    <a:pt x="53" y="352"/>
                    <a:pt x="54" y="356"/>
                  </a:cubicBezTo>
                  <a:cubicBezTo>
                    <a:pt x="55" y="360"/>
                    <a:pt x="55" y="365"/>
                    <a:pt x="54" y="369"/>
                  </a:cubicBezTo>
                  <a:cubicBezTo>
                    <a:pt x="52" y="377"/>
                    <a:pt x="51" y="385"/>
                    <a:pt x="52" y="392"/>
                  </a:cubicBezTo>
                  <a:cubicBezTo>
                    <a:pt x="52" y="396"/>
                    <a:pt x="52" y="400"/>
                    <a:pt x="51" y="404"/>
                  </a:cubicBezTo>
                  <a:cubicBezTo>
                    <a:pt x="48" y="414"/>
                    <a:pt x="48" y="424"/>
                    <a:pt x="51" y="434"/>
                  </a:cubicBezTo>
                  <a:cubicBezTo>
                    <a:pt x="51" y="436"/>
                    <a:pt x="51" y="437"/>
                    <a:pt x="51" y="439"/>
                  </a:cubicBezTo>
                  <a:cubicBezTo>
                    <a:pt x="52" y="445"/>
                    <a:pt x="52" y="451"/>
                    <a:pt x="50" y="457"/>
                  </a:cubicBezTo>
                  <a:cubicBezTo>
                    <a:pt x="44" y="474"/>
                    <a:pt x="45" y="475"/>
                    <a:pt x="45" y="493"/>
                  </a:cubicBezTo>
                  <a:cubicBezTo>
                    <a:pt x="45" y="511"/>
                    <a:pt x="44" y="528"/>
                    <a:pt x="43" y="545"/>
                  </a:cubicBezTo>
                  <a:cubicBezTo>
                    <a:pt x="43" y="555"/>
                    <a:pt x="41" y="565"/>
                    <a:pt x="39" y="575"/>
                  </a:cubicBezTo>
                  <a:cubicBezTo>
                    <a:pt x="37" y="582"/>
                    <a:pt x="37" y="589"/>
                    <a:pt x="39" y="597"/>
                  </a:cubicBezTo>
                  <a:cubicBezTo>
                    <a:pt x="39" y="598"/>
                    <a:pt x="40" y="599"/>
                    <a:pt x="40" y="600"/>
                  </a:cubicBezTo>
                  <a:cubicBezTo>
                    <a:pt x="41" y="608"/>
                    <a:pt x="41" y="615"/>
                    <a:pt x="40" y="623"/>
                  </a:cubicBezTo>
                  <a:cubicBezTo>
                    <a:pt x="39" y="627"/>
                    <a:pt x="38" y="631"/>
                    <a:pt x="37" y="635"/>
                  </a:cubicBezTo>
                  <a:cubicBezTo>
                    <a:pt x="36" y="640"/>
                    <a:pt x="36" y="646"/>
                    <a:pt x="37" y="651"/>
                  </a:cubicBezTo>
                  <a:cubicBezTo>
                    <a:pt x="38" y="658"/>
                    <a:pt x="38" y="664"/>
                    <a:pt x="39" y="671"/>
                  </a:cubicBezTo>
                  <a:cubicBezTo>
                    <a:pt x="39" y="674"/>
                    <a:pt x="39" y="677"/>
                    <a:pt x="39" y="679"/>
                  </a:cubicBezTo>
                  <a:cubicBezTo>
                    <a:pt x="38" y="684"/>
                    <a:pt x="36" y="688"/>
                    <a:pt x="32" y="690"/>
                  </a:cubicBezTo>
                  <a:cubicBezTo>
                    <a:pt x="18" y="697"/>
                    <a:pt x="4" y="689"/>
                    <a:pt x="1" y="677"/>
                  </a:cubicBezTo>
                  <a:cubicBezTo>
                    <a:pt x="1" y="675"/>
                    <a:pt x="0" y="672"/>
                    <a:pt x="0" y="670"/>
                  </a:cubicBezTo>
                  <a:cubicBezTo>
                    <a:pt x="0" y="668"/>
                    <a:pt x="1" y="666"/>
                    <a:pt x="1" y="664"/>
                  </a:cubicBezTo>
                  <a:cubicBezTo>
                    <a:pt x="2" y="659"/>
                    <a:pt x="3" y="655"/>
                    <a:pt x="4" y="650"/>
                  </a:cubicBezTo>
                  <a:cubicBezTo>
                    <a:pt x="5" y="644"/>
                    <a:pt x="5" y="637"/>
                    <a:pt x="5" y="630"/>
                  </a:cubicBezTo>
                  <a:cubicBezTo>
                    <a:pt x="5" y="629"/>
                    <a:pt x="5" y="627"/>
                    <a:pt x="5" y="625"/>
                  </a:cubicBezTo>
                  <a:cubicBezTo>
                    <a:pt x="4" y="617"/>
                    <a:pt x="5" y="609"/>
                    <a:pt x="7" y="600"/>
                  </a:cubicBezTo>
                  <a:cubicBezTo>
                    <a:pt x="10" y="591"/>
                    <a:pt x="11" y="582"/>
                    <a:pt x="10" y="572"/>
                  </a:cubicBezTo>
                  <a:cubicBezTo>
                    <a:pt x="10" y="566"/>
                    <a:pt x="10" y="560"/>
                    <a:pt x="11" y="554"/>
                  </a:cubicBezTo>
                  <a:cubicBezTo>
                    <a:pt x="11" y="547"/>
                    <a:pt x="11" y="540"/>
                    <a:pt x="12" y="534"/>
                  </a:cubicBezTo>
                  <a:cubicBezTo>
                    <a:pt x="12" y="521"/>
                    <a:pt x="12" y="508"/>
                    <a:pt x="12" y="495"/>
                  </a:cubicBezTo>
                  <a:cubicBezTo>
                    <a:pt x="11" y="490"/>
                    <a:pt x="11" y="484"/>
                    <a:pt x="13" y="479"/>
                  </a:cubicBezTo>
                  <a:cubicBezTo>
                    <a:pt x="14" y="473"/>
                    <a:pt x="14" y="466"/>
                    <a:pt x="13" y="460"/>
                  </a:cubicBezTo>
                  <a:cubicBezTo>
                    <a:pt x="12" y="455"/>
                    <a:pt x="12" y="449"/>
                    <a:pt x="13" y="444"/>
                  </a:cubicBezTo>
                  <a:cubicBezTo>
                    <a:pt x="16" y="434"/>
                    <a:pt x="16" y="425"/>
                    <a:pt x="15" y="416"/>
                  </a:cubicBezTo>
                  <a:cubicBezTo>
                    <a:pt x="14" y="408"/>
                    <a:pt x="14" y="400"/>
                    <a:pt x="16" y="392"/>
                  </a:cubicBezTo>
                  <a:cubicBezTo>
                    <a:pt x="18" y="384"/>
                    <a:pt x="19" y="376"/>
                    <a:pt x="18" y="367"/>
                  </a:cubicBezTo>
                  <a:cubicBezTo>
                    <a:pt x="18" y="359"/>
                    <a:pt x="18" y="351"/>
                    <a:pt x="17" y="342"/>
                  </a:cubicBezTo>
                  <a:cubicBezTo>
                    <a:pt x="16" y="330"/>
                    <a:pt x="18" y="319"/>
                    <a:pt x="21" y="307"/>
                  </a:cubicBezTo>
                  <a:cubicBezTo>
                    <a:pt x="21" y="305"/>
                    <a:pt x="22" y="303"/>
                    <a:pt x="23" y="301"/>
                  </a:cubicBezTo>
                  <a:cubicBezTo>
                    <a:pt x="25" y="295"/>
                    <a:pt x="26" y="288"/>
                    <a:pt x="26" y="281"/>
                  </a:cubicBezTo>
                  <a:cubicBezTo>
                    <a:pt x="26" y="272"/>
                    <a:pt x="27" y="262"/>
                    <a:pt x="28" y="253"/>
                  </a:cubicBezTo>
                  <a:cubicBezTo>
                    <a:pt x="29" y="244"/>
                    <a:pt x="31" y="235"/>
                    <a:pt x="34" y="227"/>
                  </a:cubicBezTo>
                  <a:cubicBezTo>
                    <a:pt x="35" y="225"/>
                    <a:pt x="35" y="224"/>
                    <a:pt x="36" y="222"/>
                  </a:cubicBezTo>
                  <a:cubicBezTo>
                    <a:pt x="39" y="213"/>
                    <a:pt x="39" y="204"/>
                    <a:pt x="37" y="196"/>
                  </a:cubicBezTo>
                  <a:cubicBezTo>
                    <a:pt x="37" y="193"/>
                    <a:pt x="36" y="190"/>
                    <a:pt x="35" y="187"/>
                  </a:cubicBezTo>
                  <a:cubicBezTo>
                    <a:pt x="34" y="184"/>
                    <a:pt x="34" y="180"/>
                    <a:pt x="36" y="176"/>
                  </a:cubicBezTo>
                  <a:cubicBezTo>
                    <a:pt x="40" y="166"/>
                    <a:pt x="42" y="156"/>
                    <a:pt x="43" y="145"/>
                  </a:cubicBezTo>
                  <a:cubicBezTo>
                    <a:pt x="43" y="138"/>
                    <a:pt x="45" y="131"/>
                    <a:pt x="46" y="124"/>
                  </a:cubicBezTo>
                  <a:cubicBezTo>
                    <a:pt x="48" y="116"/>
                    <a:pt x="49" y="108"/>
                    <a:pt x="50" y="100"/>
                  </a:cubicBezTo>
                  <a:cubicBezTo>
                    <a:pt x="50" y="99"/>
                    <a:pt x="50" y="97"/>
                    <a:pt x="50" y="95"/>
                  </a:cubicBezTo>
                  <a:cubicBezTo>
                    <a:pt x="51" y="88"/>
                    <a:pt x="53" y="81"/>
                    <a:pt x="53" y="74"/>
                  </a:cubicBezTo>
                  <a:cubicBezTo>
                    <a:pt x="53" y="67"/>
                    <a:pt x="53" y="59"/>
                    <a:pt x="53" y="52"/>
                  </a:cubicBezTo>
                  <a:cubicBezTo>
                    <a:pt x="54" y="50"/>
                    <a:pt x="53" y="48"/>
                    <a:pt x="53" y="46"/>
                  </a:cubicBezTo>
                  <a:cubicBezTo>
                    <a:pt x="53" y="43"/>
                    <a:pt x="52" y="40"/>
                    <a:pt x="50" y="38"/>
                  </a:cubicBezTo>
                  <a:cubicBezTo>
                    <a:pt x="48" y="34"/>
                    <a:pt x="45" y="32"/>
                    <a:pt x="41" y="32"/>
                  </a:cubicBezTo>
                  <a:cubicBezTo>
                    <a:pt x="38" y="32"/>
                    <a:pt x="35" y="32"/>
                    <a:pt x="32" y="33"/>
                  </a:cubicBezTo>
                  <a:cubicBezTo>
                    <a:pt x="30" y="33"/>
                    <a:pt x="28" y="33"/>
                    <a:pt x="26" y="33"/>
                  </a:cubicBezTo>
                  <a:cubicBezTo>
                    <a:pt x="21" y="33"/>
                    <a:pt x="17" y="31"/>
                    <a:pt x="14" y="28"/>
                  </a:cubicBezTo>
                  <a:cubicBezTo>
                    <a:pt x="13" y="26"/>
                    <a:pt x="11" y="24"/>
                    <a:pt x="10" y="22"/>
                  </a:cubicBezTo>
                  <a:cubicBezTo>
                    <a:pt x="8" y="16"/>
                    <a:pt x="9" y="10"/>
                    <a:pt x="14" y="5"/>
                  </a:cubicBezTo>
                  <a:cubicBezTo>
                    <a:pt x="16" y="3"/>
                    <a:pt x="18" y="2"/>
                    <a:pt x="21" y="1"/>
                  </a:cubicBezTo>
                  <a:cubicBezTo>
                    <a:pt x="25" y="1"/>
                    <a:pt x="30" y="0"/>
                    <a:pt x="3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1">
              <a:extLst>
                <a:ext uri="{FF2B5EF4-FFF2-40B4-BE49-F238E27FC236}">
                  <a16:creationId xmlns:a16="http://schemas.microsoft.com/office/drawing/2014/main" id="{199FDE4B-A11D-4823-BDCB-E25E93E3FA28}"/>
                </a:ext>
              </a:extLst>
            </p:cNvPr>
            <p:cNvSpPr>
              <a:spLocks/>
            </p:cNvSpPr>
            <p:nvPr/>
          </p:nvSpPr>
          <p:spPr bwMode="auto">
            <a:xfrm>
              <a:off x="6548439" y="1968500"/>
              <a:ext cx="158750" cy="455613"/>
            </a:xfrm>
            <a:custGeom>
              <a:avLst/>
              <a:gdLst>
                <a:gd name="T0" fmla="*/ 86 w 181"/>
                <a:gd name="T1" fmla="*/ 1 h 530"/>
                <a:gd name="T2" fmla="*/ 115 w 181"/>
                <a:gd name="T3" fmla="*/ 32 h 530"/>
                <a:gd name="T4" fmla="*/ 138 w 181"/>
                <a:gd name="T5" fmla="*/ 71 h 530"/>
                <a:gd name="T6" fmla="*/ 148 w 181"/>
                <a:gd name="T7" fmla="*/ 100 h 530"/>
                <a:gd name="T8" fmla="*/ 155 w 181"/>
                <a:gd name="T9" fmla="*/ 107 h 530"/>
                <a:gd name="T10" fmla="*/ 163 w 181"/>
                <a:gd name="T11" fmla="*/ 129 h 530"/>
                <a:gd name="T12" fmla="*/ 175 w 181"/>
                <a:gd name="T13" fmla="*/ 171 h 530"/>
                <a:gd name="T14" fmla="*/ 180 w 181"/>
                <a:gd name="T15" fmla="*/ 190 h 530"/>
                <a:gd name="T16" fmla="*/ 176 w 181"/>
                <a:gd name="T17" fmla="*/ 211 h 530"/>
                <a:gd name="T18" fmla="*/ 180 w 181"/>
                <a:gd name="T19" fmla="*/ 235 h 530"/>
                <a:gd name="T20" fmla="*/ 178 w 181"/>
                <a:gd name="T21" fmla="*/ 256 h 530"/>
                <a:gd name="T22" fmla="*/ 179 w 181"/>
                <a:gd name="T23" fmla="*/ 276 h 530"/>
                <a:gd name="T24" fmla="*/ 169 w 181"/>
                <a:gd name="T25" fmla="*/ 297 h 530"/>
                <a:gd name="T26" fmla="*/ 159 w 181"/>
                <a:gd name="T27" fmla="*/ 337 h 530"/>
                <a:gd name="T28" fmla="*/ 156 w 181"/>
                <a:gd name="T29" fmla="*/ 357 h 530"/>
                <a:gd name="T30" fmla="*/ 144 w 181"/>
                <a:gd name="T31" fmla="*/ 384 h 530"/>
                <a:gd name="T32" fmla="*/ 138 w 181"/>
                <a:gd name="T33" fmla="*/ 412 h 530"/>
                <a:gd name="T34" fmla="*/ 135 w 181"/>
                <a:gd name="T35" fmla="*/ 457 h 530"/>
                <a:gd name="T36" fmla="*/ 137 w 181"/>
                <a:gd name="T37" fmla="*/ 490 h 530"/>
                <a:gd name="T38" fmla="*/ 125 w 181"/>
                <a:gd name="T39" fmla="*/ 526 h 530"/>
                <a:gd name="T40" fmla="*/ 111 w 181"/>
                <a:gd name="T41" fmla="*/ 527 h 530"/>
                <a:gd name="T42" fmla="*/ 90 w 181"/>
                <a:gd name="T43" fmla="*/ 509 h 530"/>
                <a:gd name="T44" fmla="*/ 80 w 181"/>
                <a:gd name="T45" fmla="*/ 477 h 530"/>
                <a:gd name="T46" fmla="*/ 72 w 181"/>
                <a:gd name="T47" fmla="*/ 457 h 530"/>
                <a:gd name="T48" fmla="*/ 58 w 181"/>
                <a:gd name="T49" fmla="*/ 461 h 530"/>
                <a:gd name="T50" fmla="*/ 38 w 181"/>
                <a:gd name="T51" fmla="*/ 469 h 530"/>
                <a:gd name="T52" fmla="*/ 14 w 181"/>
                <a:gd name="T53" fmla="*/ 461 h 530"/>
                <a:gd name="T54" fmla="*/ 12 w 181"/>
                <a:gd name="T55" fmla="*/ 441 h 530"/>
                <a:gd name="T56" fmla="*/ 32 w 181"/>
                <a:gd name="T57" fmla="*/ 414 h 530"/>
                <a:gd name="T58" fmla="*/ 59 w 181"/>
                <a:gd name="T59" fmla="*/ 382 h 530"/>
                <a:gd name="T60" fmla="*/ 87 w 181"/>
                <a:gd name="T61" fmla="*/ 337 h 530"/>
                <a:gd name="T62" fmla="*/ 88 w 181"/>
                <a:gd name="T63" fmla="*/ 301 h 530"/>
                <a:gd name="T64" fmla="*/ 93 w 181"/>
                <a:gd name="T65" fmla="*/ 276 h 530"/>
                <a:gd name="T66" fmla="*/ 99 w 181"/>
                <a:gd name="T67" fmla="*/ 242 h 530"/>
                <a:gd name="T68" fmla="*/ 98 w 181"/>
                <a:gd name="T69" fmla="*/ 222 h 530"/>
                <a:gd name="T70" fmla="*/ 94 w 181"/>
                <a:gd name="T71" fmla="*/ 187 h 530"/>
                <a:gd name="T72" fmla="*/ 81 w 181"/>
                <a:gd name="T73" fmla="*/ 180 h 530"/>
                <a:gd name="T74" fmla="*/ 73 w 181"/>
                <a:gd name="T75" fmla="*/ 188 h 530"/>
                <a:gd name="T76" fmla="*/ 58 w 181"/>
                <a:gd name="T77" fmla="*/ 199 h 530"/>
                <a:gd name="T78" fmla="*/ 33 w 181"/>
                <a:gd name="T79" fmla="*/ 221 h 530"/>
                <a:gd name="T80" fmla="*/ 1 w 181"/>
                <a:gd name="T81" fmla="*/ 206 h 530"/>
                <a:gd name="T82" fmla="*/ 8 w 181"/>
                <a:gd name="T83" fmla="*/ 173 h 530"/>
                <a:gd name="T84" fmla="*/ 42 w 181"/>
                <a:gd name="T85" fmla="*/ 138 h 530"/>
                <a:gd name="T86" fmla="*/ 69 w 181"/>
                <a:gd name="T87" fmla="*/ 101 h 530"/>
                <a:gd name="T88" fmla="*/ 77 w 181"/>
                <a:gd name="T89" fmla="*/ 74 h 530"/>
                <a:gd name="T90" fmla="*/ 70 w 181"/>
                <a:gd name="T91" fmla="*/ 52 h 530"/>
                <a:gd name="T92" fmla="*/ 55 w 181"/>
                <a:gd name="T93" fmla="*/ 32 h 530"/>
                <a:gd name="T94" fmla="*/ 52 w 181"/>
                <a:gd name="T95" fmla="*/ 8 h 530"/>
                <a:gd name="T96" fmla="*/ 63 w 181"/>
                <a:gd name="T97" fmla="*/ 1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1" h="530">
                  <a:moveTo>
                    <a:pt x="76" y="0"/>
                  </a:moveTo>
                  <a:cubicBezTo>
                    <a:pt x="80" y="0"/>
                    <a:pt x="83" y="0"/>
                    <a:pt x="86" y="1"/>
                  </a:cubicBezTo>
                  <a:cubicBezTo>
                    <a:pt x="91" y="2"/>
                    <a:pt x="95" y="4"/>
                    <a:pt x="97" y="8"/>
                  </a:cubicBezTo>
                  <a:cubicBezTo>
                    <a:pt x="104" y="16"/>
                    <a:pt x="109" y="24"/>
                    <a:pt x="115" y="32"/>
                  </a:cubicBezTo>
                  <a:cubicBezTo>
                    <a:pt x="120" y="38"/>
                    <a:pt x="124" y="44"/>
                    <a:pt x="128" y="49"/>
                  </a:cubicBezTo>
                  <a:cubicBezTo>
                    <a:pt x="133" y="56"/>
                    <a:pt x="136" y="63"/>
                    <a:pt x="138" y="71"/>
                  </a:cubicBezTo>
                  <a:cubicBezTo>
                    <a:pt x="139" y="77"/>
                    <a:pt x="140" y="83"/>
                    <a:pt x="142" y="89"/>
                  </a:cubicBezTo>
                  <a:cubicBezTo>
                    <a:pt x="143" y="93"/>
                    <a:pt x="145" y="97"/>
                    <a:pt x="148" y="100"/>
                  </a:cubicBezTo>
                  <a:cubicBezTo>
                    <a:pt x="149" y="101"/>
                    <a:pt x="150" y="103"/>
                    <a:pt x="151" y="104"/>
                  </a:cubicBezTo>
                  <a:cubicBezTo>
                    <a:pt x="153" y="105"/>
                    <a:pt x="154" y="106"/>
                    <a:pt x="155" y="107"/>
                  </a:cubicBezTo>
                  <a:cubicBezTo>
                    <a:pt x="158" y="110"/>
                    <a:pt x="160" y="114"/>
                    <a:pt x="161" y="118"/>
                  </a:cubicBezTo>
                  <a:cubicBezTo>
                    <a:pt x="162" y="121"/>
                    <a:pt x="162" y="125"/>
                    <a:pt x="163" y="129"/>
                  </a:cubicBezTo>
                  <a:cubicBezTo>
                    <a:pt x="164" y="133"/>
                    <a:pt x="164" y="137"/>
                    <a:pt x="165" y="141"/>
                  </a:cubicBezTo>
                  <a:cubicBezTo>
                    <a:pt x="166" y="151"/>
                    <a:pt x="169" y="161"/>
                    <a:pt x="175" y="171"/>
                  </a:cubicBezTo>
                  <a:cubicBezTo>
                    <a:pt x="176" y="173"/>
                    <a:pt x="178" y="176"/>
                    <a:pt x="179" y="178"/>
                  </a:cubicBezTo>
                  <a:cubicBezTo>
                    <a:pt x="180" y="182"/>
                    <a:pt x="181" y="186"/>
                    <a:pt x="180" y="190"/>
                  </a:cubicBezTo>
                  <a:cubicBezTo>
                    <a:pt x="178" y="194"/>
                    <a:pt x="177" y="198"/>
                    <a:pt x="176" y="202"/>
                  </a:cubicBezTo>
                  <a:cubicBezTo>
                    <a:pt x="175" y="205"/>
                    <a:pt x="175" y="208"/>
                    <a:pt x="176" y="211"/>
                  </a:cubicBezTo>
                  <a:cubicBezTo>
                    <a:pt x="177" y="214"/>
                    <a:pt x="178" y="217"/>
                    <a:pt x="179" y="220"/>
                  </a:cubicBezTo>
                  <a:cubicBezTo>
                    <a:pt x="181" y="225"/>
                    <a:pt x="181" y="230"/>
                    <a:pt x="180" y="235"/>
                  </a:cubicBezTo>
                  <a:cubicBezTo>
                    <a:pt x="179" y="236"/>
                    <a:pt x="179" y="238"/>
                    <a:pt x="178" y="240"/>
                  </a:cubicBezTo>
                  <a:cubicBezTo>
                    <a:pt x="177" y="245"/>
                    <a:pt x="177" y="251"/>
                    <a:pt x="178" y="256"/>
                  </a:cubicBezTo>
                  <a:cubicBezTo>
                    <a:pt x="179" y="259"/>
                    <a:pt x="180" y="263"/>
                    <a:pt x="180" y="266"/>
                  </a:cubicBezTo>
                  <a:cubicBezTo>
                    <a:pt x="181" y="269"/>
                    <a:pt x="181" y="273"/>
                    <a:pt x="179" y="276"/>
                  </a:cubicBezTo>
                  <a:cubicBezTo>
                    <a:pt x="178" y="279"/>
                    <a:pt x="176" y="281"/>
                    <a:pt x="174" y="284"/>
                  </a:cubicBezTo>
                  <a:cubicBezTo>
                    <a:pt x="172" y="288"/>
                    <a:pt x="170" y="292"/>
                    <a:pt x="169" y="297"/>
                  </a:cubicBezTo>
                  <a:cubicBezTo>
                    <a:pt x="168" y="300"/>
                    <a:pt x="167" y="304"/>
                    <a:pt x="167" y="308"/>
                  </a:cubicBezTo>
                  <a:cubicBezTo>
                    <a:pt x="165" y="318"/>
                    <a:pt x="163" y="328"/>
                    <a:pt x="159" y="337"/>
                  </a:cubicBezTo>
                  <a:cubicBezTo>
                    <a:pt x="157" y="342"/>
                    <a:pt x="156" y="347"/>
                    <a:pt x="156" y="352"/>
                  </a:cubicBezTo>
                  <a:cubicBezTo>
                    <a:pt x="156" y="354"/>
                    <a:pt x="156" y="355"/>
                    <a:pt x="156" y="357"/>
                  </a:cubicBezTo>
                  <a:cubicBezTo>
                    <a:pt x="155" y="363"/>
                    <a:pt x="154" y="368"/>
                    <a:pt x="151" y="373"/>
                  </a:cubicBezTo>
                  <a:cubicBezTo>
                    <a:pt x="148" y="376"/>
                    <a:pt x="146" y="380"/>
                    <a:pt x="144" y="384"/>
                  </a:cubicBezTo>
                  <a:cubicBezTo>
                    <a:pt x="141" y="389"/>
                    <a:pt x="139" y="395"/>
                    <a:pt x="138" y="402"/>
                  </a:cubicBezTo>
                  <a:cubicBezTo>
                    <a:pt x="138" y="405"/>
                    <a:pt x="138" y="408"/>
                    <a:pt x="138" y="412"/>
                  </a:cubicBezTo>
                  <a:cubicBezTo>
                    <a:pt x="137" y="421"/>
                    <a:pt x="136" y="430"/>
                    <a:pt x="135" y="440"/>
                  </a:cubicBezTo>
                  <a:cubicBezTo>
                    <a:pt x="133" y="445"/>
                    <a:pt x="134" y="451"/>
                    <a:pt x="135" y="457"/>
                  </a:cubicBezTo>
                  <a:cubicBezTo>
                    <a:pt x="136" y="461"/>
                    <a:pt x="137" y="466"/>
                    <a:pt x="138" y="471"/>
                  </a:cubicBezTo>
                  <a:cubicBezTo>
                    <a:pt x="139" y="477"/>
                    <a:pt x="138" y="484"/>
                    <a:pt x="137" y="490"/>
                  </a:cubicBezTo>
                  <a:cubicBezTo>
                    <a:pt x="134" y="499"/>
                    <a:pt x="132" y="508"/>
                    <a:pt x="129" y="517"/>
                  </a:cubicBezTo>
                  <a:cubicBezTo>
                    <a:pt x="128" y="520"/>
                    <a:pt x="127" y="523"/>
                    <a:pt x="125" y="526"/>
                  </a:cubicBezTo>
                  <a:cubicBezTo>
                    <a:pt x="122" y="529"/>
                    <a:pt x="119" y="530"/>
                    <a:pt x="116" y="529"/>
                  </a:cubicBezTo>
                  <a:cubicBezTo>
                    <a:pt x="114" y="529"/>
                    <a:pt x="112" y="528"/>
                    <a:pt x="111" y="527"/>
                  </a:cubicBezTo>
                  <a:cubicBezTo>
                    <a:pt x="108" y="526"/>
                    <a:pt x="106" y="525"/>
                    <a:pt x="104" y="523"/>
                  </a:cubicBezTo>
                  <a:cubicBezTo>
                    <a:pt x="99" y="518"/>
                    <a:pt x="94" y="513"/>
                    <a:pt x="90" y="509"/>
                  </a:cubicBezTo>
                  <a:cubicBezTo>
                    <a:pt x="87" y="506"/>
                    <a:pt x="86" y="503"/>
                    <a:pt x="86" y="500"/>
                  </a:cubicBezTo>
                  <a:cubicBezTo>
                    <a:pt x="85" y="492"/>
                    <a:pt x="83" y="484"/>
                    <a:pt x="80" y="477"/>
                  </a:cubicBezTo>
                  <a:cubicBezTo>
                    <a:pt x="78" y="472"/>
                    <a:pt x="77" y="466"/>
                    <a:pt x="75" y="461"/>
                  </a:cubicBezTo>
                  <a:cubicBezTo>
                    <a:pt x="74" y="459"/>
                    <a:pt x="73" y="458"/>
                    <a:pt x="72" y="457"/>
                  </a:cubicBezTo>
                  <a:cubicBezTo>
                    <a:pt x="71" y="455"/>
                    <a:pt x="66" y="454"/>
                    <a:pt x="64" y="456"/>
                  </a:cubicBezTo>
                  <a:cubicBezTo>
                    <a:pt x="62" y="458"/>
                    <a:pt x="60" y="459"/>
                    <a:pt x="58" y="461"/>
                  </a:cubicBezTo>
                  <a:cubicBezTo>
                    <a:pt x="56" y="463"/>
                    <a:pt x="54" y="465"/>
                    <a:pt x="52" y="467"/>
                  </a:cubicBezTo>
                  <a:cubicBezTo>
                    <a:pt x="48" y="470"/>
                    <a:pt x="43" y="471"/>
                    <a:pt x="38" y="469"/>
                  </a:cubicBezTo>
                  <a:cubicBezTo>
                    <a:pt x="32" y="466"/>
                    <a:pt x="25" y="464"/>
                    <a:pt x="19" y="463"/>
                  </a:cubicBezTo>
                  <a:cubicBezTo>
                    <a:pt x="17" y="462"/>
                    <a:pt x="16" y="462"/>
                    <a:pt x="14" y="461"/>
                  </a:cubicBezTo>
                  <a:cubicBezTo>
                    <a:pt x="11" y="460"/>
                    <a:pt x="8" y="456"/>
                    <a:pt x="8" y="452"/>
                  </a:cubicBezTo>
                  <a:cubicBezTo>
                    <a:pt x="8" y="448"/>
                    <a:pt x="10" y="444"/>
                    <a:pt x="12" y="441"/>
                  </a:cubicBezTo>
                  <a:cubicBezTo>
                    <a:pt x="13" y="439"/>
                    <a:pt x="15" y="436"/>
                    <a:pt x="17" y="434"/>
                  </a:cubicBezTo>
                  <a:cubicBezTo>
                    <a:pt x="23" y="428"/>
                    <a:pt x="28" y="422"/>
                    <a:pt x="32" y="414"/>
                  </a:cubicBezTo>
                  <a:cubicBezTo>
                    <a:pt x="35" y="409"/>
                    <a:pt x="38" y="404"/>
                    <a:pt x="43" y="399"/>
                  </a:cubicBezTo>
                  <a:cubicBezTo>
                    <a:pt x="48" y="393"/>
                    <a:pt x="53" y="387"/>
                    <a:pt x="59" y="382"/>
                  </a:cubicBezTo>
                  <a:cubicBezTo>
                    <a:pt x="68" y="374"/>
                    <a:pt x="75" y="364"/>
                    <a:pt x="81" y="353"/>
                  </a:cubicBezTo>
                  <a:cubicBezTo>
                    <a:pt x="84" y="348"/>
                    <a:pt x="86" y="343"/>
                    <a:pt x="87" y="337"/>
                  </a:cubicBezTo>
                  <a:cubicBezTo>
                    <a:pt x="87" y="333"/>
                    <a:pt x="88" y="329"/>
                    <a:pt x="88" y="324"/>
                  </a:cubicBezTo>
                  <a:cubicBezTo>
                    <a:pt x="88" y="316"/>
                    <a:pt x="88" y="308"/>
                    <a:pt x="88" y="301"/>
                  </a:cubicBezTo>
                  <a:cubicBezTo>
                    <a:pt x="88" y="296"/>
                    <a:pt x="88" y="291"/>
                    <a:pt x="90" y="286"/>
                  </a:cubicBezTo>
                  <a:cubicBezTo>
                    <a:pt x="91" y="283"/>
                    <a:pt x="92" y="280"/>
                    <a:pt x="93" y="276"/>
                  </a:cubicBezTo>
                  <a:cubicBezTo>
                    <a:pt x="94" y="274"/>
                    <a:pt x="95" y="271"/>
                    <a:pt x="95" y="268"/>
                  </a:cubicBezTo>
                  <a:cubicBezTo>
                    <a:pt x="96" y="259"/>
                    <a:pt x="97" y="250"/>
                    <a:pt x="99" y="242"/>
                  </a:cubicBezTo>
                  <a:cubicBezTo>
                    <a:pt x="101" y="236"/>
                    <a:pt x="100" y="229"/>
                    <a:pt x="98" y="224"/>
                  </a:cubicBezTo>
                  <a:cubicBezTo>
                    <a:pt x="98" y="223"/>
                    <a:pt x="98" y="222"/>
                    <a:pt x="98" y="222"/>
                  </a:cubicBezTo>
                  <a:cubicBezTo>
                    <a:pt x="94" y="213"/>
                    <a:pt x="93" y="205"/>
                    <a:pt x="94" y="196"/>
                  </a:cubicBezTo>
                  <a:cubicBezTo>
                    <a:pt x="95" y="193"/>
                    <a:pt x="95" y="190"/>
                    <a:pt x="94" y="187"/>
                  </a:cubicBezTo>
                  <a:cubicBezTo>
                    <a:pt x="94" y="186"/>
                    <a:pt x="93" y="184"/>
                    <a:pt x="93" y="183"/>
                  </a:cubicBezTo>
                  <a:cubicBezTo>
                    <a:pt x="90" y="179"/>
                    <a:pt x="84" y="177"/>
                    <a:pt x="81" y="180"/>
                  </a:cubicBezTo>
                  <a:cubicBezTo>
                    <a:pt x="80" y="181"/>
                    <a:pt x="79" y="181"/>
                    <a:pt x="78" y="182"/>
                  </a:cubicBezTo>
                  <a:cubicBezTo>
                    <a:pt x="76" y="184"/>
                    <a:pt x="75" y="186"/>
                    <a:pt x="73" y="188"/>
                  </a:cubicBezTo>
                  <a:cubicBezTo>
                    <a:pt x="70" y="192"/>
                    <a:pt x="66" y="195"/>
                    <a:pt x="62" y="197"/>
                  </a:cubicBezTo>
                  <a:cubicBezTo>
                    <a:pt x="61" y="198"/>
                    <a:pt x="60" y="198"/>
                    <a:pt x="58" y="199"/>
                  </a:cubicBezTo>
                  <a:cubicBezTo>
                    <a:pt x="51" y="203"/>
                    <a:pt x="45" y="208"/>
                    <a:pt x="40" y="214"/>
                  </a:cubicBezTo>
                  <a:cubicBezTo>
                    <a:pt x="38" y="216"/>
                    <a:pt x="35" y="219"/>
                    <a:pt x="33" y="221"/>
                  </a:cubicBezTo>
                  <a:cubicBezTo>
                    <a:pt x="28" y="226"/>
                    <a:pt x="20" y="226"/>
                    <a:pt x="14" y="223"/>
                  </a:cubicBezTo>
                  <a:cubicBezTo>
                    <a:pt x="8" y="219"/>
                    <a:pt x="3" y="214"/>
                    <a:pt x="1" y="206"/>
                  </a:cubicBezTo>
                  <a:cubicBezTo>
                    <a:pt x="0" y="201"/>
                    <a:pt x="0" y="196"/>
                    <a:pt x="0" y="191"/>
                  </a:cubicBezTo>
                  <a:cubicBezTo>
                    <a:pt x="1" y="184"/>
                    <a:pt x="3" y="178"/>
                    <a:pt x="8" y="173"/>
                  </a:cubicBezTo>
                  <a:cubicBezTo>
                    <a:pt x="10" y="171"/>
                    <a:pt x="11" y="169"/>
                    <a:pt x="13" y="167"/>
                  </a:cubicBezTo>
                  <a:cubicBezTo>
                    <a:pt x="23" y="157"/>
                    <a:pt x="32" y="148"/>
                    <a:pt x="42" y="138"/>
                  </a:cubicBezTo>
                  <a:cubicBezTo>
                    <a:pt x="46" y="134"/>
                    <a:pt x="50" y="129"/>
                    <a:pt x="53" y="124"/>
                  </a:cubicBezTo>
                  <a:cubicBezTo>
                    <a:pt x="57" y="115"/>
                    <a:pt x="63" y="107"/>
                    <a:pt x="69" y="101"/>
                  </a:cubicBezTo>
                  <a:cubicBezTo>
                    <a:pt x="71" y="99"/>
                    <a:pt x="72" y="97"/>
                    <a:pt x="73" y="95"/>
                  </a:cubicBezTo>
                  <a:cubicBezTo>
                    <a:pt x="78" y="89"/>
                    <a:pt x="79" y="82"/>
                    <a:pt x="77" y="74"/>
                  </a:cubicBezTo>
                  <a:cubicBezTo>
                    <a:pt x="77" y="73"/>
                    <a:pt x="76" y="71"/>
                    <a:pt x="76" y="70"/>
                  </a:cubicBezTo>
                  <a:cubicBezTo>
                    <a:pt x="74" y="64"/>
                    <a:pt x="72" y="58"/>
                    <a:pt x="70" y="52"/>
                  </a:cubicBezTo>
                  <a:cubicBezTo>
                    <a:pt x="69" y="48"/>
                    <a:pt x="66" y="44"/>
                    <a:pt x="63" y="41"/>
                  </a:cubicBezTo>
                  <a:cubicBezTo>
                    <a:pt x="61" y="38"/>
                    <a:pt x="58" y="35"/>
                    <a:pt x="55" y="32"/>
                  </a:cubicBezTo>
                  <a:cubicBezTo>
                    <a:pt x="54" y="30"/>
                    <a:pt x="53" y="28"/>
                    <a:pt x="52" y="26"/>
                  </a:cubicBezTo>
                  <a:cubicBezTo>
                    <a:pt x="50" y="20"/>
                    <a:pt x="50" y="14"/>
                    <a:pt x="52" y="8"/>
                  </a:cubicBezTo>
                  <a:cubicBezTo>
                    <a:pt x="53" y="5"/>
                    <a:pt x="56" y="3"/>
                    <a:pt x="60" y="2"/>
                  </a:cubicBezTo>
                  <a:cubicBezTo>
                    <a:pt x="61" y="2"/>
                    <a:pt x="62" y="1"/>
                    <a:pt x="63" y="1"/>
                  </a:cubicBezTo>
                  <a:cubicBezTo>
                    <a:pt x="67" y="1"/>
                    <a:pt x="72" y="0"/>
                    <a:pt x="7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2">
              <a:extLst>
                <a:ext uri="{FF2B5EF4-FFF2-40B4-BE49-F238E27FC236}">
                  <a16:creationId xmlns:a16="http://schemas.microsoft.com/office/drawing/2014/main" id="{FF34FBAB-4598-4060-8065-A0C48E8CC772}"/>
                </a:ext>
              </a:extLst>
            </p:cNvPr>
            <p:cNvSpPr>
              <a:spLocks/>
            </p:cNvSpPr>
            <p:nvPr/>
          </p:nvSpPr>
          <p:spPr bwMode="auto">
            <a:xfrm>
              <a:off x="4975227" y="1985963"/>
              <a:ext cx="203200" cy="509588"/>
            </a:xfrm>
            <a:custGeom>
              <a:avLst/>
              <a:gdLst>
                <a:gd name="T0" fmla="*/ 148 w 233"/>
                <a:gd name="T1" fmla="*/ 61 h 593"/>
                <a:gd name="T2" fmla="*/ 146 w 233"/>
                <a:gd name="T3" fmla="*/ 120 h 593"/>
                <a:gd name="T4" fmla="*/ 156 w 233"/>
                <a:gd name="T5" fmla="*/ 153 h 593"/>
                <a:gd name="T6" fmla="*/ 170 w 233"/>
                <a:gd name="T7" fmla="*/ 131 h 593"/>
                <a:gd name="T8" fmla="*/ 191 w 233"/>
                <a:gd name="T9" fmla="*/ 87 h 593"/>
                <a:gd name="T10" fmla="*/ 228 w 233"/>
                <a:gd name="T11" fmla="*/ 51 h 593"/>
                <a:gd name="T12" fmla="*/ 224 w 233"/>
                <a:gd name="T13" fmla="*/ 79 h 593"/>
                <a:gd name="T14" fmla="*/ 202 w 233"/>
                <a:gd name="T15" fmla="*/ 138 h 593"/>
                <a:gd name="T16" fmla="*/ 172 w 233"/>
                <a:gd name="T17" fmla="*/ 184 h 593"/>
                <a:gd name="T18" fmla="*/ 144 w 233"/>
                <a:gd name="T19" fmla="*/ 228 h 593"/>
                <a:gd name="T20" fmla="*/ 140 w 233"/>
                <a:gd name="T21" fmla="*/ 282 h 593"/>
                <a:gd name="T22" fmla="*/ 158 w 233"/>
                <a:gd name="T23" fmla="*/ 320 h 593"/>
                <a:gd name="T24" fmla="*/ 186 w 233"/>
                <a:gd name="T25" fmla="*/ 371 h 593"/>
                <a:gd name="T26" fmla="*/ 202 w 233"/>
                <a:gd name="T27" fmla="*/ 422 h 593"/>
                <a:gd name="T28" fmla="*/ 197 w 233"/>
                <a:gd name="T29" fmla="*/ 461 h 593"/>
                <a:gd name="T30" fmla="*/ 177 w 233"/>
                <a:gd name="T31" fmla="*/ 447 h 593"/>
                <a:gd name="T32" fmla="*/ 163 w 233"/>
                <a:gd name="T33" fmla="*/ 399 h 593"/>
                <a:gd name="T34" fmla="*/ 144 w 233"/>
                <a:gd name="T35" fmla="*/ 376 h 593"/>
                <a:gd name="T36" fmla="*/ 133 w 233"/>
                <a:gd name="T37" fmla="*/ 404 h 593"/>
                <a:gd name="T38" fmla="*/ 124 w 233"/>
                <a:gd name="T39" fmla="*/ 476 h 593"/>
                <a:gd name="T40" fmla="*/ 119 w 233"/>
                <a:gd name="T41" fmla="*/ 537 h 593"/>
                <a:gd name="T42" fmla="*/ 110 w 233"/>
                <a:gd name="T43" fmla="*/ 571 h 593"/>
                <a:gd name="T44" fmla="*/ 81 w 233"/>
                <a:gd name="T45" fmla="*/ 591 h 593"/>
                <a:gd name="T46" fmla="*/ 74 w 233"/>
                <a:gd name="T47" fmla="*/ 559 h 593"/>
                <a:gd name="T48" fmla="*/ 83 w 233"/>
                <a:gd name="T49" fmla="*/ 501 h 593"/>
                <a:gd name="T50" fmla="*/ 85 w 233"/>
                <a:gd name="T51" fmla="*/ 467 h 593"/>
                <a:gd name="T52" fmla="*/ 88 w 233"/>
                <a:gd name="T53" fmla="*/ 422 h 593"/>
                <a:gd name="T54" fmla="*/ 89 w 233"/>
                <a:gd name="T55" fmla="*/ 372 h 593"/>
                <a:gd name="T56" fmla="*/ 62 w 233"/>
                <a:gd name="T57" fmla="*/ 392 h 593"/>
                <a:gd name="T58" fmla="*/ 33 w 233"/>
                <a:gd name="T59" fmla="*/ 440 h 593"/>
                <a:gd name="T60" fmla="*/ 12 w 233"/>
                <a:gd name="T61" fmla="*/ 462 h 593"/>
                <a:gd name="T62" fmla="*/ 3 w 233"/>
                <a:gd name="T63" fmla="*/ 440 h 593"/>
                <a:gd name="T64" fmla="*/ 22 w 233"/>
                <a:gd name="T65" fmla="*/ 401 h 593"/>
                <a:gd name="T66" fmla="*/ 58 w 233"/>
                <a:gd name="T67" fmla="*/ 343 h 593"/>
                <a:gd name="T68" fmla="*/ 95 w 233"/>
                <a:gd name="T69" fmla="*/ 298 h 593"/>
                <a:gd name="T70" fmla="*/ 100 w 233"/>
                <a:gd name="T71" fmla="*/ 254 h 593"/>
                <a:gd name="T72" fmla="*/ 87 w 233"/>
                <a:gd name="T73" fmla="*/ 217 h 593"/>
                <a:gd name="T74" fmla="*/ 45 w 233"/>
                <a:gd name="T75" fmla="*/ 174 h 593"/>
                <a:gd name="T76" fmla="*/ 19 w 233"/>
                <a:gd name="T77" fmla="*/ 102 h 593"/>
                <a:gd name="T78" fmla="*/ 33 w 233"/>
                <a:gd name="T79" fmla="*/ 66 h 593"/>
                <a:gd name="T80" fmla="*/ 59 w 233"/>
                <a:gd name="T81" fmla="*/ 86 h 593"/>
                <a:gd name="T82" fmla="*/ 73 w 233"/>
                <a:gd name="T83" fmla="*/ 128 h 593"/>
                <a:gd name="T84" fmla="*/ 95 w 233"/>
                <a:gd name="T85" fmla="*/ 148 h 593"/>
                <a:gd name="T86" fmla="*/ 101 w 233"/>
                <a:gd name="T87" fmla="*/ 122 h 593"/>
                <a:gd name="T88" fmla="*/ 104 w 233"/>
                <a:gd name="T89" fmla="*/ 74 h 593"/>
                <a:gd name="T90" fmla="*/ 111 w 233"/>
                <a:gd name="T91" fmla="*/ 30 h 593"/>
                <a:gd name="T92" fmla="*/ 133 w 233"/>
                <a:gd name="T93" fmla="*/ 3 h 593"/>
                <a:gd name="T94" fmla="*/ 149 w 233"/>
                <a:gd name="T95" fmla="*/ 28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3" h="593">
                  <a:moveTo>
                    <a:pt x="149" y="35"/>
                  </a:moveTo>
                  <a:cubicBezTo>
                    <a:pt x="149" y="38"/>
                    <a:pt x="149" y="42"/>
                    <a:pt x="150" y="46"/>
                  </a:cubicBezTo>
                  <a:cubicBezTo>
                    <a:pt x="150" y="51"/>
                    <a:pt x="149" y="56"/>
                    <a:pt x="148" y="61"/>
                  </a:cubicBezTo>
                  <a:cubicBezTo>
                    <a:pt x="147" y="65"/>
                    <a:pt x="146" y="70"/>
                    <a:pt x="145" y="74"/>
                  </a:cubicBezTo>
                  <a:cubicBezTo>
                    <a:pt x="144" y="80"/>
                    <a:pt x="144" y="86"/>
                    <a:pt x="145" y="92"/>
                  </a:cubicBezTo>
                  <a:cubicBezTo>
                    <a:pt x="148" y="102"/>
                    <a:pt x="148" y="111"/>
                    <a:pt x="146" y="120"/>
                  </a:cubicBezTo>
                  <a:cubicBezTo>
                    <a:pt x="144" y="129"/>
                    <a:pt x="145" y="138"/>
                    <a:pt x="146" y="147"/>
                  </a:cubicBezTo>
                  <a:cubicBezTo>
                    <a:pt x="147" y="148"/>
                    <a:pt x="147" y="149"/>
                    <a:pt x="147" y="150"/>
                  </a:cubicBezTo>
                  <a:cubicBezTo>
                    <a:pt x="149" y="154"/>
                    <a:pt x="152" y="155"/>
                    <a:pt x="156" y="153"/>
                  </a:cubicBezTo>
                  <a:cubicBezTo>
                    <a:pt x="158" y="152"/>
                    <a:pt x="159" y="151"/>
                    <a:pt x="161" y="149"/>
                  </a:cubicBezTo>
                  <a:cubicBezTo>
                    <a:pt x="162" y="147"/>
                    <a:pt x="162" y="146"/>
                    <a:pt x="163" y="144"/>
                  </a:cubicBezTo>
                  <a:cubicBezTo>
                    <a:pt x="165" y="140"/>
                    <a:pt x="167" y="135"/>
                    <a:pt x="170" y="131"/>
                  </a:cubicBezTo>
                  <a:cubicBezTo>
                    <a:pt x="173" y="124"/>
                    <a:pt x="176" y="118"/>
                    <a:pt x="178" y="111"/>
                  </a:cubicBezTo>
                  <a:cubicBezTo>
                    <a:pt x="179" y="107"/>
                    <a:pt x="181" y="104"/>
                    <a:pt x="183" y="100"/>
                  </a:cubicBezTo>
                  <a:cubicBezTo>
                    <a:pt x="186" y="96"/>
                    <a:pt x="188" y="92"/>
                    <a:pt x="191" y="87"/>
                  </a:cubicBezTo>
                  <a:cubicBezTo>
                    <a:pt x="195" y="81"/>
                    <a:pt x="199" y="74"/>
                    <a:pt x="202" y="67"/>
                  </a:cubicBezTo>
                  <a:cubicBezTo>
                    <a:pt x="205" y="59"/>
                    <a:pt x="211" y="54"/>
                    <a:pt x="218" y="51"/>
                  </a:cubicBezTo>
                  <a:cubicBezTo>
                    <a:pt x="222" y="49"/>
                    <a:pt x="225" y="49"/>
                    <a:pt x="228" y="51"/>
                  </a:cubicBezTo>
                  <a:cubicBezTo>
                    <a:pt x="232" y="54"/>
                    <a:pt x="233" y="57"/>
                    <a:pt x="232" y="61"/>
                  </a:cubicBezTo>
                  <a:cubicBezTo>
                    <a:pt x="232" y="63"/>
                    <a:pt x="232" y="66"/>
                    <a:pt x="231" y="68"/>
                  </a:cubicBezTo>
                  <a:cubicBezTo>
                    <a:pt x="229" y="72"/>
                    <a:pt x="226" y="75"/>
                    <a:pt x="224" y="79"/>
                  </a:cubicBezTo>
                  <a:cubicBezTo>
                    <a:pt x="220" y="84"/>
                    <a:pt x="218" y="90"/>
                    <a:pt x="217" y="96"/>
                  </a:cubicBezTo>
                  <a:cubicBezTo>
                    <a:pt x="216" y="112"/>
                    <a:pt x="214" y="115"/>
                    <a:pt x="207" y="126"/>
                  </a:cubicBezTo>
                  <a:cubicBezTo>
                    <a:pt x="205" y="130"/>
                    <a:pt x="203" y="134"/>
                    <a:pt x="202" y="138"/>
                  </a:cubicBezTo>
                  <a:cubicBezTo>
                    <a:pt x="200" y="145"/>
                    <a:pt x="196" y="152"/>
                    <a:pt x="192" y="157"/>
                  </a:cubicBezTo>
                  <a:cubicBezTo>
                    <a:pt x="188" y="162"/>
                    <a:pt x="185" y="167"/>
                    <a:pt x="181" y="173"/>
                  </a:cubicBezTo>
                  <a:cubicBezTo>
                    <a:pt x="179" y="177"/>
                    <a:pt x="176" y="181"/>
                    <a:pt x="172" y="184"/>
                  </a:cubicBezTo>
                  <a:cubicBezTo>
                    <a:pt x="169" y="187"/>
                    <a:pt x="167" y="190"/>
                    <a:pt x="166" y="194"/>
                  </a:cubicBezTo>
                  <a:cubicBezTo>
                    <a:pt x="162" y="204"/>
                    <a:pt x="156" y="212"/>
                    <a:pt x="150" y="220"/>
                  </a:cubicBezTo>
                  <a:cubicBezTo>
                    <a:pt x="148" y="222"/>
                    <a:pt x="146" y="225"/>
                    <a:pt x="144" y="228"/>
                  </a:cubicBezTo>
                  <a:cubicBezTo>
                    <a:pt x="141" y="231"/>
                    <a:pt x="140" y="236"/>
                    <a:pt x="140" y="240"/>
                  </a:cubicBezTo>
                  <a:cubicBezTo>
                    <a:pt x="140" y="242"/>
                    <a:pt x="140" y="245"/>
                    <a:pt x="140" y="247"/>
                  </a:cubicBezTo>
                  <a:cubicBezTo>
                    <a:pt x="141" y="259"/>
                    <a:pt x="141" y="270"/>
                    <a:pt x="140" y="282"/>
                  </a:cubicBezTo>
                  <a:cubicBezTo>
                    <a:pt x="140" y="285"/>
                    <a:pt x="139" y="289"/>
                    <a:pt x="139" y="292"/>
                  </a:cubicBezTo>
                  <a:cubicBezTo>
                    <a:pt x="139" y="300"/>
                    <a:pt x="142" y="307"/>
                    <a:pt x="149" y="313"/>
                  </a:cubicBezTo>
                  <a:cubicBezTo>
                    <a:pt x="151" y="315"/>
                    <a:pt x="155" y="318"/>
                    <a:pt x="158" y="320"/>
                  </a:cubicBezTo>
                  <a:cubicBezTo>
                    <a:pt x="162" y="324"/>
                    <a:pt x="165" y="328"/>
                    <a:pt x="168" y="333"/>
                  </a:cubicBezTo>
                  <a:cubicBezTo>
                    <a:pt x="174" y="343"/>
                    <a:pt x="179" y="354"/>
                    <a:pt x="184" y="365"/>
                  </a:cubicBezTo>
                  <a:cubicBezTo>
                    <a:pt x="185" y="367"/>
                    <a:pt x="186" y="369"/>
                    <a:pt x="186" y="371"/>
                  </a:cubicBezTo>
                  <a:cubicBezTo>
                    <a:pt x="188" y="379"/>
                    <a:pt x="191" y="386"/>
                    <a:pt x="196" y="392"/>
                  </a:cubicBezTo>
                  <a:cubicBezTo>
                    <a:pt x="197" y="395"/>
                    <a:pt x="198" y="398"/>
                    <a:pt x="199" y="402"/>
                  </a:cubicBezTo>
                  <a:cubicBezTo>
                    <a:pt x="200" y="408"/>
                    <a:pt x="201" y="415"/>
                    <a:pt x="202" y="422"/>
                  </a:cubicBezTo>
                  <a:cubicBezTo>
                    <a:pt x="203" y="428"/>
                    <a:pt x="203" y="434"/>
                    <a:pt x="203" y="440"/>
                  </a:cubicBezTo>
                  <a:cubicBezTo>
                    <a:pt x="203" y="445"/>
                    <a:pt x="202" y="450"/>
                    <a:pt x="201" y="455"/>
                  </a:cubicBezTo>
                  <a:cubicBezTo>
                    <a:pt x="200" y="457"/>
                    <a:pt x="199" y="459"/>
                    <a:pt x="197" y="461"/>
                  </a:cubicBezTo>
                  <a:cubicBezTo>
                    <a:pt x="195" y="464"/>
                    <a:pt x="190" y="464"/>
                    <a:pt x="187" y="462"/>
                  </a:cubicBezTo>
                  <a:cubicBezTo>
                    <a:pt x="183" y="460"/>
                    <a:pt x="181" y="457"/>
                    <a:pt x="179" y="454"/>
                  </a:cubicBezTo>
                  <a:cubicBezTo>
                    <a:pt x="179" y="452"/>
                    <a:pt x="178" y="449"/>
                    <a:pt x="177" y="447"/>
                  </a:cubicBezTo>
                  <a:cubicBezTo>
                    <a:pt x="177" y="443"/>
                    <a:pt x="176" y="440"/>
                    <a:pt x="175" y="436"/>
                  </a:cubicBezTo>
                  <a:cubicBezTo>
                    <a:pt x="175" y="430"/>
                    <a:pt x="173" y="425"/>
                    <a:pt x="171" y="420"/>
                  </a:cubicBezTo>
                  <a:cubicBezTo>
                    <a:pt x="167" y="413"/>
                    <a:pt x="165" y="406"/>
                    <a:pt x="163" y="399"/>
                  </a:cubicBezTo>
                  <a:cubicBezTo>
                    <a:pt x="162" y="394"/>
                    <a:pt x="159" y="390"/>
                    <a:pt x="156" y="386"/>
                  </a:cubicBezTo>
                  <a:cubicBezTo>
                    <a:pt x="154" y="383"/>
                    <a:pt x="152" y="381"/>
                    <a:pt x="149" y="379"/>
                  </a:cubicBezTo>
                  <a:cubicBezTo>
                    <a:pt x="148" y="377"/>
                    <a:pt x="146" y="376"/>
                    <a:pt x="144" y="376"/>
                  </a:cubicBezTo>
                  <a:cubicBezTo>
                    <a:pt x="140" y="375"/>
                    <a:pt x="135" y="377"/>
                    <a:pt x="135" y="381"/>
                  </a:cubicBezTo>
                  <a:cubicBezTo>
                    <a:pt x="135" y="383"/>
                    <a:pt x="134" y="386"/>
                    <a:pt x="135" y="388"/>
                  </a:cubicBezTo>
                  <a:cubicBezTo>
                    <a:pt x="135" y="394"/>
                    <a:pt x="134" y="399"/>
                    <a:pt x="133" y="404"/>
                  </a:cubicBezTo>
                  <a:cubicBezTo>
                    <a:pt x="131" y="411"/>
                    <a:pt x="130" y="417"/>
                    <a:pt x="129" y="424"/>
                  </a:cubicBezTo>
                  <a:cubicBezTo>
                    <a:pt x="129" y="436"/>
                    <a:pt x="127" y="448"/>
                    <a:pt x="125" y="459"/>
                  </a:cubicBezTo>
                  <a:cubicBezTo>
                    <a:pt x="124" y="465"/>
                    <a:pt x="123" y="470"/>
                    <a:pt x="124" y="476"/>
                  </a:cubicBezTo>
                  <a:cubicBezTo>
                    <a:pt x="125" y="482"/>
                    <a:pt x="124" y="489"/>
                    <a:pt x="123" y="496"/>
                  </a:cubicBezTo>
                  <a:cubicBezTo>
                    <a:pt x="122" y="502"/>
                    <a:pt x="122" y="509"/>
                    <a:pt x="122" y="516"/>
                  </a:cubicBezTo>
                  <a:cubicBezTo>
                    <a:pt x="122" y="523"/>
                    <a:pt x="121" y="530"/>
                    <a:pt x="119" y="537"/>
                  </a:cubicBezTo>
                  <a:cubicBezTo>
                    <a:pt x="117" y="544"/>
                    <a:pt x="115" y="550"/>
                    <a:pt x="115" y="557"/>
                  </a:cubicBezTo>
                  <a:cubicBezTo>
                    <a:pt x="115" y="559"/>
                    <a:pt x="114" y="561"/>
                    <a:pt x="114" y="564"/>
                  </a:cubicBezTo>
                  <a:cubicBezTo>
                    <a:pt x="113" y="566"/>
                    <a:pt x="112" y="569"/>
                    <a:pt x="110" y="571"/>
                  </a:cubicBezTo>
                  <a:cubicBezTo>
                    <a:pt x="106" y="578"/>
                    <a:pt x="101" y="584"/>
                    <a:pt x="95" y="589"/>
                  </a:cubicBezTo>
                  <a:cubicBezTo>
                    <a:pt x="94" y="590"/>
                    <a:pt x="93" y="591"/>
                    <a:pt x="91" y="592"/>
                  </a:cubicBezTo>
                  <a:cubicBezTo>
                    <a:pt x="88" y="593"/>
                    <a:pt x="85" y="593"/>
                    <a:pt x="81" y="591"/>
                  </a:cubicBezTo>
                  <a:cubicBezTo>
                    <a:pt x="78" y="590"/>
                    <a:pt x="76" y="588"/>
                    <a:pt x="75" y="584"/>
                  </a:cubicBezTo>
                  <a:cubicBezTo>
                    <a:pt x="75" y="583"/>
                    <a:pt x="74" y="582"/>
                    <a:pt x="74" y="581"/>
                  </a:cubicBezTo>
                  <a:cubicBezTo>
                    <a:pt x="74" y="574"/>
                    <a:pt x="74" y="567"/>
                    <a:pt x="74" y="559"/>
                  </a:cubicBezTo>
                  <a:cubicBezTo>
                    <a:pt x="75" y="555"/>
                    <a:pt x="75" y="550"/>
                    <a:pt x="76" y="546"/>
                  </a:cubicBezTo>
                  <a:cubicBezTo>
                    <a:pt x="78" y="539"/>
                    <a:pt x="78" y="533"/>
                    <a:pt x="79" y="526"/>
                  </a:cubicBezTo>
                  <a:cubicBezTo>
                    <a:pt x="79" y="518"/>
                    <a:pt x="81" y="509"/>
                    <a:pt x="83" y="501"/>
                  </a:cubicBezTo>
                  <a:cubicBezTo>
                    <a:pt x="84" y="497"/>
                    <a:pt x="86" y="492"/>
                    <a:pt x="87" y="487"/>
                  </a:cubicBezTo>
                  <a:cubicBezTo>
                    <a:pt x="88" y="483"/>
                    <a:pt x="88" y="479"/>
                    <a:pt x="87" y="475"/>
                  </a:cubicBezTo>
                  <a:cubicBezTo>
                    <a:pt x="87" y="473"/>
                    <a:pt x="86" y="470"/>
                    <a:pt x="85" y="467"/>
                  </a:cubicBezTo>
                  <a:cubicBezTo>
                    <a:pt x="84" y="462"/>
                    <a:pt x="84" y="456"/>
                    <a:pt x="85" y="451"/>
                  </a:cubicBezTo>
                  <a:cubicBezTo>
                    <a:pt x="85" y="449"/>
                    <a:pt x="85" y="447"/>
                    <a:pt x="86" y="446"/>
                  </a:cubicBezTo>
                  <a:cubicBezTo>
                    <a:pt x="87" y="438"/>
                    <a:pt x="88" y="430"/>
                    <a:pt x="88" y="422"/>
                  </a:cubicBezTo>
                  <a:cubicBezTo>
                    <a:pt x="88" y="410"/>
                    <a:pt x="88" y="398"/>
                    <a:pt x="90" y="385"/>
                  </a:cubicBezTo>
                  <a:cubicBezTo>
                    <a:pt x="90" y="383"/>
                    <a:pt x="90" y="380"/>
                    <a:pt x="90" y="377"/>
                  </a:cubicBezTo>
                  <a:cubicBezTo>
                    <a:pt x="90" y="375"/>
                    <a:pt x="90" y="374"/>
                    <a:pt x="89" y="372"/>
                  </a:cubicBezTo>
                  <a:cubicBezTo>
                    <a:pt x="88" y="369"/>
                    <a:pt x="84" y="367"/>
                    <a:pt x="81" y="369"/>
                  </a:cubicBezTo>
                  <a:cubicBezTo>
                    <a:pt x="80" y="369"/>
                    <a:pt x="78" y="370"/>
                    <a:pt x="77" y="371"/>
                  </a:cubicBezTo>
                  <a:cubicBezTo>
                    <a:pt x="71" y="378"/>
                    <a:pt x="66" y="384"/>
                    <a:pt x="62" y="392"/>
                  </a:cubicBezTo>
                  <a:cubicBezTo>
                    <a:pt x="60" y="396"/>
                    <a:pt x="58" y="401"/>
                    <a:pt x="55" y="405"/>
                  </a:cubicBezTo>
                  <a:cubicBezTo>
                    <a:pt x="53" y="408"/>
                    <a:pt x="51" y="411"/>
                    <a:pt x="49" y="415"/>
                  </a:cubicBezTo>
                  <a:cubicBezTo>
                    <a:pt x="44" y="424"/>
                    <a:pt x="39" y="432"/>
                    <a:pt x="33" y="440"/>
                  </a:cubicBezTo>
                  <a:cubicBezTo>
                    <a:pt x="30" y="444"/>
                    <a:pt x="28" y="448"/>
                    <a:pt x="26" y="452"/>
                  </a:cubicBezTo>
                  <a:cubicBezTo>
                    <a:pt x="25" y="454"/>
                    <a:pt x="23" y="456"/>
                    <a:pt x="22" y="457"/>
                  </a:cubicBezTo>
                  <a:cubicBezTo>
                    <a:pt x="19" y="460"/>
                    <a:pt x="16" y="462"/>
                    <a:pt x="12" y="462"/>
                  </a:cubicBezTo>
                  <a:cubicBezTo>
                    <a:pt x="5" y="463"/>
                    <a:pt x="0" y="459"/>
                    <a:pt x="0" y="451"/>
                  </a:cubicBezTo>
                  <a:cubicBezTo>
                    <a:pt x="0" y="450"/>
                    <a:pt x="0" y="448"/>
                    <a:pt x="1" y="447"/>
                  </a:cubicBezTo>
                  <a:cubicBezTo>
                    <a:pt x="1" y="444"/>
                    <a:pt x="2" y="442"/>
                    <a:pt x="3" y="440"/>
                  </a:cubicBezTo>
                  <a:cubicBezTo>
                    <a:pt x="7" y="434"/>
                    <a:pt x="11" y="427"/>
                    <a:pt x="12" y="419"/>
                  </a:cubicBezTo>
                  <a:cubicBezTo>
                    <a:pt x="13" y="416"/>
                    <a:pt x="15" y="413"/>
                    <a:pt x="17" y="410"/>
                  </a:cubicBezTo>
                  <a:cubicBezTo>
                    <a:pt x="18" y="407"/>
                    <a:pt x="20" y="404"/>
                    <a:pt x="22" y="401"/>
                  </a:cubicBezTo>
                  <a:cubicBezTo>
                    <a:pt x="26" y="392"/>
                    <a:pt x="31" y="384"/>
                    <a:pt x="37" y="375"/>
                  </a:cubicBezTo>
                  <a:cubicBezTo>
                    <a:pt x="42" y="368"/>
                    <a:pt x="47" y="361"/>
                    <a:pt x="51" y="353"/>
                  </a:cubicBezTo>
                  <a:cubicBezTo>
                    <a:pt x="53" y="349"/>
                    <a:pt x="55" y="346"/>
                    <a:pt x="58" y="343"/>
                  </a:cubicBezTo>
                  <a:cubicBezTo>
                    <a:pt x="64" y="336"/>
                    <a:pt x="70" y="328"/>
                    <a:pt x="77" y="322"/>
                  </a:cubicBezTo>
                  <a:cubicBezTo>
                    <a:pt x="82" y="317"/>
                    <a:pt x="86" y="312"/>
                    <a:pt x="90" y="306"/>
                  </a:cubicBezTo>
                  <a:cubicBezTo>
                    <a:pt x="91" y="304"/>
                    <a:pt x="93" y="301"/>
                    <a:pt x="95" y="298"/>
                  </a:cubicBezTo>
                  <a:cubicBezTo>
                    <a:pt x="98" y="295"/>
                    <a:pt x="99" y="291"/>
                    <a:pt x="98" y="287"/>
                  </a:cubicBezTo>
                  <a:cubicBezTo>
                    <a:pt x="97" y="281"/>
                    <a:pt x="97" y="275"/>
                    <a:pt x="99" y="269"/>
                  </a:cubicBezTo>
                  <a:cubicBezTo>
                    <a:pt x="100" y="264"/>
                    <a:pt x="101" y="259"/>
                    <a:pt x="100" y="254"/>
                  </a:cubicBezTo>
                  <a:cubicBezTo>
                    <a:pt x="100" y="248"/>
                    <a:pt x="100" y="242"/>
                    <a:pt x="100" y="235"/>
                  </a:cubicBezTo>
                  <a:cubicBezTo>
                    <a:pt x="100" y="230"/>
                    <a:pt x="97" y="225"/>
                    <a:pt x="92" y="221"/>
                  </a:cubicBezTo>
                  <a:cubicBezTo>
                    <a:pt x="91" y="220"/>
                    <a:pt x="89" y="219"/>
                    <a:pt x="87" y="217"/>
                  </a:cubicBezTo>
                  <a:cubicBezTo>
                    <a:pt x="83" y="215"/>
                    <a:pt x="80" y="212"/>
                    <a:pt x="76" y="209"/>
                  </a:cubicBezTo>
                  <a:cubicBezTo>
                    <a:pt x="68" y="201"/>
                    <a:pt x="59" y="193"/>
                    <a:pt x="51" y="184"/>
                  </a:cubicBezTo>
                  <a:cubicBezTo>
                    <a:pt x="49" y="181"/>
                    <a:pt x="47" y="178"/>
                    <a:pt x="45" y="174"/>
                  </a:cubicBezTo>
                  <a:cubicBezTo>
                    <a:pt x="43" y="168"/>
                    <a:pt x="40" y="162"/>
                    <a:pt x="38" y="156"/>
                  </a:cubicBezTo>
                  <a:cubicBezTo>
                    <a:pt x="37" y="153"/>
                    <a:pt x="35" y="150"/>
                    <a:pt x="35" y="146"/>
                  </a:cubicBezTo>
                  <a:cubicBezTo>
                    <a:pt x="31" y="131"/>
                    <a:pt x="26" y="116"/>
                    <a:pt x="19" y="102"/>
                  </a:cubicBezTo>
                  <a:cubicBezTo>
                    <a:pt x="19" y="100"/>
                    <a:pt x="18" y="98"/>
                    <a:pt x="17" y="96"/>
                  </a:cubicBezTo>
                  <a:cubicBezTo>
                    <a:pt x="15" y="88"/>
                    <a:pt x="16" y="81"/>
                    <a:pt x="21" y="75"/>
                  </a:cubicBezTo>
                  <a:cubicBezTo>
                    <a:pt x="24" y="71"/>
                    <a:pt x="28" y="68"/>
                    <a:pt x="33" y="66"/>
                  </a:cubicBezTo>
                  <a:cubicBezTo>
                    <a:pt x="36" y="65"/>
                    <a:pt x="40" y="66"/>
                    <a:pt x="43" y="67"/>
                  </a:cubicBezTo>
                  <a:cubicBezTo>
                    <a:pt x="44" y="68"/>
                    <a:pt x="45" y="69"/>
                    <a:pt x="45" y="69"/>
                  </a:cubicBezTo>
                  <a:cubicBezTo>
                    <a:pt x="51" y="74"/>
                    <a:pt x="55" y="80"/>
                    <a:pt x="59" y="86"/>
                  </a:cubicBezTo>
                  <a:cubicBezTo>
                    <a:pt x="61" y="88"/>
                    <a:pt x="62" y="91"/>
                    <a:pt x="62" y="94"/>
                  </a:cubicBezTo>
                  <a:cubicBezTo>
                    <a:pt x="63" y="98"/>
                    <a:pt x="63" y="102"/>
                    <a:pt x="63" y="105"/>
                  </a:cubicBezTo>
                  <a:cubicBezTo>
                    <a:pt x="64" y="114"/>
                    <a:pt x="68" y="122"/>
                    <a:pt x="73" y="128"/>
                  </a:cubicBezTo>
                  <a:cubicBezTo>
                    <a:pt x="77" y="134"/>
                    <a:pt x="81" y="140"/>
                    <a:pt x="86" y="146"/>
                  </a:cubicBezTo>
                  <a:cubicBezTo>
                    <a:pt x="87" y="148"/>
                    <a:pt x="89" y="149"/>
                    <a:pt x="92" y="149"/>
                  </a:cubicBezTo>
                  <a:cubicBezTo>
                    <a:pt x="93" y="149"/>
                    <a:pt x="94" y="149"/>
                    <a:pt x="95" y="148"/>
                  </a:cubicBezTo>
                  <a:cubicBezTo>
                    <a:pt x="96" y="147"/>
                    <a:pt x="97" y="146"/>
                    <a:pt x="98" y="144"/>
                  </a:cubicBezTo>
                  <a:cubicBezTo>
                    <a:pt x="101" y="140"/>
                    <a:pt x="102" y="135"/>
                    <a:pt x="102" y="130"/>
                  </a:cubicBezTo>
                  <a:cubicBezTo>
                    <a:pt x="102" y="127"/>
                    <a:pt x="101" y="124"/>
                    <a:pt x="101" y="122"/>
                  </a:cubicBezTo>
                  <a:cubicBezTo>
                    <a:pt x="100" y="117"/>
                    <a:pt x="100" y="113"/>
                    <a:pt x="101" y="108"/>
                  </a:cubicBezTo>
                  <a:cubicBezTo>
                    <a:pt x="102" y="102"/>
                    <a:pt x="102" y="96"/>
                    <a:pt x="101" y="90"/>
                  </a:cubicBezTo>
                  <a:cubicBezTo>
                    <a:pt x="101" y="84"/>
                    <a:pt x="102" y="79"/>
                    <a:pt x="104" y="74"/>
                  </a:cubicBezTo>
                  <a:cubicBezTo>
                    <a:pt x="105" y="72"/>
                    <a:pt x="105" y="71"/>
                    <a:pt x="106" y="69"/>
                  </a:cubicBezTo>
                  <a:cubicBezTo>
                    <a:pt x="107" y="65"/>
                    <a:pt x="108" y="61"/>
                    <a:pt x="107" y="57"/>
                  </a:cubicBezTo>
                  <a:cubicBezTo>
                    <a:pt x="106" y="48"/>
                    <a:pt x="108" y="39"/>
                    <a:pt x="111" y="30"/>
                  </a:cubicBezTo>
                  <a:cubicBezTo>
                    <a:pt x="112" y="26"/>
                    <a:pt x="113" y="22"/>
                    <a:pt x="114" y="18"/>
                  </a:cubicBezTo>
                  <a:cubicBezTo>
                    <a:pt x="116" y="13"/>
                    <a:pt x="120" y="9"/>
                    <a:pt x="125" y="6"/>
                  </a:cubicBezTo>
                  <a:cubicBezTo>
                    <a:pt x="128" y="5"/>
                    <a:pt x="130" y="4"/>
                    <a:pt x="133" y="3"/>
                  </a:cubicBezTo>
                  <a:cubicBezTo>
                    <a:pt x="138" y="0"/>
                    <a:pt x="145" y="4"/>
                    <a:pt x="148" y="9"/>
                  </a:cubicBezTo>
                  <a:cubicBezTo>
                    <a:pt x="149" y="12"/>
                    <a:pt x="150" y="15"/>
                    <a:pt x="150" y="18"/>
                  </a:cubicBezTo>
                  <a:cubicBezTo>
                    <a:pt x="150" y="21"/>
                    <a:pt x="150" y="24"/>
                    <a:pt x="149" y="28"/>
                  </a:cubicBezTo>
                  <a:cubicBezTo>
                    <a:pt x="149" y="30"/>
                    <a:pt x="149" y="32"/>
                    <a:pt x="149" y="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3">
              <a:extLst>
                <a:ext uri="{FF2B5EF4-FFF2-40B4-BE49-F238E27FC236}">
                  <a16:creationId xmlns:a16="http://schemas.microsoft.com/office/drawing/2014/main" id="{5886C5E0-78D7-417C-AF6C-539EADCC41FC}"/>
                </a:ext>
              </a:extLst>
            </p:cNvPr>
            <p:cNvSpPr>
              <a:spLocks/>
            </p:cNvSpPr>
            <p:nvPr/>
          </p:nvSpPr>
          <p:spPr bwMode="auto">
            <a:xfrm>
              <a:off x="5481639" y="2036763"/>
              <a:ext cx="192088" cy="546100"/>
            </a:xfrm>
            <a:custGeom>
              <a:avLst/>
              <a:gdLst>
                <a:gd name="T0" fmla="*/ 218 w 220"/>
                <a:gd name="T1" fmla="*/ 193 h 635"/>
                <a:gd name="T2" fmla="*/ 218 w 220"/>
                <a:gd name="T3" fmla="*/ 218 h 635"/>
                <a:gd name="T4" fmla="*/ 213 w 220"/>
                <a:gd name="T5" fmla="*/ 243 h 635"/>
                <a:gd name="T6" fmla="*/ 220 w 220"/>
                <a:gd name="T7" fmla="*/ 297 h 635"/>
                <a:gd name="T8" fmla="*/ 218 w 220"/>
                <a:gd name="T9" fmla="*/ 327 h 635"/>
                <a:gd name="T10" fmla="*/ 216 w 220"/>
                <a:gd name="T11" fmla="*/ 372 h 635"/>
                <a:gd name="T12" fmla="*/ 215 w 220"/>
                <a:gd name="T13" fmla="*/ 397 h 635"/>
                <a:gd name="T14" fmla="*/ 212 w 220"/>
                <a:gd name="T15" fmla="*/ 429 h 635"/>
                <a:gd name="T16" fmla="*/ 210 w 220"/>
                <a:gd name="T17" fmla="*/ 460 h 635"/>
                <a:gd name="T18" fmla="*/ 210 w 220"/>
                <a:gd name="T19" fmla="*/ 473 h 635"/>
                <a:gd name="T20" fmla="*/ 207 w 220"/>
                <a:gd name="T21" fmla="*/ 510 h 635"/>
                <a:gd name="T22" fmla="*/ 207 w 220"/>
                <a:gd name="T23" fmla="*/ 540 h 635"/>
                <a:gd name="T24" fmla="*/ 208 w 220"/>
                <a:gd name="T25" fmla="*/ 591 h 635"/>
                <a:gd name="T26" fmla="*/ 203 w 220"/>
                <a:gd name="T27" fmla="*/ 612 h 635"/>
                <a:gd name="T28" fmla="*/ 188 w 220"/>
                <a:gd name="T29" fmla="*/ 632 h 635"/>
                <a:gd name="T30" fmla="*/ 170 w 220"/>
                <a:gd name="T31" fmla="*/ 629 h 635"/>
                <a:gd name="T32" fmla="*/ 163 w 220"/>
                <a:gd name="T33" fmla="*/ 605 h 635"/>
                <a:gd name="T34" fmla="*/ 157 w 220"/>
                <a:gd name="T35" fmla="*/ 559 h 635"/>
                <a:gd name="T36" fmla="*/ 161 w 220"/>
                <a:gd name="T37" fmla="*/ 532 h 635"/>
                <a:gd name="T38" fmla="*/ 162 w 220"/>
                <a:gd name="T39" fmla="*/ 487 h 635"/>
                <a:gd name="T40" fmla="*/ 164 w 220"/>
                <a:gd name="T41" fmla="*/ 429 h 635"/>
                <a:gd name="T42" fmla="*/ 166 w 220"/>
                <a:gd name="T43" fmla="*/ 367 h 635"/>
                <a:gd name="T44" fmla="*/ 172 w 220"/>
                <a:gd name="T45" fmla="*/ 330 h 635"/>
                <a:gd name="T46" fmla="*/ 174 w 220"/>
                <a:gd name="T47" fmla="*/ 305 h 635"/>
                <a:gd name="T48" fmla="*/ 168 w 220"/>
                <a:gd name="T49" fmla="*/ 272 h 635"/>
                <a:gd name="T50" fmla="*/ 144 w 220"/>
                <a:gd name="T51" fmla="*/ 266 h 635"/>
                <a:gd name="T52" fmla="*/ 103 w 220"/>
                <a:gd name="T53" fmla="*/ 292 h 635"/>
                <a:gd name="T54" fmla="*/ 82 w 220"/>
                <a:gd name="T55" fmla="*/ 306 h 635"/>
                <a:gd name="T56" fmla="*/ 55 w 220"/>
                <a:gd name="T57" fmla="*/ 333 h 635"/>
                <a:gd name="T58" fmla="*/ 28 w 220"/>
                <a:gd name="T59" fmla="*/ 356 h 635"/>
                <a:gd name="T60" fmla="*/ 13 w 220"/>
                <a:gd name="T61" fmla="*/ 370 h 635"/>
                <a:gd name="T62" fmla="*/ 1 w 220"/>
                <a:gd name="T63" fmla="*/ 361 h 635"/>
                <a:gd name="T64" fmla="*/ 9 w 220"/>
                <a:gd name="T65" fmla="*/ 334 h 635"/>
                <a:gd name="T66" fmla="*/ 29 w 220"/>
                <a:gd name="T67" fmla="*/ 310 h 635"/>
                <a:gd name="T68" fmla="*/ 58 w 220"/>
                <a:gd name="T69" fmla="*/ 276 h 635"/>
                <a:gd name="T70" fmla="*/ 87 w 220"/>
                <a:gd name="T71" fmla="*/ 254 h 635"/>
                <a:gd name="T72" fmla="*/ 120 w 220"/>
                <a:gd name="T73" fmla="*/ 232 h 635"/>
                <a:gd name="T74" fmla="*/ 145 w 220"/>
                <a:gd name="T75" fmla="*/ 215 h 635"/>
                <a:gd name="T76" fmla="*/ 153 w 220"/>
                <a:gd name="T77" fmla="*/ 198 h 635"/>
                <a:gd name="T78" fmla="*/ 137 w 220"/>
                <a:gd name="T79" fmla="*/ 171 h 635"/>
                <a:gd name="T80" fmla="*/ 122 w 220"/>
                <a:gd name="T81" fmla="*/ 155 h 635"/>
                <a:gd name="T82" fmla="*/ 87 w 220"/>
                <a:gd name="T83" fmla="*/ 124 h 635"/>
                <a:gd name="T84" fmla="*/ 51 w 220"/>
                <a:gd name="T85" fmla="*/ 106 h 635"/>
                <a:gd name="T86" fmla="*/ 23 w 220"/>
                <a:gd name="T87" fmla="*/ 85 h 635"/>
                <a:gd name="T88" fmla="*/ 8 w 220"/>
                <a:gd name="T89" fmla="*/ 63 h 635"/>
                <a:gd name="T90" fmla="*/ 2 w 220"/>
                <a:gd name="T91" fmla="*/ 19 h 635"/>
                <a:gd name="T92" fmla="*/ 4 w 220"/>
                <a:gd name="T93" fmla="*/ 5 h 635"/>
                <a:gd name="T94" fmla="*/ 20 w 220"/>
                <a:gd name="T95" fmla="*/ 5 h 635"/>
                <a:gd name="T96" fmla="*/ 45 w 220"/>
                <a:gd name="T97" fmla="*/ 22 h 635"/>
                <a:gd name="T98" fmla="*/ 91 w 220"/>
                <a:gd name="T99" fmla="*/ 52 h 635"/>
                <a:gd name="T100" fmla="*/ 116 w 220"/>
                <a:gd name="T101" fmla="*/ 69 h 635"/>
                <a:gd name="T102" fmla="*/ 147 w 220"/>
                <a:gd name="T103" fmla="*/ 94 h 635"/>
                <a:gd name="T104" fmla="*/ 182 w 220"/>
                <a:gd name="T105" fmla="*/ 128 h 635"/>
                <a:gd name="T106" fmla="*/ 209 w 220"/>
                <a:gd name="T107" fmla="*/ 15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0" h="635">
                  <a:moveTo>
                    <a:pt x="219" y="186"/>
                  </a:moveTo>
                  <a:cubicBezTo>
                    <a:pt x="219" y="187"/>
                    <a:pt x="219" y="190"/>
                    <a:pt x="218" y="193"/>
                  </a:cubicBezTo>
                  <a:cubicBezTo>
                    <a:pt x="217" y="200"/>
                    <a:pt x="217" y="207"/>
                    <a:pt x="218" y="215"/>
                  </a:cubicBezTo>
                  <a:cubicBezTo>
                    <a:pt x="218" y="216"/>
                    <a:pt x="218" y="217"/>
                    <a:pt x="218" y="218"/>
                  </a:cubicBezTo>
                  <a:cubicBezTo>
                    <a:pt x="218" y="224"/>
                    <a:pt x="217" y="229"/>
                    <a:pt x="216" y="235"/>
                  </a:cubicBezTo>
                  <a:cubicBezTo>
                    <a:pt x="215" y="237"/>
                    <a:pt x="214" y="240"/>
                    <a:pt x="213" y="243"/>
                  </a:cubicBezTo>
                  <a:cubicBezTo>
                    <a:pt x="211" y="248"/>
                    <a:pt x="211" y="254"/>
                    <a:pt x="213" y="259"/>
                  </a:cubicBezTo>
                  <a:cubicBezTo>
                    <a:pt x="219" y="271"/>
                    <a:pt x="220" y="284"/>
                    <a:pt x="220" y="297"/>
                  </a:cubicBezTo>
                  <a:cubicBezTo>
                    <a:pt x="219" y="301"/>
                    <a:pt x="220" y="304"/>
                    <a:pt x="220" y="308"/>
                  </a:cubicBezTo>
                  <a:cubicBezTo>
                    <a:pt x="220" y="315"/>
                    <a:pt x="219" y="321"/>
                    <a:pt x="218" y="327"/>
                  </a:cubicBezTo>
                  <a:cubicBezTo>
                    <a:pt x="216" y="339"/>
                    <a:pt x="216" y="351"/>
                    <a:pt x="215" y="363"/>
                  </a:cubicBezTo>
                  <a:cubicBezTo>
                    <a:pt x="215" y="366"/>
                    <a:pt x="216" y="369"/>
                    <a:pt x="216" y="372"/>
                  </a:cubicBezTo>
                  <a:cubicBezTo>
                    <a:pt x="216" y="375"/>
                    <a:pt x="217" y="377"/>
                    <a:pt x="217" y="380"/>
                  </a:cubicBezTo>
                  <a:cubicBezTo>
                    <a:pt x="217" y="386"/>
                    <a:pt x="217" y="391"/>
                    <a:pt x="215" y="397"/>
                  </a:cubicBezTo>
                  <a:cubicBezTo>
                    <a:pt x="214" y="401"/>
                    <a:pt x="213" y="405"/>
                    <a:pt x="212" y="409"/>
                  </a:cubicBezTo>
                  <a:cubicBezTo>
                    <a:pt x="210" y="416"/>
                    <a:pt x="209" y="423"/>
                    <a:pt x="212" y="429"/>
                  </a:cubicBezTo>
                  <a:cubicBezTo>
                    <a:pt x="215" y="437"/>
                    <a:pt x="215" y="445"/>
                    <a:pt x="212" y="454"/>
                  </a:cubicBezTo>
                  <a:cubicBezTo>
                    <a:pt x="211" y="456"/>
                    <a:pt x="210" y="458"/>
                    <a:pt x="210" y="460"/>
                  </a:cubicBezTo>
                  <a:cubicBezTo>
                    <a:pt x="210" y="462"/>
                    <a:pt x="209" y="464"/>
                    <a:pt x="209" y="467"/>
                  </a:cubicBezTo>
                  <a:cubicBezTo>
                    <a:pt x="210" y="469"/>
                    <a:pt x="210" y="471"/>
                    <a:pt x="210" y="473"/>
                  </a:cubicBezTo>
                  <a:cubicBezTo>
                    <a:pt x="211" y="479"/>
                    <a:pt x="211" y="484"/>
                    <a:pt x="209" y="490"/>
                  </a:cubicBezTo>
                  <a:cubicBezTo>
                    <a:pt x="207" y="496"/>
                    <a:pt x="206" y="503"/>
                    <a:pt x="207" y="510"/>
                  </a:cubicBezTo>
                  <a:cubicBezTo>
                    <a:pt x="207" y="515"/>
                    <a:pt x="207" y="520"/>
                    <a:pt x="206" y="525"/>
                  </a:cubicBezTo>
                  <a:cubicBezTo>
                    <a:pt x="206" y="530"/>
                    <a:pt x="206" y="535"/>
                    <a:pt x="207" y="540"/>
                  </a:cubicBezTo>
                  <a:cubicBezTo>
                    <a:pt x="211" y="557"/>
                    <a:pt x="210" y="562"/>
                    <a:pt x="208" y="578"/>
                  </a:cubicBezTo>
                  <a:cubicBezTo>
                    <a:pt x="208" y="582"/>
                    <a:pt x="208" y="587"/>
                    <a:pt x="208" y="591"/>
                  </a:cubicBezTo>
                  <a:cubicBezTo>
                    <a:pt x="207" y="595"/>
                    <a:pt x="207" y="598"/>
                    <a:pt x="207" y="601"/>
                  </a:cubicBezTo>
                  <a:cubicBezTo>
                    <a:pt x="207" y="605"/>
                    <a:pt x="206" y="609"/>
                    <a:pt x="203" y="612"/>
                  </a:cubicBezTo>
                  <a:cubicBezTo>
                    <a:pt x="200" y="618"/>
                    <a:pt x="196" y="623"/>
                    <a:pt x="192" y="629"/>
                  </a:cubicBezTo>
                  <a:cubicBezTo>
                    <a:pt x="191" y="630"/>
                    <a:pt x="189" y="631"/>
                    <a:pt x="188" y="632"/>
                  </a:cubicBezTo>
                  <a:cubicBezTo>
                    <a:pt x="185" y="634"/>
                    <a:pt x="181" y="635"/>
                    <a:pt x="177" y="634"/>
                  </a:cubicBezTo>
                  <a:cubicBezTo>
                    <a:pt x="174" y="633"/>
                    <a:pt x="172" y="631"/>
                    <a:pt x="170" y="629"/>
                  </a:cubicBezTo>
                  <a:cubicBezTo>
                    <a:pt x="169" y="627"/>
                    <a:pt x="169" y="626"/>
                    <a:pt x="168" y="624"/>
                  </a:cubicBezTo>
                  <a:cubicBezTo>
                    <a:pt x="166" y="618"/>
                    <a:pt x="164" y="611"/>
                    <a:pt x="163" y="605"/>
                  </a:cubicBezTo>
                  <a:cubicBezTo>
                    <a:pt x="161" y="597"/>
                    <a:pt x="160" y="589"/>
                    <a:pt x="158" y="580"/>
                  </a:cubicBezTo>
                  <a:cubicBezTo>
                    <a:pt x="156" y="573"/>
                    <a:pt x="156" y="566"/>
                    <a:pt x="157" y="559"/>
                  </a:cubicBezTo>
                  <a:cubicBezTo>
                    <a:pt x="158" y="557"/>
                    <a:pt x="158" y="554"/>
                    <a:pt x="159" y="552"/>
                  </a:cubicBezTo>
                  <a:cubicBezTo>
                    <a:pt x="161" y="546"/>
                    <a:pt x="161" y="539"/>
                    <a:pt x="161" y="532"/>
                  </a:cubicBezTo>
                  <a:cubicBezTo>
                    <a:pt x="161" y="525"/>
                    <a:pt x="161" y="518"/>
                    <a:pt x="162" y="511"/>
                  </a:cubicBezTo>
                  <a:cubicBezTo>
                    <a:pt x="163" y="503"/>
                    <a:pt x="163" y="495"/>
                    <a:pt x="162" y="487"/>
                  </a:cubicBezTo>
                  <a:cubicBezTo>
                    <a:pt x="162" y="475"/>
                    <a:pt x="162" y="463"/>
                    <a:pt x="161" y="450"/>
                  </a:cubicBezTo>
                  <a:cubicBezTo>
                    <a:pt x="161" y="443"/>
                    <a:pt x="162" y="436"/>
                    <a:pt x="164" y="429"/>
                  </a:cubicBezTo>
                  <a:cubicBezTo>
                    <a:pt x="168" y="419"/>
                    <a:pt x="168" y="408"/>
                    <a:pt x="167" y="397"/>
                  </a:cubicBezTo>
                  <a:cubicBezTo>
                    <a:pt x="167" y="387"/>
                    <a:pt x="166" y="377"/>
                    <a:pt x="166" y="367"/>
                  </a:cubicBezTo>
                  <a:cubicBezTo>
                    <a:pt x="165" y="361"/>
                    <a:pt x="166" y="354"/>
                    <a:pt x="168" y="347"/>
                  </a:cubicBezTo>
                  <a:cubicBezTo>
                    <a:pt x="169" y="342"/>
                    <a:pt x="171" y="336"/>
                    <a:pt x="172" y="330"/>
                  </a:cubicBezTo>
                  <a:cubicBezTo>
                    <a:pt x="174" y="324"/>
                    <a:pt x="175" y="319"/>
                    <a:pt x="175" y="313"/>
                  </a:cubicBezTo>
                  <a:cubicBezTo>
                    <a:pt x="175" y="310"/>
                    <a:pt x="175" y="308"/>
                    <a:pt x="174" y="305"/>
                  </a:cubicBezTo>
                  <a:cubicBezTo>
                    <a:pt x="173" y="295"/>
                    <a:pt x="171" y="285"/>
                    <a:pt x="169" y="275"/>
                  </a:cubicBezTo>
                  <a:cubicBezTo>
                    <a:pt x="169" y="274"/>
                    <a:pt x="169" y="273"/>
                    <a:pt x="168" y="272"/>
                  </a:cubicBezTo>
                  <a:cubicBezTo>
                    <a:pt x="166" y="267"/>
                    <a:pt x="162" y="264"/>
                    <a:pt x="157" y="263"/>
                  </a:cubicBezTo>
                  <a:cubicBezTo>
                    <a:pt x="152" y="263"/>
                    <a:pt x="148" y="263"/>
                    <a:pt x="144" y="266"/>
                  </a:cubicBezTo>
                  <a:cubicBezTo>
                    <a:pt x="143" y="266"/>
                    <a:pt x="142" y="267"/>
                    <a:pt x="141" y="267"/>
                  </a:cubicBezTo>
                  <a:cubicBezTo>
                    <a:pt x="129" y="276"/>
                    <a:pt x="116" y="284"/>
                    <a:pt x="103" y="292"/>
                  </a:cubicBezTo>
                  <a:cubicBezTo>
                    <a:pt x="98" y="294"/>
                    <a:pt x="93" y="297"/>
                    <a:pt x="88" y="300"/>
                  </a:cubicBezTo>
                  <a:cubicBezTo>
                    <a:pt x="86" y="302"/>
                    <a:pt x="84" y="304"/>
                    <a:pt x="82" y="306"/>
                  </a:cubicBezTo>
                  <a:cubicBezTo>
                    <a:pt x="75" y="314"/>
                    <a:pt x="66" y="319"/>
                    <a:pt x="59" y="327"/>
                  </a:cubicBezTo>
                  <a:cubicBezTo>
                    <a:pt x="57" y="329"/>
                    <a:pt x="56" y="331"/>
                    <a:pt x="55" y="333"/>
                  </a:cubicBezTo>
                  <a:cubicBezTo>
                    <a:pt x="51" y="337"/>
                    <a:pt x="47" y="341"/>
                    <a:pt x="42" y="344"/>
                  </a:cubicBezTo>
                  <a:cubicBezTo>
                    <a:pt x="37" y="346"/>
                    <a:pt x="32" y="351"/>
                    <a:pt x="28" y="356"/>
                  </a:cubicBezTo>
                  <a:cubicBezTo>
                    <a:pt x="25" y="359"/>
                    <a:pt x="22" y="363"/>
                    <a:pt x="18" y="367"/>
                  </a:cubicBezTo>
                  <a:cubicBezTo>
                    <a:pt x="17" y="368"/>
                    <a:pt x="15" y="369"/>
                    <a:pt x="13" y="370"/>
                  </a:cubicBezTo>
                  <a:cubicBezTo>
                    <a:pt x="9" y="372"/>
                    <a:pt x="4" y="370"/>
                    <a:pt x="3" y="367"/>
                  </a:cubicBezTo>
                  <a:cubicBezTo>
                    <a:pt x="2" y="365"/>
                    <a:pt x="1" y="363"/>
                    <a:pt x="1" y="361"/>
                  </a:cubicBezTo>
                  <a:cubicBezTo>
                    <a:pt x="0" y="354"/>
                    <a:pt x="1" y="348"/>
                    <a:pt x="4" y="343"/>
                  </a:cubicBezTo>
                  <a:cubicBezTo>
                    <a:pt x="5" y="340"/>
                    <a:pt x="7" y="337"/>
                    <a:pt x="9" y="334"/>
                  </a:cubicBezTo>
                  <a:cubicBezTo>
                    <a:pt x="12" y="331"/>
                    <a:pt x="16" y="328"/>
                    <a:pt x="19" y="325"/>
                  </a:cubicBezTo>
                  <a:cubicBezTo>
                    <a:pt x="23" y="321"/>
                    <a:pt x="27" y="316"/>
                    <a:pt x="29" y="310"/>
                  </a:cubicBezTo>
                  <a:cubicBezTo>
                    <a:pt x="32" y="298"/>
                    <a:pt x="33" y="297"/>
                    <a:pt x="43" y="290"/>
                  </a:cubicBezTo>
                  <a:cubicBezTo>
                    <a:pt x="48" y="286"/>
                    <a:pt x="53" y="281"/>
                    <a:pt x="58" y="276"/>
                  </a:cubicBezTo>
                  <a:cubicBezTo>
                    <a:pt x="64" y="270"/>
                    <a:pt x="72" y="264"/>
                    <a:pt x="80" y="258"/>
                  </a:cubicBezTo>
                  <a:cubicBezTo>
                    <a:pt x="82" y="257"/>
                    <a:pt x="84" y="255"/>
                    <a:pt x="87" y="254"/>
                  </a:cubicBezTo>
                  <a:cubicBezTo>
                    <a:pt x="92" y="249"/>
                    <a:pt x="99" y="246"/>
                    <a:pt x="105" y="242"/>
                  </a:cubicBezTo>
                  <a:cubicBezTo>
                    <a:pt x="111" y="240"/>
                    <a:pt x="116" y="236"/>
                    <a:pt x="120" y="232"/>
                  </a:cubicBezTo>
                  <a:cubicBezTo>
                    <a:pt x="123" y="229"/>
                    <a:pt x="127" y="226"/>
                    <a:pt x="131" y="224"/>
                  </a:cubicBezTo>
                  <a:cubicBezTo>
                    <a:pt x="136" y="222"/>
                    <a:pt x="141" y="219"/>
                    <a:pt x="145" y="215"/>
                  </a:cubicBezTo>
                  <a:cubicBezTo>
                    <a:pt x="147" y="214"/>
                    <a:pt x="148" y="213"/>
                    <a:pt x="149" y="212"/>
                  </a:cubicBezTo>
                  <a:cubicBezTo>
                    <a:pt x="153" y="208"/>
                    <a:pt x="154" y="203"/>
                    <a:pt x="153" y="198"/>
                  </a:cubicBezTo>
                  <a:cubicBezTo>
                    <a:pt x="152" y="195"/>
                    <a:pt x="151" y="192"/>
                    <a:pt x="149" y="189"/>
                  </a:cubicBezTo>
                  <a:cubicBezTo>
                    <a:pt x="145" y="183"/>
                    <a:pt x="141" y="177"/>
                    <a:pt x="137" y="171"/>
                  </a:cubicBezTo>
                  <a:cubicBezTo>
                    <a:pt x="135" y="168"/>
                    <a:pt x="132" y="165"/>
                    <a:pt x="129" y="162"/>
                  </a:cubicBezTo>
                  <a:cubicBezTo>
                    <a:pt x="127" y="160"/>
                    <a:pt x="124" y="158"/>
                    <a:pt x="122" y="155"/>
                  </a:cubicBezTo>
                  <a:cubicBezTo>
                    <a:pt x="114" y="145"/>
                    <a:pt x="103" y="138"/>
                    <a:pt x="94" y="129"/>
                  </a:cubicBezTo>
                  <a:cubicBezTo>
                    <a:pt x="92" y="127"/>
                    <a:pt x="89" y="126"/>
                    <a:pt x="87" y="124"/>
                  </a:cubicBezTo>
                  <a:cubicBezTo>
                    <a:pt x="83" y="123"/>
                    <a:pt x="79" y="121"/>
                    <a:pt x="75" y="119"/>
                  </a:cubicBezTo>
                  <a:cubicBezTo>
                    <a:pt x="66" y="116"/>
                    <a:pt x="59" y="111"/>
                    <a:pt x="51" y="106"/>
                  </a:cubicBezTo>
                  <a:cubicBezTo>
                    <a:pt x="44" y="100"/>
                    <a:pt x="37" y="95"/>
                    <a:pt x="30" y="90"/>
                  </a:cubicBezTo>
                  <a:cubicBezTo>
                    <a:pt x="28" y="88"/>
                    <a:pt x="25" y="86"/>
                    <a:pt x="23" y="85"/>
                  </a:cubicBezTo>
                  <a:cubicBezTo>
                    <a:pt x="19" y="81"/>
                    <a:pt x="16" y="77"/>
                    <a:pt x="13" y="72"/>
                  </a:cubicBezTo>
                  <a:cubicBezTo>
                    <a:pt x="11" y="69"/>
                    <a:pt x="10" y="66"/>
                    <a:pt x="8" y="63"/>
                  </a:cubicBezTo>
                  <a:cubicBezTo>
                    <a:pt x="3" y="51"/>
                    <a:pt x="2" y="49"/>
                    <a:pt x="2" y="35"/>
                  </a:cubicBezTo>
                  <a:cubicBezTo>
                    <a:pt x="2" y="30"/>
                    <a:pt x="2" y="24"/>
                    <a:pt x="2" y="19"/>
                  </a:cubicBezTo>
                  <a:cubicBezTo>
                    <a:pt x="2" y="16"/>
                    <a:pt x="2" y="13"/>
                    <a:pt x="3" y="10"/>
                  </a:cubicBezTo>
                  <a:cubicBezTo>
                    <a:pt x="3" y="9"/>
                    <a:pt x="4" y="7"/>
                    <a:pt x="4" y="5"/>
                  </a:cubicBezTo>
                  <a:cubicBezTo>
                    <a:pt x="6" y="2"/>
                    <a:pt x="11" y="0"/>
                    <a:pt x="14" y="2"/>
                  </a:cubicBezTo>
                  <a:cubicBezTo>
                    <a:pt x="16" y="3"/>
                    <a:pt x="18" y="4"/>
                    <a:pt x="20" y="5"/>
                  </a:cubicBezTo>
                  <a:cubicBezTo>
                    <a:pt x="24" y="8"/>
                    <a:pt x="27" y="11"/>
                    <a:pt x="31" y="13"/>
                  </a:cubicBezTo>
                  <a:cubicBezTo>
                    <a:pt x="35" y="17"/>
                    <a:pt x="40" y="20"/>
                    <a:pt x="45" y="22"/>
                  </a:cubicBezTo>
                  <a:cubicBezTo>
                    <a:pt x="48" y="23"/>
                    <a:pt x="51" y="24"/>
                    <a:pt x="54" y="26"/>
                  </a:cubicBezTo>
                  <a:cubicBezTo>
                    <a:pt x="66" y="35"/>
                    <a:pt x="79" y="44"/>
                    <a:pt x="91" y="52"/>
                  </a:cubicBezTo>
                  <a:cubicBezTo>
                    <a:pt x="93" y="54"/>
                    <a:pt x="94" y="55"/>
                    <a:pt x="96" y="56"/>
                  </a:cubicBezTo>
                  <a:cubicBezTo>
                    <a:pt x="102" y="62"/>
                    <a:pt x="109" y="66"/>
                    <a:pt x="116" y="69"/>
                  </a:cubicBezTo>
                  <a:cubicBezTo>
                    <a:pt x="121" y="72"/>
                    <a:pt x="125" y="75"/>
                    <a:pt x="129" y="79"/>
                  </a:cubicBezTo>
                  <a:cubicBezTo>
                    <a:pt x="135" y="85"/>
                    <a:pt x="141" y="90"/>
                    <a:pt x="147" y="94"/>
                  </a:cubicBezTo>
                  <a:cubicBezTo>
                    <a:pt x="154" y="97"/>
                    <a:pt x="159" y="102"/>
                    <a:pt x="164" y="108"/>
                  </a:cubicBezTo>
                  <a:cubicBezTo>
                    <a:pt x="169" y="115"/>
                    <a:pt x="175" y="121"/>
                    <a:pt x="182" y="128"/>
                  </a:cubicBezTo>
                  <a:cubicBezTo>
                    <a:pt x="187" y="132"/>
                    <a:pt x="192" y="137"/>
                    <a:pt x="196" y="142"/>
                  </a:cubicBezTo>
                  <a:cubicBezTo>
                    <a:pt x="201" y="147"/>
                    <a:pt x="204" y="152"/>
                    <a:pt x="209" y="157"/>
                  </a:cubicBezTo>
                  <a:cubicBezTo>
                    <a:pt x="217" y="165"/>
                    <a:pt x="219" y="174"/>
                    <a:pt x="219" y="1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5">
              <a:extLst>
                <a:ext uri="{FF2B5EF4-FFF2-40B4-BE49-F238E27FC236}">
                  <a16:creationId xmlns:a16="http://schemas.microsoft.com/office/drawing/2014/main" id="{A84436C5-1988-4000-B779-EC90B961A2FF}"/>
                </a:ext>
              </a:extLst>
            </p:cNvPr>
            <p:cNvSpPr>
              <a:spLocks/>
            </p:cNvSpPr>
            <p:nvPr/>
          </p:nvSpPr>
          <p:spPr bwMode="auto">
            <a:xfrm>
              <a:off x="4044952" y="1874838"/>
              <a:ext cx="271463" cy="511175"/>
            </a:xfrm>
            <a:custGeom>
              <a:avLst/>
              <a:gdLst>
                <a:gd name="T0" fmla="*/ 146 w 310"/>
                <a:gd name="T1" fmla="*/ 544 h 594"/>
                <a:gd name="T2" fmla="*/ 143 w 310"/>
                <a:gd name="T3" fmla="*/ 487 h 594"/>
                <a:gd name="T4" fmla="*/ 141 w 310"/>
                <a:gd name="T5" fmla="*/ 413 h 594"/>
                <a:gd name="T6" fmla="*/ 137 w 310"/>
                <a:gd name="T7" fmla="*/ 394 h 594"/>
                <a:gd name="T8" fmla="*/ 118 w 310"/>
                <a:gd name="T9" fmla="*/ 385 h 594"/>
                <a:gd name="T10" fmla="*/ 90 w 310"/>
                <a:gd name="T11" fmla="*/ 404 h 594"/>
                <a:gd name="T12" fmla="*/ 65 w 310"/>
                <a:gd name="T13" fmla="*/ 417 h 594"/>
                <a:gd name="T14" fmla="*/ 14 w 310"/>
                <a:gd name="T15" fmla="*/ 428 h 594"/>
                <a:gd name="T16" fmla="*/ 2 w 310"/>
                <a:gd name="T17" fmla="*/ 399 h 594"/>
                <a:gd name="T18" fmla="*/ 45 w 310"/>
                <a:gd name="T19" fmla="*/ 369 h 594"/>
                <a:gd name="T20" fmla="*/ 68 w 310"/>
                <a:gd name="T21" fmla="*/ 355 h 594"/>
                <a:gd name="T22" fmla="*/ 100 w 310"/>
                <a:gd name="T23" fmla="*/ 334 h 594"/>
                <a:gd name="T24" fmla="*/ 145 w 310"/>
                <a:gd name="T25" fmla="*/ 308 h 594"/>
                <a:gd name="T26" fmla="*/ 189 w 310"/>
                <a:gd name="T27" fmla="*/ 275 h 594"/>
                <a:gd name="T28" fmla="*/ 225 w 310"/>
                <a:gd name="T29" fmla="*/ 235 h 594"/>
                <a:gd name="T30" fmla="*/ 241 w 310"/>
                <a:gd name="T31" fmla="*/ 210 h 594"/>
                <a:gd name="T32" fmla="*/ 236 w 310"/>
                <a:gd name="T33" fmla="*/ 190 h 594"/>
                <a:gd name="T34" fmla="*/ 185 w 310"/>
                <a:gd name="T35" fmla="*/ 165 h 594"/>
                <a:gd name="T36" fmla="*/ 157 w 310"/>
                <a:gd name="T37" fmla="*/ 148 h 594"/>
                <a:gd name="T38" fmla="*/ 136 w 310"/>
                <a:gd name="T39" fmla="*/ 125 h 594"/>
                <a:gd name="T40" fmla="*/ 124 w 310"/>
                <a:gd name="T41" fmla="*/ 70 h 594"/>
                <a:gd name="T42" fmla="*/ 131 w 310"/>
                <a:gd name="T43" fmla="*/ 22 h 594"/>
                <a:gd name="T44" fmla="*/ 143 w 310"/>
                <a:gd name="T45" fmla="*/ 1 h 594"/>
                <a:gd name="T46" fmla="*/ 154 w 310"/>
                <a:gd name="T47" fmla="*/ 4 h 594"/>
                <a:gd name="T48" fmla="*/ 163 w 310"/>
                <a:gd name="T49" fmla="*/ 45 h 594"/>
                <a:gd name="T50" fmla="*/ 167 w 310"/>
                <a:gd name="T51" fmla="*/ 75 h 594"/>
                <a:gd name="T52" fmla="*/ 193 w 310"/>
                <a:gd name="T53" fmla="*/ 114 h 594"/>
                <a:gd name="T54" fmla="*/ 213 w 310"/>
                <a:gd name="T55" fmla="*/ 128 h 594"/>
                <a:gd name="T56" fmla="*/ 235 w 310"/>
                <a:gd name="T57" fmla="*/ 139 h 594"/>
                <a:gd name="T58" fmla="*/ 272 w 310"/>
                <a:gd name="T59" fmla="*/ 154 h 594"/>
                <a:gd name="T60" fmla="*/ 308 w 310"/>
                <a:gd name="T61" fmla="*/ 184 h 594"/>
                <a:gd name="T62" fmla="*/ 310 w 310"/>
                <a:gd name="T63" fmla="*/ 214 h 594"/>
                <a:gd name="T64" fmla="*/ 293 w 310"/>
                <a:gd name="T65" fmla="*/ 241 h 594"/>
                <a:gd name="T66" fmla="*/ 278 w 310"/>
                <a:gd name="T67" fmla="*/ 252 h 594"/>
                <a:gd name="T68" fmla="*/ 271 w 310"/>
                <a:gd name="T69" fmla="*/ 265 h 594"/>
                <a:gd name="T70" fmla="*/ 254 w 310"/>
                <a:gd name="T71" fmla="*/ 289 h 594"/>
                <a:gd name="T72" fmla="*/ 230 w 310"/>
                <a:gd name="T73" fmla="*/ 309 h 594"/>
                <a:gd name="T74" fmla="*/ 204 w 310"/>
                <a:gd name="T75" fmla="*/ 331 h 594"/>
                <a:gd name="T76" fmla="*/ 203 w 310"/>
                <a:gd name="T77" fmla="*/ 348 h 594"/>
                <a:gd name="T78" fmla="*/ 201 w 310"/>
                <a:gd name="T79" fmla="*/ 392 h 594"/>
                <a:gd name="T80" fmla="*/ 202 w 310"/>
                <a:gd name="T81" fmla="*/ 407 h 594"/>
                <a:gd name="T82" fmla="*/ 194 w 310"/>
                <a:gd name="T83" fmla="*/ 475 h 594"/>
                <a:gd name="T84" fmla="*/ 196 w 310"/>
                <a:gd name="T85" fmla="*/ 512 h 594"/>
                <a:gd name="T86" fmla="*/ 193 w 310"/>
                <a:gd name="T87" fmla="*/ 524 h 594"/>
                <a:gd name="T88" fmla="*/ 184 w 310"/>
                <a:gd name="T89" fmla="*/ 530 h 594"/>
                <a:gd name="T90" fmla="*/ 187 w 310"/>
                <a:gd name="T91" fmla="*/ 550 h 594"/>
                <a:gd name="T92" fmla="*/ 187 w 310"/>
                <a:gd name="T93" fmla="*/ 570 h 594"/>
                <a:gd name="T94" fmla="*/ 169 w 310"/>
                <a:gd name="T95" fmla="*/ 590 h 594"/>
                <a:gd name="T96" fmla="*/ 148 w 310"/>
                <a:gd name="T97" fmla="*/ 57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0" h="594">
                  <a:moveTo>
                    <a:pt x="147" y="559"/>
                  </a:moveTo>
                  <a:cubicBezTo>
                    <a:pt x="148" y="556"/>
                    <a:pt x="147" y="550"/>
                    <a:pt x="146" y="544"/>
                  </a:cubicBezTo>
                  <a:cubicBezTo>
                    <a:pt x="145" y="533"/>
                    <a:pt x="144" y="523"/>
                    <a:pt x="144" y="512"/>
                  </a:cubicBezTo>
                  <a:cubicBezTo>
                    <a:pt x="145" y="504"/>
                    <a:pt x="144" y="495"/>
                    <a:pt x="143" y="487"/>
                  </a:cubicBezTo>
                  <a:cubicBezTo>
                    <a:pt x="142" y="475"/>
                    <a:pt x="142" y="462"/>
                    <a:pt x="142" y="450"/>
                  </a:cubicBezTo>
                  <a:cubicBezTo>
                    <a:pt x="142" y="438"/>
                    <a:pt x="141" y="426"/>
                    <a:pt x="141" y="413"/>
                  </a:cubicBezTo>
                  <a:cubicBezTo>
                    <a:pt x="141" y="409"/>
                    <a:pt x="140" y="405"/>
                    <a:pt x="139" y="402"/>
                  </a:cubicBezTo>
                  <a:cubicBezTo>
                    <a:pt x="139" y="399"/>
                    <a:pt x="138" y="396"/>
                    <a:pt x="137" y="394"/>
                  </a:cubicBezTo>
                  <a:cubicBezTo>
                    <a:pt x="136" y="392"/>
                    <a:pt x="135" y="390"/>
                    <a:pt x="133" y="388"/>
                  </a:cubicBezTo>
                  <a:cubicBezTo>
                    <a:pt x="129" y="384"/>
                    <a:pt x="123" y="383"/>
                    <a:pt x="118" y="385"/>
                  </a:cubicBezTo>
                  <a:cubicBezTo>
                    <a:pt x="115" y="387"/>
                    <a:pt x="113" y="388"/>
                    <a:pt x="111" y="390"/>
                  </a:cubicBezTo>
                  <a:cubicBezTo>
                    <a:pt x="104" y="396"/>
                    <a:pt x="97" y="400"/>
                    <a:pt x="90" y="404"/>
                  </a:cubicBezTo>
                  <a:cubicBezTo>
                    <a:pt x="85" y="406"/>
                    <a:pt x="81" y="408"/>
                    <a:pt x="77" y="411"/>
                  </a:cubicBezTo>
                  <a:cubicBezTo>
                    <a:pt x="73" y="414"/>
                    <a:pt x="69" y="416"/>
                    <a:pt x="65" y="417"/>
                  </a:cubicBezTo>
                  <a:cubicBezTo>
                    <a:pt x="54" y="419"/>
                    <a:pt x="44" y="422"/>
                    <a:pt x="34" y="426"/>
                  </a:cubicBezTo>
                  <a:cubicBezTo>
                    <a:pt x="28" y="428"/>
                    <a:pt x="21" y="429"/>
                    <a:pt x="14" y="428"/>
                  </a:cubicBezTo>
                  <a:cubicBezTo>
                    <a:pt x="8" y="427"/>
                    <a:pt x="4" y="423"/>
                    <a:pt x="2" y="418"/>
                  </a:cubicBezTo>
                  <a:cubicBezTo>
                    <a:pt x="0" y="412"/>
                    <a:pt x="0" y="406"/>
                    <a:pt x="2" y="399"/>
                  </a:cubicBezTo>
                  <a:cubicBezTo>
                    <a:pt x="2" y="397"/>
                    <a:pt x="3" y="395"/>
                    <a:pt x="5" y="394"/>
                  </a:cubicBezTo>
                  <a:cubicBezTo>
                    <a:pt x="18" y="385"/>
                    <a:pt x="31" y="377"/>
                    <a:pt x="45" y="369"/>
                  </a:cubicBezTo>
                  <a:cubicBezTo>
                    <a:pt x="46" y="368"/>
                    <a:pt x="48" y="367"/>
                    <a:pt x="49" y="366"/>
                  </a:cubicBezTo>
                  <a:cubicBezTo>
                    <a:pt x="56" y="364"/>
                    <a:pt x="62" y="360"/>
                    <a:pt x="68" y="355"/>
                  </a:cubicBezTo>
                  <a:cubicBezTo>
                    <a:pt x="75" y="350"/>
                    <a:pt x="83" y="344"/>
                    <a:pt x="92" y="340"/>
                  </a:cubicBezTo>
                  <a:cubicBezTo>
                    <a:pt x="95" y="338"/>
                    <a:pt x="97" y="336"/>
                    <a:pt x="100" y="334"/>
                  </a:cubicBezTo>
                  <a:cubicBezTo>
                    <a:pt x="104" y="331"/>
                    <a:pt x="109" y="328"/>
                    <a:pt x="114" y="326"/>
                  </a:cubicBezTo>
                  <a:cubicBezTo>
                    <a:pt x="125" y="320"/>
                    <a:pt x="135" y="314"/>
                    <a:pt x="145" y="308"/>
                  </a:cubicBezTo>
                  <a:cubicBezTo>
                    <a:pt x="149" y="306"/>
                    <a:pt x="153" y="304"/>
                    <a:pt x="156" y="301"/>
                  </a:cubicBezTo>
                  <a:cubicBezTo>
                    <a:pt x="168" y="294"/>
                    <a:pt x="179" y="285"/>
                    <a:pt x="189" y="275"/>
                  </a:cubicBezTo>
                  <a:cubicBezTo>
                    <a:pt x="190" y="273"/>
                    <a:pt x="191" y="272"/>
                    <a:pt x="192" y="271"/>
                  </a:cubicBezTo>
                  <a:cubicBezTo>
                    <a:pt x="204" y="260"/>
                    <a:pt x="214" y="247"/>
                    <a:pt x="225" y="235"/>
                  </a:cubicBezTo>
                  <a:cubicBezTo>
                    <a:pt x="230" y="230"/>
                    <a:pt x="234" y="224"/>
                    <a:pt x="238" y="218"/>
                  </a:cubicBezTo>
                  <a:cubicBezTo>
                    <a:pt x="239" y="215"/>
                    <a:pt x="240" y="213"/>
                    <a:pt x="241" y="210"/>
                  </a:cubicBezTo>
                  <a:cubicBezTo>
                    <a:pt x="242" y="206"/>
                    <a:pt x="242" y="202"/>
                    <a:pt x="242" y="198"/>
                  </a:cubicBezTo>
                  <a:cubicBezTo>
                    <a:pt x="241" y="195"/>
                    <a:pt x="240" y="192"/>
                    <a:pt x="236" y="190"/>
                  </a:cubicBezTo>
                  <a:cubicBezTo>
                    <a:pt x="226" y="184"/>
                    <a:pt x="216" y="178"/>
                    <a:pt x="205" y="174"/>
                  </a:cubicBezTo>
                  <a:cubicBezTo>
                    <a:pt x="198" y="172"/>
                    <a:pt x="192" y="169"/>
                    <a:pt x="185" y="165"/>
                  </a:cubicBezTo>
                  <a:cubicBezTo>
                    <a:pt x="180" y="163"/>
                    <a:pt x="175" y="160"/>
                    <a:pt x="170" y="158"/>
                  </a:cubicBezTo>
                  <a:cubicBezTo>
                    <a:pt x="165" y="155"/>
                    <a:pt x="161" y="152"/>
                    <a:pt x="157" y="148"/>
                  </a:cubicBezTo>
                  <a:cubicBezTo>
                    <a:pt x="152" y="144"/>
                    <a:pt x="148" y="140"/>
                    <a:pt x="143" y="136"/>
                  </a:cubicBezTo>
                  <a:cubicBezTo>
                    <a:pt x="140" y="132"/>
                    <a:pt x="138" y="129"/>
                    <a:pt x="136" y="125"/>
                  </a:cubicBezTo>
                  <a:cubicBezTo>
                    <a:pt x="131" y="114"/>
                    <a:pt x="127" y="103"/>
                    <a:pt x="124" y="92"/>
                  </a:cubicBezTo>
                  <a:cubicBezTo>
                    <a:pt x="122" y="84"/>
                    <a:pt x="122" y="77"/>
                    <a:pt x="124" y="70"/>
                  </a:cubicBezTo>
                  <a:cubicBezTo>
                    <a:pt x="128" y="58"/>
                    <a:pt x="130" y="45"/>
                    <a:pt x="130" y="32"/>
                  </a:cubicBezTo>
                  <a:cubicBezTo>
                    <a:pt x="130" y="29"/>
                    <a:pt x="131" y="25"/>
                    <a:pt x="131" y="22"/>
                  </a:cubicBezTo>
                  <a:cubicBezTo>
                    <a:pt x="132" y="16"/>
                    <a:pt x="134" y="10"/>
                    <a:pt x="138" y="5"/>
                  </a:cubicBezTo>
                  <a:cubicBezTo>
                    <a:pt x="140" y="4"/>
                    <a:pt x="141" y="2"/>
                    <a:pt x="143" y="1"/>
                  </a:cubicBezTo>
                  <a:cubicBezTo>
                    <a:pt x="146" y="0"/>
                    <a:pt x="148" y="0"/>
                    <a:pt x="150" y="1"/>
                  </a:cubicBezTo>
                  <a:cubicBezTo>
                    <a:pt x="151" y="2"/>
                    <a:pt x="153" y="2"/>
                    <a:pt x="154" y="4"/>
                  </a:cubicBezTo>
                  <a:cubicBezTo>
                    <a:pt x="163" y="11"/>
                    <a:pt x="167" y="21"/>
                    <a:pt x="165" y="32"/>
                  </a:cubicBezTo>
                  <a:cubicBezTo>
                    <a:pt x="165" y="36"/>
                    <a:pt x="164" y="41"/>
                    <a:pt x="163" y="45"/>
                  </a:cubicBezTo>
                  <a:cubicBezTo>
                    <a:pt x="162" y="49"/>
                    <a:pt x="162" y="53"/>
                    <a:pt x="163" y="57"/>
                  </a:cubicBezTo>
                  <a:cubicBezTo>
                    <a:pt x="165" y="63"/>
                    <a:pt x="166" y="69"/>
                    <a:pt x="167" y="75"/>
                  </a:cubicBezTo>
                  <a:cubicBezTo>
                    <a:pt x="169" y="81"/>
                    <a:pt x="171" y="86"/>
                    <a:pt x="175" y="91"/>
                  </a:cubicBezTo>
                  <a:cubicBezTo>
                    <a:pt x="180" y="99"/>
                    <a:pt x="186" y="107"/>
                    <a:pt x="193" y="114"/>
                  </a:cubicBezTo>
                  <a:cubicBezTo>
                    <a:pt x="196" y="117"/>
                    <a:pt x="199" y="120"/>
                    <a:pt x="203" y="122"/>
                  </a:cubicBezTo>
                  <a:cubicBezTo>
                    <a:pt x="207" y="124"/>
                    <a:pt x="210" y="126"/>
                    <a:pt x="213" y="128"/>
                  </a:cubicBezTo>
                  <a:cubicBezTo>
                    <a:pt x="217" y="131"/>
                    <a:pt x="220" y="134"/>
                    <a:pt x="224" y="136"/>
                  </a:cubicBezTo>
                  <a:cubicBezTo>
                    <a:pt x="227" y="137"/>
                    <a:pt x="231" y="138"/>
                    <a:pt x="235" y="139"/>
                  </a:cubicBezTo>
                  <a:cubicBezTo>
                    <a:pt x="238" y="140"/>
                    <a:pt x="240" y="141"/>
                    <a:pt x="243" y="142"/>
                  </a:cubicBezTo>
                  <a:cubicBezTo>
                    <a:pt x="252" y="147"/>
                    <a:pt x="262" y="151"/>
                    <a:pt x="272" y="154"/>
                  </a:cubicBezTo>
                  <a:cubicBezTo>
                    <a:pt x="275" y="155"/>
                    <a:pt x="279" y="156"/>
                    <a:pt x="282" y="158"/>
                  </a:cubicBezTo>
                  <a:cubicBezTo>
                    <a:pt x="295" y="163"/>
                    <a:pt x="303" y="172"/>
                    <a:pt x="308" y="184"/>
                  </a:cubicBezTo>
                  <a:cubicBezTo>
                    <a:pt x="309" y="188"/>
                    <a:pt x="310" y="191"/>
                    <a:pt x="310" y="194"/>
                  </a:cubicBezTo>
                  <a:cubicBezTo>
                    <a:pt x="310" y="201"/>
                    <a:pt x="310" y="208"/>
                    <a:pt x="310" y="214"/>
                  </a:cubicBezTo>
                  <a:cubicBezTo>
                    <a:pt x="310" y="218"/>
                    <a:pt x="308" y="222"/>
                    <a:pt x="306" y="225"/>
                  </a:cubicBezTo>
                  <a:cubicBezTo>
                    <a:pt x="302" y="231"/>
                    <a:pt x="298" y="236"/>
                    <a:pt x="293" y="241"/>
                  </a:cubicBezTo>
                  <a:cubicBezTo>
                    <a:pt x="291" y="243"/>
                    <a:pt x="289" y="245"/>
                    <a:pt x="287" y="246"/>
                  </a:cubicBezTo>
                  <a:cubicBezTo>
                    <a:pt x="284" y="248"/>
                    <a:pt x="281" y="250"/>
                    <a:pt x="278" y="252"/>
                  </a:cubicBezTo>
                  <a:cubicBezTo>
                    <a:pt x="277" y="253"/>
                    <a:pt x="275" y="255"/>
                    <a:pt x="274" y="257"/>
                  </a:cubicBezTo>
                  <a:cubicBezTo>
                    <a:pt x="273" y="260"/>
                    <a:pt x="272" y="262"/>
                    <a:pt x="271" y="265"/>
                  </a:cubicBezTo>
                  <a:cubicBezTo>
                    <a:pt x="269" y="269"/>
                    <a:pt x="267" y="274"/>
                    <a:pt x="264" y="278"/>
                  </a:cubicBezTo>
                  <a:cubicBezTo>
                    <a:pt x="261" y="282"/>
                    <a:pt x="258" y="286"/>
                    <a:pt x="254" y="289"/>
                  </a:cubicBezTo>
                  <a:cubicBezTo>
                    <a:pt x="249" y="292"/>
                    <a:pt x="245" y="296"/>
                    <a:pt x="241" y="300"/>
                  </a:cubicBezTo>
                  <a:cubicBezTo>
                    <a:pt x="238" y="304"/>
                    <a:pt x="234" y="307"/>
                    <a:pt x="230" y="309"/>
                  </a:cubicBezTo>
                  <a:cubicBezTo>
                    <a:pt x="225" y="312"/>
                    <a:pt x="221" y="315"/>
                    <a:pt x="218" y="318"/>
                  </a:cubicBezTo>
                  <a:cubicBezTo>
                    <a:pt x="213" y="323"/>
                    <a:pt x="208" y="326"/>
                    <a:pt x="204" y="331"/>
                  </a:cubicBezTo>
                  <a:cubicBezTo>
                    <a:pt x="202" y="333"/>
                    <a:pt x="201" y="335"/>
                    <a:pt x="201" y="338"/>
                  </a:cubicBezTo>
                  <a:cubicBezTo>
                    <a:pt x="202" y="342"/>
                    <a:pt x="203" y="345"/>
                    <a:pt x="203" y="348"/>
                  </a:cubicBezTo>
                  <a:cubicBezTo>
                    <a:pt x="205" y="355"/>
                    <a:pt x="205" y="361"/>
                    <a:pt x="202" y="368"/>
                  </a:cubicBezTo>
                  <a:cubicBezTo>
                    <a:pt x="198" y="378"/>
                    <a:pt x="197" y="380"/>
                    <a:pt x="201" y="392"/>
                  </a:cubicBezTo>
                  <a:cubicBezTo>
                    <a:pt x="201" y="394"/>
                    <a:pt x="202" y="395"/>
                    <a:pt x="202" y="397"/>
                  </a:cubicBezTo>
                  <a:cubicBezTo>
                    <a:pt x="203" y="400"/>
                    <a:pt x="203" y="404"/>
                    <a:pt x="202" y="407"/>
                  </a:cubicBezTo>
                  <a:cubicBezTo>
                    <a:pt x="202" y="407"/>
                    <a:pt x="202" y="408"/>
                    <a:pt x="202" y="408"/>
                  </a:cubicBezTo>
                  <a:cubicBezTo>
                    <a:pt x="196" y="430"/>
                    <a:pt x="195" y="453"/>
                    <a:pt x="194" y="475"/>
                  </a:cubicBezTo>
                  <a:cubicBezTo>
                    <a:pt x="193" y="483"/>
                    <a:pt x="194" y="492"/>
                    <a:pt x="195" y="500"/>
                  </a:cubicBezTo>
                  <a:cubicBezTo>
                    <a:pt x="196" y="504"/>
                    <a:pt x="196" y="508"/>
                    <a:pt x="196" y="512"/>
                  </a:cubicBezTo>
                  <a:cubicBezTo>
                    <a:pt x="197" y="514"/>
                    <a:pt x="196" y="516"/>
                    <a:pt x="196" y="518"/>
                  </a:cubicBezTo>
                  <a:cubicBezTo>
                    <a:pt x="195" y="520"/>
                    <a:pt x="194" y="522"/>
                    <a:pt x="193" y="524"/>
                  </a:cubicBezTo>
                  <a:cubicBezTo>
                    <a:pt x="192" y="525"/>
                    <a:pt x="191" y="525"/>
                    <a:pt x="190" y="526"/>
                  </a:cubicBezTo>
                  <a:cubicBezTo>
                    <a:pt x="188" y="527"/>
                    <a:pt x="186" y="528"/>
                    <a:pt x="184" y="530"/>
                  </a:cubicBezTo>
                  <a:cubicBezTo>
                    <a:pt x="178" y="534"/>
                    <a:pt x="177" y="540"/>
                    <a:pt x="182" y="545"/>
                  </a:cubicBezTo>
                  <a:cubicBezTo>
                    <a:pt x="184" y="547"/>
                    <a:pt x="185" y="548"/>
                    <a:pt x="187" y="550"/>
                  </a:cubicBezTo>
                  <a:cubicBezTo>
                    <a:pt x="191" y="554"/>
                    <a:pt x="192" y="560"/>
                    <a:pt x="190" y="565"/>
                  </a:cubicBezTo>
                  <a:cubicBezTo>
                    <a:pt x="189" y="567"/>
                    <a:pt x="188" y="569"/>
                    <a:pt x="187" y="570"/>
                  </a:cubicBezTo>
                  <a:cubicBezTo>
                    <a:pt x="183" y="576"/>
                    <a:pt x="178" y="581"/>
                    <a:pt x="173" y="587"/>
                  </a:cubicBezTo>
                  <a:cubicBezTo>
                    <a:pt x="172" y="588"/>
                    <a:pt x="171" y="589"/>
                    <a:pt x="169" y="590"/>
                  </a:cubicBezTo>
                  <a:cubicBezTo>
                    <a:pt x="164" y="594"/>
                    <a:pt x="156" y="592"/>
                    <a:pt x="152" y="586"/>
                  </a:cubicBezTo>
                  <a:cubicBezTo>
                    <a:pt x="149" y="583"/>
                    <a:pt x="148" y="579"/>
                    <a:pt x="148" y="576"/>
                  </a:cubicBezTo>
                  <a:cubicBezTo>
                    <a:pt x="147" y="571"/>
                    <a:pt x="147" y="567"/>
                    <a:pt x="147" y="5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37">
              <a:extLst>
                <a:ext uri="{FF2B5EF4-FFF2-40B4-BE49-F238E27FC236}">
                  <a16:creationId xmlns:a16="http://schemas.microsoft.com/office/drawing/2014/main" id="{4D24D9AB-83FC-4EC8-85DE-B0A158B79F7D}"/>
                </a:ext>
              </a:extLst>
            </p:cNvPr>
            <p:cNvSpPr>
              <a:spLocks/>
            </p:cNvSpPr>
            <p:nvPr/>
          </p:nvSpPr>
          <p:spPr bwMode="auto">
            <a:xfrm>
              <a:off x="5561014" y="863600"/>
              <a:ext cx="301625" cy="690563"/>
            </a:xfrm>
            <a:custGeom>
              <a:avLst/>
              <a:gdLst>
                <a:gd name="T0" fmla="*/ 204 w 345"/>
                <a:gd name="T1" fmla="*/ 31 h 802"/>
                <a:gd name="T2" fmla="*/ 186 w 345"/>
                <a:gd name="T3" fmla="*/ 85 h 802"/>
                <a:gd name="T4" fmla="*/ 168 w 345"/>
                <a:gd name="T5" fmla="*/ 166 h 802"/>
                <a:gd name="T6" fmla="*/ 164 w 345"/>
                <a:gd name="T7" fmla="*/ 218 h 802"/>
                <a:gd name="T8" fmla="*/ 167 w 345"/>
                <a:gd name="T9" fmla="*/ 280 h 802"/>
                <a:gd name="T10" fmla="*/ 178 w 345"/>
                <a:gd name="T11" fmla="*/ 353 h 802"/>
                <a:gd name="T12" fmla="*/ 188 w 345"/>
                <a:gd name="T13" fmla="*/ 413 h 802"/>
                <a:gd name="T14" fmla="*/ 203 w 345"/>
                <a:gd name="T15" fmla="*/ 450 h 802"/>
                <a:gd name="T16" fmla="*/ 205 w 345"/>
                <a:gd name="T17" fmla="*/ 482 h 802"/>
                <a:gd name="T18" fmla="*/ 220 w 345"/>
                <a:gd name="T19" fmla="*/ 485 h 802"/>
                <a:gd name="T20" fmla="*/ 252 w 345"/>
                <a:gd name="T21" fmla="*/ 424 h 802"/>
                <a:gd name="T22" fmla="*/ 280 w 345"/>
                <a:gd name="T23" fmla="*/ 365 h 802"/>
                <a:gd name="T24" fmla="*/ 298 w 345"/>
                <a:gd name="T25" fmla="*/ 321 h 802"/>
                <a:gd name="T26" fmla="*/ 321 w 345"/>
                <a:gd name="T27" fmla="*/ 301 h 802"/>
                <a:gd name="T28" fmla="*/ 322 w 345"/>
                <a:gd name="T29" fmla="*/ 331 h 802"/>
                <a:gd name="T30" fmla="*/ 305 w 345"/>
                <a:gd name="T31" fmla="*/ 372 h 802"/>
                <a:gd name="T32" fmla="*/ 268 w 345"/>
                <a:gd name="T33" fmla="*/ 453 h 802"/>
                <a:gd name="T34" fmla="*/ 243 w 345"/>
                <a:gd name="T35" fmla="*/ 505 h 802"/>
                <a:gd name="T36" fmla="*/ 227 w 345"/>
                <a:gd name="T37" fmla="*/ 561 h 802"/>
                <a:gd name="T38" fmla="*/ 253 w 345"/>
                <a:gd name="T39" fmla="*/ 591 h 802"/>
                <a:gd name="T40" fmla="*/ 298 w 345"/>
                <a:gd name="T41" fmla="*/ 633 h 802"/>
                <a:gd name="T42" fmla="*/ 343 w 345"/>
                <a:gd name="T43" fmla="*/ 665 h 802"/>
                <a:gd name="T44" fmla="*/ 315 w 345"/>
                <a:gd name="T45" fmla="*/ 670 h 802"/>
                <a:gd name="T46" fmla="*/ 269 w 345"/>
                <a:gd name="T47" fmla="*/ 642 h 802"/>
                <a:gd name="T48" fmla="*/ 250 w 345"/>
                <a:gd name="T49" fmla="*/ 627 h 802"/>
                <a:gd name="T50" fmla="*/ 255 w 345"/>
                <a:gd name="T51" fmla="*/ 667 h 802"/>
                <a:gd name="T52" fmla="*/ 276 w 345"/>
                <a:gd name="T53" fmla="*/ 730 h 802"/>
                <a:gd name="T54" fmla="*/ 263 w 345"/>
                <a:gd name="T55" fmla="*/ 746 h 802"/>
                <a:gd name="T56" fmla="*/ 245 w 345"/>
                <a:gd name="T57" fmla="*/ 710 h 802"/>
                <a:gd name="T58" fmla="*/ 228 w 345"/>
                <a:gd name="T59" fmla="*/ 675 h 802"/>
                <a:gd name="T60" fmla="*/ 208 w 345"/>
                <a:gd name="T61" fmla="*/ 684 h 802"/>
                <a:gd name="T62" fmla="*/ 172 w 345"/>
                <a:gd name="T63" fmla="*/ 763 h 802"/>
                <a:gd name="T64" fmla="*/ 144 w 345"/>
                <a:gd name="T65" fmla="*/ 800 h 802"/>
                <a:gd name="T66" fmla="*/ 141 w 345"/>
                <a:gd name="T67" fmla="*/ 778 h 802"/>
                <a:gd name="T68" fmla="*/ 165 w 345"/>
                <a:gd name="T69" fmla="*/ 728 h 802"/>
                <a:gd name="T70" fmla="*/ 185 w 345"/>
                <a:gd name="T71" fmla="*/ 677 h 802"/>
                <a:gd name="T72" fmla="*/ 209 w 345"/>
                <a:gd name="T73" fmla="*/ 597 h 802"/>
                <a:gd name="T74" fmla="*/ 195 w 345"/>
                <a:gd name="T75" fmla="*/ 541 h 802"/>
                <a:gd name="T76" fmla="*/ 168 w 345"/>
                <a:gd name="T77" fmla="*/ 432 h 802"/>
                <a:gd name="T78" fmla="*/ 158 w 345"/>
                <a:gd name="T79" fmla="*/ 382 h 802"/>
                <a:gd name="T80" fmla="*/ 147 w 345"/>
                <a:gd name="T81" fmla="*/ 326 h 802"/>
                <a:gd name="T82" fmla="*/ 138 w 345"/>
                <a:gd name="T83" fmla="*/ 240 h 802"/>
                <a:gd name="T84" fmla="*/ 108 w 345"/>
                <a:gd name="T85" fmla="*/ 189 h 802"/>
                <a:gd name="T86" fmla="*/ 78 w 345"/>
                <a:gd name="T87" fmla="*/ 164 h 802"/>
                <a:gd name="T88" fmla="*/ 8 w 345"/>
                <a:gd name="T89" fmla="*/ 95 h 802"/>
                <a:gd name="T90" fmla="*/ 8 w 345"/>
                <a:gd name="T91" fmla="*/ 70 h 802"/>
                <a:gd name="T92" fmla="*/ 40 w 345"/>
                <a:gd name="T93" fmla="*/ 99 h 802"/>
                <a:gd name="T94" fmla="*/ 91 w 345"/>
                <a:gd name="T95" fmla="*/ 142 h 802"/>
                <a:gd name="T96" fmla="*/ 121 w 345"/>
                <a:gd name="T97" fmla="*/ 168 h 802"/>
                <a:gd name="T98" fmla="*/ 144 w 345"/>
                <a:gd name="T99" fmla="*/ 156 h 802"/>
                <a:gd name="T100" fmla="*/ 154 w 345"/>
                <a:gd name="T101" fmla="*/ 110 h 802"/>
                <a:gd name="T102" fmla="*/ 174 w 345"/>
                <a:gd name="T103" fmla="*/ 45 h 802"/>
                <a:gd name="T104" fmla="*/ 207 w 345"/>
                <a:gd name="T105" fmla="*/ 3 h 802"/>
                <a:gd name="T106" fmla="*/ 209 w 345"/>
                <a:gd name="T107" fmla="*/ 1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5" h="802">
                  <a:moveTo>
                    <a:pt x="209" y="13"/>
                  </a:moveTo>
                  <a:cubicBezTo>
                    <a:pt x="209" y="18"/>
                    <a:pt x="208" y="22"/>
                    <a:pt x="206" y="26"/>
                  </a:cubicBezTo>
                  <a:cubicBezTo>
                    <a:pt x="205" y="28"/>
                    <a:pt x="205" y="29"/>
                    <a:pt x="204" y="31"/>
                  </a:cubicBezTo>
                  <a:cubicBezTo>
                    <a:pt x="200" y="37"/>
                    <a:pt x="198" y="44"/>
                    <a:pt x="197" y="51"/>
                  </a:cubicBezTo>
                  <a:cubicBezTo>
                    <a:pt x="196" y="56"/>
                    <a:pt x="194" y="60"/>
                    <a:pt x="193" y="64"/>
                  </a:cubicBezTo>
                  <a:cubicBezTo>
                    <a:pt x="190" y="71"/>
                    <a:pt x="188" y="78"/>
                    <a:pt x="186" y="85"/>
                  </a:cubicBezTo>
                  <a:cubicBezTo>
                    <a:pt x="183" y="91"/>
                    <a:pt x="182" y="97"/>
                    <a:pt x="181" y="104"/>
                  </a:cubicBezTo>
                  <a:cubicBezTo>
                    <a:pt x="180" y="112"/>
                    <a:pt x="178" y="119"/>
                    <a:pt x="176" y="127"/>
                  </a:cubicBezTo>
                  <a:cubicBezTo>
                    <a:pt x="172" y="140"/>
                    <a:pt x="170" y="153"/>
                    <a:pt x="168" y="166"/>
                  </a:cubicBezTo>
                  <a:cubicBezTo>
                    <a:pt x="167" y="170"/>
                    <a:pt x="167" y="174"/>
                    <a:pt x="167" y="178"/>
                  </a:cubicBezTo>
                  <a:cubicBezTo>
                    <a:pt x="168" y="188"/>
                    <a:pt x="167" y="198"/>
                    <a:pt x="165" y="208"/>
                  </a:cubicBezTo>
                  <a:cubicBezTo>
                    <a:pt x="165" y="211"/>
                    <a:pt x="164" y="215"/>
                    <a:pt x="164" y="218"/>
                  </a:cubicBezTo>
                  <a:cubicBezTo>
                    <a:pt x="163" y="223"/>
                    <a:pt x="163" y="229"/>
                    <a:pt x="164" y="235"/>
                  </a:cubicBezTo>
                  <a:cubicBezTo>
                    <a:pt x="165" y="242"/>
                    <a:pt x="166" y="250"/>
                    <a:pt x="166" y="258"/>
                  </a:cubicBezTo>
                  <a:cubicBezTo>
                    <a:pt x="166" y="265"/>
                    <a:pt x="166" y="272"/>
                    <a:pt x="167" y="280"/>
                  </a:cubicBezTo>
                  <a:cubicBezTo>
                    <a:pt x="170" y="292"/>
                    <a:pt x="171" y="304"/>
                    <a:pt x="172" y="316"/>
                  </a:cubicBezTo>
                  <a:cubicBezTo>
                    <a:pt x="173" y="323"/>
                    <a:pt x="174" y="329"/>
                    <a:pt x="175" y="336"/>
                  </a:cubicBezTo>
                  <a:cubicBezTo>
                    <a:pt x="176" y="342"/>
                    <a:pt x="177" y="347"/>
                    <a:pt x="178" y="353"/>
                  </a:cubicBezTo>
                  <a:cubicBezTo>
                    <a:pt x="178" y="357"/>
                    <a:pt x="179" y="361"/>
                    <a:pt x="180" y="366"/>
                  </a:cubicBezTo>
                  <a:cubicBezTo>
                    <a:pt x="183" y="373"/>
                    <a:pt x="184" y="381"/>
                    <a:pt x="184" y="389"/>
                  </a:cubicBezTo>
                  <a:cubicBezTo>
                    <a:pt x="184" y="397"/>
                    <a:pt x="185" y="405"/>
                    <a:pt x="188" y="413"/>
                  </a:cubicBezTo>
                  <a:cubicBezTo>
                    <a:pt x="189" y="416"/>
                    <a:pt x="190" y="419"/>
                    <a:pt x="190" y="421"/>
                  </a:cubicBezTo>
                  <a:cubicBezTo>
                    <a:pt x="192" y="430"/>
                    <a:pt x="196" y="438"/>
                    <a:pt x="201" y="446"/>
                  </a:cubicBezTo>
                  <a:cubicBezTo>
                    <a:pt x="202" y="447"/>
                    <a:pt x="202" y="449"/>
                    <a:pt x="203" y="450"/>
                  </a:cubicBezTo>
                  <a:cubicBezTo>
                    <a:pt x="204" y="453"/>
                    <a:pt x="205" y="456"/>
                    <a:pt x="205" y="459"/>
                  </a:cubicBezTo>
                  <a:cubicBezTo>
                    <a:pt x="205" y="463"/>
                    <a:pt x="204" y="467"/>
                    <a:pt x="204" y="472"/>
                  </a:cubicBezTo>
                  <a:cubicBezTo>
                    <a:pt x="203" y="475"/>
                    <a:pt x="204" y="479"/>
                    <a:pt x="205" y="482"/>
                  </a:cubicBezTo>
                  <a:cubicBezTo>
                    <a:pt x="205" y="484"/>
                    <a:pt x="206" y="486"/>
                    <a:pt x="208" y="488"/>
                  </a:cubicBezTo>
                  <a:cubicBezTo>
                    <a:pt x="212" y="492"/>
                    <a:pt x="217" y="490"/>
                    <a:pt x="219" y="486"/>
                  </a:cubicBezTo>
                  <a:cubicBezTo>
                    <a:pt x="219" y="486"/>
                    <a:pt x="220" y="485"/>
                    <a:pt x="220" y="485"/>
                  </a:cubicBezTo>
                  <a:cubicBezTo>
                    <a:pt x="222" y="476"/>
                    <a:pt x="226" y="469"/>
                    <a:pt x="231" y="462"/>
                  </a:cubicBezTo>
                  <a:cubicBezTo>
                    <a:pt x="233" y="460"/>
                    <a:pt x="234" y="457"/>
                    <a:pt x="235" y="455"/>
                  </a:cubicBezTo>
                  <a:cubicBezTo>
                    <a:pt x="240" y="444"/>
                    <a:pt x="246" y="434"/>
                    <a:pt x="252" y="424"/>
                  </a:cubicBezTo>
                  <a:cubicBezTo>
                    <a:pt x="256" y="418"/>
                    <a:pt x="260" y="411"/>
                    <a:pt x="264" y="404"/>
                  </a:cubicBezTo>
                  <a:cubicBezTo>
                    <a:pt x="268" y="395"/>
                    <a:pt x="272" y="386"/>
                    <a:pt x="275" y="376"/>
                  </a:cubicBezTo>
                  <a:cubicBezTo>
                    <a:pt x="276" y="372"/>
                    <a:pt x="278" y="369"/>
                    <a:pt x="280" y="365"/>
                  </a:cubicBezTo>
                  <a:cubicBezTo>
                    <a:pt x="283" y="361"/>
                    <a:pt x="285" y="357"/>
                    <a:pt x="287" y="352"/>
                  </a:cubicBezTo>
                  <a:cubicBezTo>
                    <a:pt x="287" y="351"/>
                    <a:pt x="287" y="350"/>
                    <a:pt x="288" y="349"/>
                  </a:cubicBezTo>
                  <a:cubicBezTo>
                    <a:pt x="292" y="340"/>
                    <a:pt x="296" y="330"/>
                    <a:pt x="298" y="321"/>
                  </a:cubicBezTo>
                  <a:cubicBezTo>
                    <a:pt x="300" y="315"/>
                    <a:pt x="303" y="309"/>
                    <a:pt x="306" y="304"/>
                  </a:cubicBezTo>
                  <a:cubicBezTo>
                    <a:pt x="307" y="302"/>
                    <a:pt x="308" y="301"/>
                    <a:pt x="309" y="300"/>
                  </a:cubicBezTo>
                  <a:cubicBezTo>
                    <a:pt x="313" y="297"/>
                    <a:pt x="318" y="297"/>
                    <a:pt x="321" y="301"/>
                  </a:cubicBezTo>
                  <a:cubicBezTo>
                    <a:pt x="322" y="302"/>
                    <a:pt x="323" y="304"/>
                    <a:pt x="323" y="305"/>
                  </a:cubicBezTo>
                  <a:cubicBezTo>
                    <a:pt x="325" y="309"/>
                    <a:pt x="325" y="313"/>
                    <a:pt x="325" y="317"/>
                  </a:cubicBezTo>
                  <a:cubicBezTo>
                    <a:pt x="325" y="322"/>
                    <a:pt x="324" y="327"/>
                    <a:pt x="322" y="331"/>
                  </a:cubicBezTo>
                  <a:cubicBezTo>
                    <a:pt x="320" y="333"/>
                    <a:pt x="319" y="335"/>
                    <a:pt x="318" y="336"/>
                  </a:cubicBezTo>
                  <a:cubicBezTo>
                    <a:pt x="315" y="341"/>
                    <a:pt x="312" y="346"/>
                    <a:pt x="312" y="352"/>
                  </a:cubicBezTo>
                  <a:cubicBezTo>
                    <a:pt x="311" y="359"/>
                    <a:pt x="308" y="366"/>
                    <a:pt x="305" y="372"/>
                  </a:cubicBezTo>
                  <a:cubicBezTo>
                    <a:pt x="301" y="381"/>
                    <a:pt x="297" y="390"/>
                    <a:pt x="294" y="399"/>
                  </a:cubicBezTo>
                  <a:cubicBezTo>
                    <a:pt x="289" y="410"/>
                    <a:pt x="283" y="422"/>
                    <a:pt x="277" y="433"/>
                  </a:cubicBezTo>
                  <a:cubicBezTo>
                    <a:pt x="273" y="439"/>
                    <a:pt x="270" y="446"/>
                    <a:pt x="268" y="453"/>
                  </a:cubicBezTo>
                  <a:cubicBezTo>
                    <a:pt x="266" y="463"/>
                    <a:pt x="262" y="472"/>
                    <a:pt x="256" y="480"/>
                  </a:cubicBezTo>
                  <a:cubicBezTo>
                    <a:pt x="253" y="485"/>
                    <a:pt x="251" y="489"/>
                    <a:pt x="249" y="494"/>
                  </a:cubicBezTo>
                  <a:cubicBezTo>
                    <a:pt x="247" y="498"/>
                    <a:pt x="245" y="502"/>
                    <a:pt x="243" y="505"/>
                  </a:cubicBezTo>
                  <a:cubicBezTo>
                    <a:pt x="240" y="510"/>
                    <a:pt x="238" y="514"/>
                    <a:pt x="236" y="519"/>
                  </a:cubicBezTo>
                  <a:cubicBezTo>
                    <a:pt x="233" y="526"/>
                    <a:pt x="230" y="533"/>
                    <a:pt x="226" y="540"/>
                  </a:cubicBezTo>
                  <a:cubicBezTo>
                    <a:pt x="222" y="547"/>
                    <a:pt x="222" y="554"/>
                    <a:pt x="227" y="561"/>
                  </a:cubicBezTo>
                  <a:cubicBezTo>
                    <a:pt x="229" y="564"/>
                    <a:pt x="232" y="568"/>
                    <a:pt x="235" y="571"/>
                  </a:cubicBezTo>
                  <a:cubicBezTo>
                    <a:pt x="239" y="576"/>
                    <a:pt x="243" y="580"/>
                    <a:pt x="247" y="585"/>
                  </a:cubicBezTo>
                  <a:cubicBezTo>
                    <a:pt x="249" y="587"/>
                    <a:pt x="251" y="588"/>
                    <a:pt x="253" y="591"/>
                  </a:cubicBezTo>
                  <a:cubicBezTo>
                    <a:pt x="261" y="600"/>
                    <a:pt x="270" y="608"/>
                    <a:pt x="280" y="616"/>
                  </a:cubicBezTo>
                  <a:cubicBezTo>
                    <a:pt x="286" y="620"/>
                    <a:pt x="291" y="626"/>
                    <a:pt x="296" y="631"/>
                  </a:cubicBezTo>
                  <a:cubicBezTo>
                    <a:pt x="297" y="631"/>
                    <a:pt x="297" y="632"/>
                    <a:pt x="298" y="633"/>
                  </a:cubicBezTo>
                  <a:cubicBezTo>
                    <a:pt x="305" y="640"/>
                    <a:pt x="313" y="647"/>
                    <a:pt x="323" y="650"/>
                  </a:cubicBezTo>
                  <a:cubicBezTo>
                    <a:pt x="328" y="653"/>
                    <a:pt x="334" y="656"/>
                    <a:pt x="338" y="660"/>
                  </a:cubicBezTo>
                  <a:cubicBezTo>
                    <a:pt x="340" y="661"/>
                    <a:pt x="342" y="663"/>
                    <a:pt x="343" y="665"/>
                  </a:cubicBezTo>
                  <a:cubicBezTo>
                    <a:pt x="345" y="668"/>
                    <a:pt x="344" y="674"/>
                    <a:pt x="339" y="675"/>
                  </a:cubicBezTo>
                  <a:cubicBezTo>
                    <a:pt x="331" y="676"/>
                    <a:pt x="324" y="675"/>
                    <a:pt x="318" y="672"/>
                  </a:cubicBezTo>
                  <a:cubicBezTo>
                    <a:pt x="317" y="671"/>
                    <a:pt x="316" y="671"/>
                    <a:pt x="315" y="670"/>
                  </a:cubicBezTo>
                  <a:cubicBezTo>
                    <a:pt x="308" y="666"/>
                    <a:pt x="301" y="662"/>
                    <a:pt x="294" y="659"/>
                  </a:cubicBezTo>
                  <a:cubicBezTo>
                    <a:pt x="291" y="658"/>
                    <a:pt x="288" y="656"/>
                    <a:pt x="286" y="654"/>
                  </a:cubicBezTo>
                  <a:cubicBezTo>
                    <a:pt x="280" y="650"/>
                    <a:pt x="275" y="646"/>
                    <a:pt x="269" y="642"/>
                  </a:cubicBezTo>
                  <a:cubicBezTo>
                    <a:pt x="267" y="640"/>
                    <a:pt x="264" y="637"/>
                    <a:pt x="262" y="635"/>
                  </a:cubicBezTo>
                  <a:cubicBezTo>
                    <a:pt x="260" y="633"/>
                    <a:pt x="258" y="631"/>
                    <a:pt x="256" y="629"/>
                  </a:cubicBezTo>
                  <a:cubicBezTo>
                    <a:pt x="254" y="628"/>
                    <a:pt x="252" y="627"/>
                    <a:pt x="250" y="627"/>
                  </a:cubicBezTo>
                  <a:cubicBezTo>
                    <a:pt x="246" y="626"/>
                    <a:pt x="242" y="631"/>
                    <a:pt x="243" y="634"/>
                  </a:cubicBezTo>
                  <a:cubicBezTo>
                    <a:pt x="243" y="636"/>
                    <a:pt x="244" y="639"/>
                    <a:pt x="245" y="641"/>
                  </a:cubicBezTo>
                  <a:cubicBezTo>
                    <a:pt x="249" y="649"/>
                    <a:pt x="252" y="658"/>
                    <a:pt x="255" y="667"/>
                  </a:cubicBezTo>
                  <a:cubicBezTo>
                    <a:pt x="257" y="672"/>
                    <a:pt x="258" y="677"/>
                    <a:pt x="259" y="682"/>
                  </a:cubicBezTo>
                  <a:cubicBezTo>
                    <a:pt x="261" y="693"/>
                    <a:pt x="265" y="704"/>
                    <a:pt x="269" y="715"/>
                  </a:cubicBezTo>
                  <a:cubicBezTo>
                    <a:pt x="271" y="720"/>
                    <a:pt x="274" y="725"/>
                    <a:pt x="276" y="730"/>
                  </a:cubicBezTo>
                  <a:cubicBezTo>
                    <a:pt x="277" y="733"/>
                    <a:pt x="279" y="735"/>
                    <a:pt x="279" y="738"/>
                  </a:cubicBezTo>
                  <a:cubicBezTo>
                    <a:pt x="280" y="741"/>
                    <a:pt x="279" y="744"/>
                    <a:pt x="277" y="746"/>
                  </a:cubicBezTo>
                  <a:cubicBezTo>
                    <a:pt x="273" y="750"/>
                    <a:pt x="266" y="750"/>
                    <a:pt x="263" y="746"/>
                  </a:cubicBezTo>
                  <a:cubicBezTo>
                    <a:pt x="261" y="744"/>
                    <a:pt x="260" y="742"/>
                    <a:pt x="259" y="740"/>
                  </a:cubicBezTo>
                  <a:cubicBezTo>
                    <a:pt x="257" y="736"/>
                    <a:pt x="255" y="732"/>
                    <a:pt x="253" y="728"/>
                  </a:cubicBezTo>
                  <a:cubicBezTo>
                    <a:pt x="249" y="723"/>
                    <a:pt x="246" y="717"/>
                    <a:pt x="245" y="710"/>
                  </a:cubicBezTo>
                  <a:cubicBezTo>
                    <a:pt x="244" y="705"/>
                    <a:pt x="242" y="700"/>
                    <a:pt x="239" y="696"/>
                  </a:cubicBezTo>
                  <a:cubicBezTo>
                    <a:pt x="236" y="690"/>
                    <a:pt x="233" y="684"/>
                    <a:pt x="230" y="678"/>
                  </a:cubicBezTo>
                  <a:cubicBezTo>
                    <a:pt x="229" y="677"/>
                    <a:pt x="229" y="676"/>
                    <a:pt x="228" y="675"/>
                  </a:cubicBezTo>
                  <a:cubicBezTo>
                    <a:pt x="225" y="671"/>
                    <a:pt x="219" y="669"/>
                    <a:pt x="214" y="674"/>
                  </a:cubicBezTo>
                  <a:cubicBezTo>
                    <a:pt x="212" y="676"/>
                    <a:pt x="211" y="678"/>
                    <a:pt x="210" y="680"/>
                  </a:cubicBezTo>
                  <a:cubicBezTo>
                    <a:pt x="209" y="681"/>
                    <a:pt x="209" y="683"/>
                    <a:pt x="208" y="684"/>
                  </a:cubicBezTo>
                  <a:cubicBezTo>
                    <a:pt x="204" y="699"/>
                    <a:pt x="197" y="712"/>
                    <a:pt x="190" y="726"/>
                  </a:cubicBezTo>
                  <a:cubicBezTo>
                    <a:pt x="185" y="736"/>
                    <a:pt x="180" y="746"/>
                    <a:pt x="175" y="755"/>
                  </a:cubicBezTo>
                  <a:cubicBezTo>
                    <a:pt x="174" y="758"/>
                    <a:pt x="172" y="760"/>
                    <a:pt x="172" y="763"/>
                  </a:cubicBezTo>
                  <a:cubicBezTo>
                    <a:pt x="168" y="774"/>
                    <a:pt x="163" y="784"/>
                    <a:pt x="158" y="794"/>
                  </a:cubicBezTo>
                  <a:cubicBezTo>
                    <a:pt x="158" y="795"/>
                    <a:pt x="157" y="796"/>
                    <a:pt x="156" y="797"/>
                  </a:cubicBezTo>
                  <a:cubicBezTo>
                    <a:pt x="154" y="800"/>
                    <a:pt x="148" y="802"/>
                    <a:pt x="144" y="800"/>
                  </a:cubicBezTo>
                  <a:cubicBezTo>
                    <a:pt x="143" y="800"/>
                    <a:pt x="141" y="799"/>
                    <a:pt x="140" y="798"/>
                  </a:cubicBezTo>
                  <a:cubicBezTo>
                    <a:pt x="135" y="795"/>
                    <a:pt x="134" y="790"/>
                    <a:pt x="137" y="785"/>
                  </a:cubicBezTo>
                  <a:cubicBezTo>
                    <a:pt x="138" y="783"/>
                    <a:pt x="139" y="780"/>
                    <a:pt x="141" y="778"/>
                  </a:cubicBezTo>
                  <a:cubicBezTo>
                    <a:pt x="147" y="772"/>
                    <a:pt x="151" y="764"/>
                    <a:pt x="154" y="756"/>
                  </a:cubicBezTo>
                  <a:cubicBezTo>
                    <a:pt x="155" y="752"/>
                    <a:pt x="157" y="748"/>
                    <a:pt x="158" y="744"/>
                  </a:cubicBezTo>
                  <a:cubicBezTo>
                    <a:pt x="160" y="739"/>
                    <a:pt x="162" y="733"/>
                    <a:pt x="165" y="728"/>
                  </a:cubicBezTo>
                  <a:cubicBezTo>
                    <a:pt x="166" y="726"/>
                    <a:pt x="167" y="724"/>
                    <a:pt x="167" y="722"/>
                  </a:cubicBezTo>
                  <a:cubicBezTo>
                    <a:pt x="170" y="714"/>
                    <a:pt x="173" y="706"/>
                    <a:pt x="176" y="699"/>
                  </a:cubicBezTo>
                  <a:cubicBezTo>
                    <a:pt x="179" y="691"/>
                    <a:pt x="183" y="685"/>
                    <a:pt x="185" y="677"/>
                  </a:cubicBezTo>
                  <a:cubicBezTo>
                    <a:pt x="187" y="672"/>
                    <a:pt x="189" y="668"/>
                    <a:pt x="191" y="663"/>
                  </a:cubicBezTo>
                  <a:cubicBezTo>
                    <a:pt x="195" y="652"/>
                    <a:pt x="199" y="641"/>
                    <a:pt x="205" y="631"/>
                  </a:cubicBezTo>
                  <a:cubicBezTo>
                    <a:pt x="211" y="620"/>
                    <a:pt x="212" y="609"/>
                    <a:pt x="209" y="597"/>
                  </a:cubicBezTo>
                  <a:cubicBezTo>
                    <a:pt x="208" y="591"/>
                    <a:pt x="206" y="585"/>
                    <a:pt x="203" y="579"/>
                  </a:cubicBezTo>
                  <a:cubicBezTo>
                    <a:pt x="195" y="566"/>
                    <a:pt x="195" y="564"/>
                    <a:pt x="196" y="549"/>
                  </a:cubicBezTo>
                  <a:cubicBezTo>
                    <a:pt x="196" y="546"/>
                    <a:pt x="196" y="544"/>
                    <a:pt x="195" y="541"/>
                  </a:cubicBezTo>
                  <a:cubicBezTo>
                    <a:pt x="195" y="536"/>
                    <a:pt x="194" y="531"/>
                    <a:pt x="192" y="526"/>
                  </a:cubicBezTo>
                  <a:cubicBezTo>
                    <a:pt x="185" y="509"/>
                    <a:pt x="180" y="490"/>
                    <a:pt x="176" y="472"/>
                  </a:cubicBezTo>
                  <a:cubicBezTo>
                    <a:pt x="173" y="459"/>
                    <a:pt x="170" y="446"/>
                    <a:pt x="168" y="432"/>
                  </a:cubicBezTo>
                  <a:cubicBezTo>
                    <a:pt x="167" y="427"/>
                    <a:pt x="165" y="423"/>
                    <a:pt x="163" y="418"/>
                  </a:cubicBezTo>
                  <a:cubicBezTo>
                    <a:pt x="159" y="410"/>
                    <a:pt x="158" y="401"/>
                    <a:pt x="158" y="392"/>
                  </a:cubicBezTo>
                  <a:cubicBezTo>
                    <a:pt x="158" y="389"/>
                    <a:pt x="158" y="385"/>
                    <a:pt x="158" y="382"/>
                  </a:cubicBezTo>
                  <a:cubicBezTo>
                    <a:pt x="158" y="377"/>
                    <a:pt x="157" y="373"/>
                    <a:pt x="155" y="369"/>
                  </a:cubicBezTo>
                  <a:cubicBezTo>
                    <a:pt x="153" y="364"/>
                    <a:pt x="151" y="358"/>
                    <a:pt x="151" y="353"/>
                  </a:cubicBezTo>
                  <a:cubicBezTo>
                    <a:pt x="150" y="344"/>
                    <a:pt x="149" y="335"/>
                    <a:pt x="147" y="326"/>
                  </a:cubicBezTo>
                  <a:cubicBezTo>
                    <a:pt x="143" y="311"/>
                    <a:pt x="141" y="295"/>
                    <a:pt x="142" y="280"/>
                  </a:cubicBezTo>
                  <a:cubicBezTo>
                    <a:pt x="142" y="274"/>
                    <a:pt x="142" y="268"/>
                    <a:pt x="140" y="263"/>
                  </a:cubicBezTo>
                  <a:cubicBezTo>
                    <a:pt x="138" y="256"/>
                    <a:pt x="137" y="248"/>
                    <a:pt x="138" y="240"/>
                  </a:cubicBezTo>
                  <a:cubicBezTo>
                    <a:pt x="138" y="237"/>
                    <a:pt x="138" y="233"/>
                    <a:pt x="137" y="230"/>
                  </a:cubicBezTo>
                  <a:cubicBezTo>
                    <a:pt x="136" y="222"/>
                    <a:pt x="133" y="215"/>
                    <a:pt x="128" y="209"/>
                  </a:cubicBezTo>
                  <a:cubicBezTo>
                    <a:pt x="121" y="202"/>
                    <a:pt x="115" y="195"/>
                    <a:pt x="108" y="189"/>
                  </a:cubicBezTo>
                  <a:cubicBezTo>
                    <a:pt x="105" y="186"/>
                    <a:pt x="103" y="184"/>
                    <a:pt x="100" y="182"/>
                  </a:cubicBezTo>
                  <a:cubicBezTo>
                    <a:pt x="95" y="178"/>
                    <a:pt x="89" y="174"/>
                    <a:pt x="84" y="170"/>
                  </a:cubicBezTo>
                  <a:cubicBezTo>
                    <a:pt x="82" y="168"/>
                    <a:pt x="80" y="166"/>
                    <a:pt x="78" y="164"/>
                  </a:cubicBezTo>
                  <a:cubicBezTo>
                    <a:pt x="75" y="162"/>
                    <a:pt x="72" y="159"/>
                    <a:pt x="69" y="156"/>
                  </a:cubicBezTo>
                  <a:cubicBezTo>
                    <a:pt x="62" y="147"/>
                    <a:pt x="53" y="139"/>
                    <a:pt x="44" y="130"/>
                  </a:cubicBezTo>
                  <a:cubicBezTo>
                    <a:pt x="32" y="118"/>
                    <a:pt x="20" y="106"/>
                    <a:pt x="8" y="95"/>
                  </a:cubicBezTo>
                  <a:cubicBezTo>
                    <a:pt x="5" y="92"/>
                    <a:pt x="2" y="88"/>
                    <a:pt x="1" y="83"/>
                  </a:cubicBezTo>
                  <a:cubicBezTo>
                    <a:pt x="0" y="81"/>
                    <a:pt x="0" y="79"/>
                    <a:pt x="0" y="77"/>
                  </a:cubicBezTo>
                  <a:cubicBezTo>
                    <a:pt x="1" y="73"/>
                    <a:pt x="4" y="69"/>
                    <a:pt x="8" y="70"/>
                  </a:cubicBezTo>
                  <a:cubicBezTo>
                    <a:pt x="10" y="70"/>
                    <a:pt x="12" y="71"/>
                    <a:pt x="13" y="72"/>
                  </a:cubicBezTo>
                  <a:cubicBezTo>
                    <a:pt x="15" y="73"/>
                    <a:pt x="17" y="74"/>
                    <a:pt x="18" y="75"/>
                  </a:cubicBezTo>
                  <a:cubicBezTo>
                    <a:pt x="26" y="83"/>
                    <a:pt x="34" y="90"/>
                    <a:pt x="40" y="99"/>
                  </a:cubicBezTo>
                  <a:cubicBezTo>
                    <a:pt x="46" y="107"/>
                    <a:pt x="54" y="113"/>
                    <a:pt x="61" y="120"/>
                  </a:cubicBezTo>
                  <a:cubicBezTo>
                    <a:pt x="64" y="123"/>
                    <a:pt x="67" y="125"/>
                    <a:pt x="71" y="127"/>
                  </a:cubicBezTo>
                  <a:cubicBezTo>
                    <a:pt x="78" y="132"/>
                    <a:pt x="85" y="137"/>
                    <a:pt x="91" y="142"/>
                  </a:cubicBezTo>
                  <a:cubicBezTo>
                    <a:pt x="95" y="146"/>
                    <a:pt x="99" y="150"/>
                    <a:pt x="104" y="152"/>
                  </a:cubicBezTo>
                  <a:cubicBezTo>
                    <a:pt x="108" y="155"/>
                    <a:pt x="112" y="158"/>
                    <a:pt x="115" y="162"/>
                  </a:cubicBezTo>
                  <a:cubicBezTo>
                    <a:pt x="117" y="164"/>
                    <a:pt x="119" y="166"/>
                    <a:pt x="121" y="168"/>
                  </a:cubicBezTo>
                  <a:cubicBezTo>
                    <a:pt x="122" y="169"/>
                    <a:pt x="123" y="169"/>
                    <a:pt x="124" y="170"/>
                  </a:cubicBezTo>
                  <a:cubicBezTo>
                    <a:pt x="127" y="172"/>
                    <a:pt x="132" y="172"/>
                    <a:pt x="135" y="170"/>
                  </a:cubicBezTo>
                  <a:cubicBezTo>
                    <a:pt x="140" y="166"/>
                    <a:pt x="143" y="162"/>
                    <a:pt x="144" y="156"/>
                  </a:cubicBezTo>
                  <a:cubicBezTo>
                    <a:pt x="145" y="154"/>
                    <a:pt x="145" y="153"/>
                    <a:pt x="145" y="151"/>
                  </a:cubicBezTo>
                  <a:cubicBezTo>
                    <a:pt x="146" y="148"/>
                    <a:pt x="146" y="146"/>
                    <a:pt x="147" y="143"/>
                  </a:cubicBezTo>
                  <a:cubicBezTo>
                    <a:pt x="150" y="132"/>
                    <a:pt x="153" y="121"/>
                    <a:pt x="154" y="110"/>
                  </a:cubicBezTo>
                  <a:cubicBezTo>
                    <a:pt x="154" y="109"/>
                    <a:pt x="154" y="108"/>
                    <a:pt x="154" y="107"/>
                  </a:cubicBezTo>
                  <a:cubicBezTo>
                    <a:pt x="158" y="92"/>
                    <a:pt x="161" y="78"/>
                    <a:pt x="167" y="64"/>
                  </a:cubicBezTo>
                  <a:cubicBezTo>
                    <a:pt x="170" y="57"/>
                    <a:pt x="172" y="51"/>
                    <a:pt x="174" y="45"/>
                  </a:cubicBezTo>
                  <a:cubicBezTo>
                    <a:pt x="178" y="29"/>
                    <a:pt x="186" y="16"/>
                    <a:pt x="196" y="4"/>
                  </a:cubicBezTo>
                  <a:cubicBezTo>
                    <a:pt x="197" y="2"/>
                    <a:pt x="198" y="1"/>
                    <a:pt x="200" y="1"/>
                  </a:cubicBezTo>
                  <a:cubicBezTo>
                    <a:pt x="202" y="0"/>
                    <a:pt x="206" y="1"/>
                    <a:pt x="207" y="3"/>
                  </a:cubicBezTo>
                  <a:cubicBezTo>
                    <a:pt x="207" y="4"/>
                    <a:pt x="208" y="6"/>
                    <a:pt x="208" y="7"/>
                  </a:cubicBezTo>
                  <a:cubicBezTo>
                    <a:pt x="208" y="8"/>
                    <a:pt x="208" y="9"/>
                    <a:pt x="209" y="10"/>
                  </a:cubicBezTo>
                  <a:cubicBezTo>
                    <a:pt x="209" y="11"/>
                    <a:pt x="209" y="12"/>
                    <a:pt x="209"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38">
              <a:extLst>
                <a:ext uri="{FF2B5EF4-FFF2-40B4-BE49-F238E27FC236}">
                  <a16:creationId xmlns:a16="http://schemas.microsoft.com/office/drawing/2014/main" id="{0DF3D1EA-D73B-44F1-8837-B556A4D5D46F}"/>
                </a:ext>
              </a:extLst>
            </p:cNvPr>
            <p:cNvSpPr>
              <a:spLocks/>
            </p:cNvSpPr>
            <p:nvPr/>
          </p:nvSpPr>
          <p:spPr bwMode="auto">
            <a:xfrm>
              <a:off x="4818064" y="2036763"/>
              <a:ext cx="161925" cy="457200"/>
            </a:xfrm>
            <a:custGeom>
              <a:avLst/>
              <a:gdLst>
                <a:gd name="T0" fmla="*/ 127 w 185"/>
                <a:gd name="T1" fmla="*/ 159 h 530"/>
                <a:gd name="T2" fmla="*/ 116 w 185"/>
                <a:gd name="T3" fmla="*/ 103 h 530"/>
                <a:gd name="T4" fmla="*/ 101 w 185"/>
                <a:gd name="T5" fmla="*/ 74 h 530"/>
                <a:gd name="T6" fmla="*/ 91 w 185"/>
                <a:gd name="T7" fmla="*/ 52 h 530"/>
                <a:gd name="T8" fmla="*/ 70 w 185"/>
                <a:gd name="T9" fmla="*/ 18 h 530"/>
                <a:gd name="T10" fmla="*/ 73 w 185"/>
                <a:gd name="T11" fmla="*/ 2 h 530"/>
                <a:gd name="T12" fmla="*/ 85 w 185"/>
                <a:gd name="T13" fmla="*/ 1 h 530"/>
                <a:gd name="T14" fmla="*/ 121 w 185"/>
                <a:gd name="T15" fmla="*/ 14 h 530"/>
                <a:gd name="T16" fmla="*/ 148 w 185"/>
                <a:gd name="T17" fmla="*/ 44 h 530"/>
                <a:gd name="T18" fmla="*/ 165 w 185"/>
                <a:gd name="T19" fmla="*/ 73 h 530"/>
                <a:gd name="T20" fmla="*/ 175 w 185"/>
                <a:gd name="T21" fmla="*/ 95 h 530"/>
                <a:gd name="T22" fmla="*/ 180 w 185"/>
                <a:gd name="T23" fmla="*/ 123 h 530"/>
                <a:gd name="T24" fmla="*/ 179 w 185"/>
                <a:gd name="T25" fmla="*/ 135 h 530"/>
                <a:gd name="T26" fmla="*/ 185 w 185"/>
                <a:gd name="T27" fmla="*/ 157 h 530"/>
                <a:gd name="T28" fmla="*/ 180 w 185"/>
                <a:gd name="T29" fmla="*/ 179 h 530"/>
                <a:gd name="T30" fmla="*/ 175 w 185"/>
                <a:gd name="T31" fmla="*/ 215 h 530"/>
                <a:gd name="T32" fmla="*/ 156 w 185"/>
                <a:gd name="T33" fmla="*/ 252 h 530"/>
                <a:gd name="T34" fmla="*/ 153 w 185"/>
                <a:gd name="T35" fmla="*/ 276 h 530"/>
                <a:gd name="T36" fmla="*/ 150 w 185"/>
                <a:gd name="T37" fmla="*/ 319 h 530"/>
                <a:gd name="T38" fmla="*/ 149 w 185"/>
                <a:gd name="T39" fmla="*/ 339 h 530"/>
                <a:gd name="T40" fmla="*/ 147 w 185"/>
                <a:gd name="T41" fmla="*/ 354 h 530"/>
                <a:gd name="T42" fmla="*/ 148 w 185"/>
                <a:gd name="T43" fmla="*/ 377 h 530"/>
                <a:gd name="T44" fmla="*/ 146 w 185"/>
                <a:gd name="T45" fmla="*/ 408 h 530"/>
                <a:gd name="T46" fmla="*/ 149 w 185"/>
                <a:gd name="T47" fmla="*/ 462 h 530"/>
                <a:gd name="T48" fmla="*/ 141 w 185"/>
                <a:gd name="T49" fmla="*/ 494 h 530"/>
                <a:gd name="T50" fmla="*/ 128 w 185"/>
                <a:gd name="T51" fmla="*/ 525 h 530"/>
                <a:gd name="T52" fmla="*/ 115 w 185"/>
                <a:gd name="T53" fmla="*/ 527 h 530"/>
                <a:gd name="T54" fmla="*/ 108 w 185"/>
                <a:gd name="T55" fmla="*/ 507 h 530"/>
                <a:gd name="T56" fmla="*/ 104 w 185"/>
                <a:gd name="T57" fmla="*/ 454 h 530"/>
                <a:gd name="T58" fmla="*/ 101 w 185"/>
                <a:gd name="T59" fmla="*/ 417 h 530"/>
                <a:gd name="T60" fmla="*/ 101 w 185"/>
                <a:gd name="T61" fmla="*/ 369 h 530"/>
                <a:gd name="T62" fmla="*/ 100 w 185"/>
                <a:gd name="T63" fmla="*/ 330 h 530"/>
                <a:gd name="T64" fmla="*/ 97 w 185"/>
                <a:gd name="T65" fmla="*/ 311 h 530"/>
                <a:gd name="T66" fmla="*/ 83 w 185"/>
                <a:gd name="T67" fmla="*/ 310 h 530"/>
                <a:gd name="T68" fmla="*/ 65 w 185"/>
                <a:gd name="T69" fmla="*/ 342 h 530"/>
                <a:gd name="T70" fmla="*/ 55 w 185"/>
                <a:gd name="T71" fmla="*/ 377 h 530"/>
                <a:gd name="T72" fmla="*/ 46 w 185"/>
                <a:gd name="T73" fmla="*/ 415 h 530"/>
                <a:gd name="T74" fmla="*/ 33 w 185"/>
                <a:gd name="T75" fmla="*/ 444 h 530"/>
                <a:gd name="T76" fmla="*/ 21 w 185"/>
                <a:gd name="T77" fmla="*/ 463 h 530"/>
                <a:gd name="T78" fmla="*/ 3 w 185"/>
                <a:gd name="T79" fmla="*/ 460 h 530"/>
                <a:gd name="T80" fmla="*/ 3 w 185"/>
                <a:gd name="T81" fmla="*/ 444 h 530"/>
                <a:gd name="T82" fmla="*/ 2 w 185"/>
                <a:gd name="T83" fmla="*/ 404 h 530"/>
                <a:gd name="T84" fmla="*/ 15 w 185"/>
                <a:gd name="T85" fmla="*/ 357 h 530"/>
                <a:gd name="T86" fmla="*/ 28 w 185"/>
                <a:gd name="T87" fmla="*/ 325 h 530"/>
                <a:gd name="T88" fmla="*/ 43 w 185"/>
                <a:gd name="T89" fmla="*/ 305 h 530"/>
                <a:gd name="T90" fmla="*/ 64 w 185"/>
                <a:gd name="T91" fmla="*/ 282 h 530"/>
                <a:gd name="T92" fmla="*/ 97 w 185"/>
                <a:gd name="T93" fmla="*/ 253 h 530"/>
                <a:gd name="T94" fmla="*/ 119 w 185"/>
                <a:gd name="T95" fmla="*/ 226 h 530"/>
                <a:gd name="T96" fmla="*/ 126 w 185"/>
                <a:gd name="T97" fmla="*/ 191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5" h="530">
                  <a:moveTo>
                    <a:pt x="126" y="172"/>
                  </a:moveTo>
                  <a:cubicBezTo>
                    <a:pt x="126" y="169"/>
                    <a:pt x="127" y="164"/>
                    <a:pt x="127" y="159"/>
                  </a:cubicBezTo>
                  <a:cubicBezTo>
                    <a:pt x="127" y="150"/>
                    <a:pt x="126" y="142"/>
                    <a:pt x="124" y="134"/>
                  </a:cubicBezTo>
                  <a:cubicBezTo>
                    <a:pt x="122" y="124"/>
                    <a:pt x="119" y="113"/>
                    <a:pt x="116" y="103"/>
                  </a:cubicBezTo>
                  <a:cubicBezTo>
                    <a:pt x="114" y="96"/>
                    <a:pt x="111" y="90"/>
                    <a:pt x="107" y="83"/>
                  </a:cubicBezTo>
                  <a:cubicBezTo>
                    <a:pt x="105" y="80"/>
                    <a:pt x="103" y="77"/>
                    <a:pt x="101" y="74"/>
                  </a:cubicBezTo>
                  <a:cubicBezTo>
                    <a:pt x="98" y="69"/>
                    <a:pt x="96" y="64"/>
                    <a:pt x="94" y="59"/>
                  </a:cubicBezTo>
                  <a:cubicBezTo>
                    <a:pt x="93" y="56"/>
                    <a:pt x="92" y="54"/>
                    <a:pt x="91" y="52"/>
                  </a:cubicBezTo>
                  <a:cubicBezTo>
                    <a:pt x="88" y="44"/>
                    <a:pt x="84" y="36"/>
                    <a:pt x="78" y="29"/>
                  </a:cubicBezTo>
                  <a:cubicBezTo>
                    <a:pt x="75" y="26"/>
                    <a:pt x="73" y="22"/>
                    <a:pt x="70" y="18"/>
                  </a:cubicBezTo>
                  <a:cubicBezTo>
                    <a:pt x="69" y="17"/>
                    <a:pt x="68" y="16"/>
                    <a:pt x="68" y="14"/>
                  </a:cubicBezTo>
                  <a:cubicBezTo>
                    <a:pt x="66" y="9"/>
                    <a:pt x="69" y="3"/>
                    <a:pt x="73" y="2"/>
                  </a:cubicBezTo>
                  <a:cubicBezTo>
                    <a:pt x="76" y="1"/>
                    <a:pt x="79" y="0"/>
                    <a:pt x="82" y="0"/>
                  </a:cubicBezTo>
                  <a:cubicBezTo>
                    <a:pt x="83" y="0"/>
                    <a:pt x="84" y="1"/>
                    <a:pt x="85" y="1"/>
                  </a:cubicBezTo>
                  <a:cubicBezTo>
                    <a:pt x="93" y="3"/>
                    <a:pt x="100" y="5"/>
                    <a:pt x="108" y="7"/>
                  </a:cubicBezTo>
                  <a:cubicBezTo>
                    <a:pt x="112" y="9"/>
                    <a:pt x="117" y="11"/>
                    <a:pt x="121" y="14"/>
                  </a:cubicBezTo>
                  <a:cubicBezTo>
                    <a:pt x="122" y="15"/>
                    <a:pt x="122" y="16"/>
                    <a:pt x="123" y="16"/>
                  </a:cubicBezTo>
                  <a:cubicBezTo>
                    <a:pt x="134" y="23"/>
                    <a:pt x="141" y="33"/>
                    <a:pt x="148" y="44"/>
                  </a:cubicBezTo>
                  <a:cubicBezTo>
                    <a:pt x="152" y="50"/>
                    <a:pt x="155" y="56"/>
                    <a:pt x="159" y="62"/>
                  </a:cubicBezTo>
                  <a:cubicBezTo>
                    <a:pt x="161" y="66"/>
                    <a:pt x="163" y="69"/>
                    <a:pt x="165" y="73"/>
                  </a:cubicBezTo>
                  <a:cubicBezTo>
                    <a:pt x="165" y="74"/>
                    <a:pt x="166" y="76"/>
                    <a:pt x="167" y="77"/>
                  </a:cubicBezTo>
                  <a:cubicBezTo>
                    <a:pt x="169" y="83"/>
                    <a:pt x="173" y="89"/>
                    <a:pt x="175" y="95"/>
                  </a:cubicBezTo>
                  <a:cubicBezTo>
                    <a:pt x="177" y="101"/>
                    <a:pt x="177" y="107"/>
                    <a:pt x="179" y="113"/>
                  </a:cubicBezTo>
                  <a:cubicBezTo>
                    <a:pt x="180" y="116"/>
                    <a:pt x="180" y="120"/>
                    <a:pt x="180" y="123"/>
                  </a:cubicBezTo>
                  <a:cubicBezTo>
                    <a:pt x="180" y="125"/>
                    <a:pt x="179" y="128"/>
                    <a:pt x="179" y="130"/>
                  </a:cubicBezTo>
                  <a:cubicBezTo>
                    <a:pt x="179" y="131"/>
                    <a:pt x="179" y="133"/>
                    <a:pt x="179" y="135"/>
                  </a:cubicBezTo>
                  <a:cubicBezTo>
                    <a:pt x="180" y="137"/>
                    <a:pt x="181" y="140"/>
                    <a:pt x="182" y="143"/>
                  </a:cubicBezTo>
                  <a:cubicBezTo>
                    <a:pt x="184" y="147"/>
                    <a:pt x="184" y="152"/>
                    <a:pt x="185" y="157"/>
                  </a:cubicBezTo>
                  <a:cubicBezTo>
                    <a:pt x="185" y="163"/>
                    <a:pt x="185" y="168"/>
                    <a:pt x="183" y="172"/>
                  </a:cubicBezTo>
                  <a:cubicBezTo>
                    <a:pt x="182" y="174"/>
                    <a:pt x="181" y="176"/>
                    <a:pt x="180" y="179"/>
                  </a:cubicBezTo>
                  <a:cubicBezTo>
                    <a:pt x="177" y="186"/>
                    <a:pt x="176" y="193"/>
                    <a:pt x="175" y="201"/>
                  </a:cubicBezTo>
                  <a:cubicBezTo>
                    <a:pt x="175" y="206"/>
                    <a:pt x="175" y="210"/>
                    <a:pt x="175" y="215"/>
                  </a:cubicBezTo>
                  <a:cubicBezTo>
                    <a:pt x="175" y="217"/>
                    <a:pt x="174" y="220"/>
                    <a:pt x="173" y="223"/>
                  </a:cubicBezTo>
                  <a:cubicBezTo>
                    <a:pt x="166" y="232"/>
                    <a:pt x="162" y="242"/>
                    <a:pt x="156" y="252"/>
                  </a:cubicBezTo>
                  <a:cubicBezTo>
                    <a:pt x="153" y="257"/>
                    <a:pt x="152" y="263"/>
                    <a:pt x="152" y="269"/>
                  </a:cubicBezTo>
                  <a:cubicBezTo>
                    <a:pt x="153" y="272"/>
                    <a:pt x="153" y="274"/>
                    <a:pt x="153" y="276"/>
                  </a:cubicBezTo>
                  <a:cubicBezTo>
                    <a:pt x="154" y="284"/>
                    <a:pt x="154" y="293"/>
                    <a:pt x="152" y="301"/>
                  </a:cubicBezTo>
                  <a:cubicBezTo>
                    <a:pt x="150" y="307"/>
                    <a:pt x="150" y="313"/>
                    <a:pt x="150" y="319"/>
                  </a:cubicBezTo>
                  <a:cubicBezTo>
                    <a:pt x="151" y="321"/>
                    <a:pt x="151" y="323"/>
                    <a:pt x="151" y="324"/>
                  </a:cubicBezTo>
                  <a:cubicBezTo>
                    <a:pt x="151" y="329"/>
                    <a:pt x="151" y="334"/>
                    <a:pt x="149" y="339"/>
                  </a:cubicBezTo>
                  <a:cubicBezTo>
                    <a:pt x="149" y="341"/>
                    <a:pt x="148" y="342"/>
                    <a:pt x="148" y="344"/>
                  </a:cubicBezTo>
                  <a:cubicBezTo>
                    <a:pt x="147" y="347"/>
                    <a:pt x="146" y="350"/>
                    <a:pt x="147" y="354"/>
                  </a:cubicBezTo>
                  <a:cubicBezTo>
                    <a:pt x="147" y="356"/>
                    <a:pt x="147" y="358"/>
                    <a:pt x="148" y="360"/>
                  </a:cubicBezTo>
                  <a:cubicBezTo>
                    <a:pt x="149" y="366"/>
                    <a:pt x="149" y="372"/>
                    <a:pt x="148" y="377"/>
                  </a:cubicBezTo>
                  <a:cubicBezTo>
                    <a:pt x="147" y="379"/>
                    <a:pt x="147" y="380"/>
                    <a:pt x="147" y="382"/>
                  </a:cubicBezTo>
                  <a:cubicBezTo>
                    <a:pt x="144" y="391"/>
                    <a:pt x="144" y="400"/>
                    <a:pt x="146" y="408"/>
                  </a:cubicBezTo>
                  <a:cubicBezTo>
                    <a:pt x="149" y="419"/>
                    <a:pt x="150" y="431"/>
                    <a:pt x="150" y="442"/>
                  </a:cubicBezTo>
                  <a:cubicBezTo>
                    <a:pt x="150" y="448"/>
                    <a:pt x="150" y="455"/>
                    <a:pt x="149" y="462"/>
                  </a:cubicBezTo>
                  <a:cubicBezTo>
                    <a:pt x="148" y="464"/>
                    <a:pt x="148" y="467"/>
                    <a:pt x="147" y="470"/>
                  </a:cubicBezTo>
                  <a:cubicBezTo>
                    <a:pt x="146" y="478"/>
                    <a:pt x="144" y="486"/>
                    <a:pt x="141" y="494"/>
                  </a:cubicBezTo>
                  <a:cubicBezTo>
                    <a:pt x="138" y="501"/>
                    <a:pt x="135" y="509"/>
                    <a:pt x="132" y="516"/>
                  </a:cubicBezTo>
                  <a:cubicBezTo>
                    <a:pt x="131" y="519"/>
                    <a:pt x="130" y="522"/>
                    <a:pt x="128" y="525"/>
                  </a:cubicBezTo>
                  <a:cubicBezTo>
                    <a:pt x="127" y="526"/>
                    <a:pt x="126" y="527"/>
                    <a:pt x="124" y="528"/>
                  </a:cubicBezTo>
                  <a:cubicBezTo>
                    <a:pt x="121" y="530"/>
                    <a:pt x="117" y="530"/>
                    <a:pt x="115" y="527"/>
                  </a:cubicBezTo>
                  <a:cubicBezTo>
                    <a:pt x="113" y="526"/>
                    <a:pt x="112" y="524"/>
                    <a:pt x="111" y="522"/>
                  </a:cubicBezTo>
                  <a:cubicBezTo>
                    <a:pt x="110" y="517"/>
                    <a:pt x="109" y="512"/>
                    <a:pt x="108" y="507"/>
                  </a:cubicBezTo>
                  <a:cubicBezTo>
                    <a:pt x="107" y="495"/>
                    <a:pt x="105" y="484"/>
                    <a:pt x="105" y="472"/>
                  </a:cubicBezTo>
                  <a:cubicBezTo>
                    <a:pt x="106" y="466"/>
                    <a:pt x="105" y="460"/>
                    <a:pt x="104" y="454"/>
                  </a:cubicBezTo>
                  <a:cubicBezTo>
                    <a:pt x="103" y="447"/>
                    <a:pt x="102" y="439"/>
                    <a:pt x="102" y="432"/>
                  </a:cubicBezTo>
                  <a:cubicBezTo>
                    <a:pt x="102" y="427"/>
                    <a:pt x="102" y="422"/>
                    <a:pt x="101" y="417"/>
                  </a:cubicBezTo>
                  <a:cubicBezTo>
                    <a:pt x="100" y="412"/>
                    <a:pt x="100" y="406"/>
                    <a:pt x="100" y="400"/>
                  </a:cubicBezTo>
                  <a:cubicBezTo>
                    <a:pt x="102" y="390"/>
                    <a:pt x="102" y="379"/>
                    <a:pt x="101" y="369"/>
                  </a:cubicBezTo>
                  <a:cubicBezTo>
                    <a:pt x="100" y="363"/>
                    <a:pt x="99" y="357"/>
                    <a:pt x="100" y="350"/>
                  </a:cubicBezTo>
                  <a:cubicBezTo>
                    <a:pt x="101" y="344"/>
                    <a:pt x="101" y="337"/>
                    <a:pt x="100" y="330"/>
                  </a:cubicBezTo>
                  <a:cubicBezTo>
                    <a:pt x="98" y="326"/>
                    <a:pt x="98" y="321"/>
                    <a:pt x="98" y="316"/>
                  </a:cubicBezTo>
                  <a:cubicBezTo>
                    <a:pt x="97" y="314"/>
                    <a:pt x="97" y="312"/>
                    <a:pt x="97" y="311"/>
                  </a:cubicBezTo>
                  <a:cubicBezTo>
                    <a:pt x="96" y="307"/>
                    <a:pt x="90" y="305"/>
                    <a:pt x="87" y="307"/>
                  </a:cubicBezTo>
                  <a:cubicBezTo>
                    <a:pt x="86" y="308"/>
                    <a:pt x="84" y="309"/>
                    <a:pt x="83" y="310"/>
                  </a:cubicBezTo>
                  <a:cubicBezTo>
                    <a:pt x="80" y="314"/>
                    <a:pt x="78" y="317"/>
                    <a:pt x="76" y="321"/>
                  </a:cubicBezTo>
                  <a:cubicBezTo>
                    <a:pt x="72" y="328"/>
                    <a:pt x="68" y="335"/>
                    <a:pt x="65" y="342"/>
                  </a:cubicBezTo>
                  <a:cubicBezTo>
                    <a:pt x="60" y="351"/>
                    <a:pt x="57" y="361"/>
                    <a:pt x="56" y="371"/>
                  </a:cubicBezTo>
                  <a:cubicBezTo>
                    <a:pt x="55" y="373"/>
                    <a:pt x="55" y="375"/>
                    <a:pt x="55" y="377"/>
                  </a:cubicBezTo>
                  <a:cubicBezTo>
                    <a:pt x="54" y="382"/>
                    <a:pt x="53" y="387"/>
                    <a:pt x="52" y="392"/>
                  </a:cubicBezTo>
                  <a:cubicBezTo>
                    <a:pt x="49" y="399"/>
                    <a:pt x="47" y="407"/>
                    <a:pt x="46" y="415"/>
                  </a:cubicBezTo>
                  <a:cubicBezTo>
                    <a:pt x="45" y="419"/>
                    <a:pt x="44" y="423"/>
                    <a:pt x="41" y="427"/>
                  </a:cubicBezTo>
                  <a:cubicBezTo>
                    <a:pt x="38" y="432"/>
                    <a:pt x="35" y="438"/>
                    <a:pt x="33" y="444"/>
                  </a:cubicBezTo>
                  <a:cubicBezTo>
                    <a:pt x="32" y="447"/>
                    <a:pt x="31" y="450"/>
                    <a:pt x="30" y="453"/>
                  </a:cubicBezTo>
                  <a:cubicBezTo>
                    <a:pt x="28" y="457"/>
                    <a:pt x="25" y="461"/>
                    <a:pt x="21" y="463"/>
                  </a:cubicBezTo>
                  <a:cubicBezTo>
                    <a:pt x="20" y="464"/>
                    <a:pt x="19" y="465"/>
                    <a:pt x="17" y="466"/>
                  </a:cubicBezTo>
                  <a:cubicBezTo>
                    <a:pt x="11" y="469"/>
                    <a:pt x="5" y="465"/>
                    <a:pt x="3" y="460"/>
                  </a:cubicBezTo>
                  <a:cubicBezTo>
                    <a:pt x="2" y="458"/>
                    <a:pt x="2" y="456"/>
                    <a:pt x="2" y="454"/>
                  </a:cubicBezTo>
                  <a:cubicBezTo>
                    <a:pt x="2" y="450"/>
                    <a:pt x="3" y="447"/>
                    <a:pt x="3" y="444"/>
                  </a:cubicBezTo>
                  <a:cubicBezTo>
                    <a:pt x="3" y="439"/>
                    <a:pt x="3" y="435"/>
                    <a:pt x="2" y="430"/>
                  </a:cubicBezTo>
                  <a:cubicBezTo>
                    <a:pt x="0" y="421"/>
                    <a:pt x="0" y="413"/>
                    <a:pt x="2" y="404"/>
                  </a:cubicBezTo>
                  <a:cubicBezTo>
                    <a:pt x="3" y="400"/>
                    <a:pt x="3" y="397"/>
                    <a:pt x="5" y="394"/>
                  </a:cubicBezTo>
                  <a:cubicBezTo>
                    <a:pt x="10" y="382"/>
                    <a:pt x="13" y="370"/>
                    <a:pt x="15" y="357"/>
                  </a:cubicBezTo>
                  <a:cubicBezTo>
                    <a:pt x="16" y="352"/>
                    <a:pt x="17" y="347"/>
                    <a:pt x="18" y="342"/>
                  </a:cubicBezTo>
                  <a:cubicBezTo>
                    <a:pt x="20" y="336"/>
                    <a:pt x="23" y="330"/>
                    <a:pt x="28" y="325"/>
                  </a:cubicBezTo>
                  <a:cubicBezTo>
                    <a:pt x="31" y="321"/>
                    <a:pt x="34" y="317"/>
                    <a:pt x="37" y="313"/>
                  </a:cubicBezTo>
                  <a:cubicBezTo>
                    <a:pt x="39" y="310"/>
                    <a:pt x="41" y="307"/>
                    <a:pt x="43" y="305"/>
                  </a:cubicBezTo>
                  <a:cubicBezTo>
                    <a:pt x="46" y="302"/>
                    <a:pt x="49" y="298"/>
                    <a:pt x="51" y="294"/>
                  </a:cubicBezTo>
                  <a:cubicBezTo>
                    <a:pt x="54" y="288"/>
                    <a:pt x="58" y="284"/>
                    <a:pt x="64" y="282"/>
                  </a:cubicBezTo>
                  <a:cubicBezTo>
                    <a:pt x="67" y="280"/>
                    <a:pt x="70" y="278"/>
                    <a:pt x="72" y="276"/>
                  </a:cubicBezTo>
                  <a:cubicBezTo>
                    <a:pt x="80" y="268"/>
                    <a:pt x="88" y="261"/>
                    <a:pt x="97" y="253"/>
                  </a:cubicBezTo>
                  <a:cubicBezTo>
                    <a:pt x="102" y="248"/>
                    <a:pt x="107" y="243"/>
                    <a:pt x="112" y="237"/>
                  </a:cubicBezTo>
                  <a:cubicBezTo>
                    <a:pt x="115" y="234"/>
                    <a:pt x="117" y="230"/>
                    <a:pt x="119" y="226"/>
                  </a:cubicBezTo>
                  <a:cubicBezTo>
                    <a:pt x="122" y="222"/>
                    <a:pt x="124" y="217"/>
                    <a:pt x="124" y="212"/>
                  </a:cubicBezTo>
                  <a:cubicBezTo>
                    <a:pt x="126" y="205"/>
                    <a:pt x="126" y="198"/>
                    <a:pt x="126" y="191"/>
                  </a:cubicBezTo>
                  <a:cubicBezTo>
                    <a:pt x="126" y="185"/>
                    <a:pt x="126" y="180"/>
                    <a:pt x="126" y="1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39">
              <a:extLst>
                <a:ext uri="{FF2B5EF4-FFF2-40B4-BE49-F238E27FC236}">
                  <a16:creationId xmlns:a16="http://schemas.microsoft.com/office/drawing/2014/main" id="{0B6ABE19-7A9A-4C11-A9CF-4E80E34BC331}"/>
                </a:ext>
              </a:extLst>
            </p:cNvPr>
            <p:cNvSpPr>
              <a:spLocks/>
            </p:cNvSpPr>
            <p:nvPr/>
          </p:nvSpPr>
          <p:spPr bwMode="auto">
            <a:xfrm>
              <a:off x="5511802" y="3103563"/>
              <a:ext cx="195263" cy="660400"/>
            </a:xfrm>
            <a:custGeom>
              <a:avLst/>
              <a:gdLst>
                <a:gd name="T0" fmla="*/ 92 w 223"/>
                <a:gd name="T1" fmla="*/ 122 h 766"/>
                <a:gd name="T2" fmla="*/ 119 w 223"/>
                <a:gd name="T3" fmla="*/ 111 h 766"/>
                <a:gd name="T4" fmla="*/ 154 w 223"/>
                <a:gd name="T5" fmla="*/ 102 h 766"/>
                <a:gd name="T6" fmla="*/ 180 w 223"/>
                <a:gd name="T7" fmla="*/ 113 h 766"/>
                <a:gd name="T8" fmla="*/ 204 w 223"/>
                <a:gd name="T9" fmla="*/ 135 h 766"/>
                <a:gd name="T10" fmla="*/ 216 w 223"/>
                <a:gd name="T11" fmla="*/ 157 h 766"/>
                <a:gd name="T12" fmla="*/ 215 w 223"/>
                <a:gd name="T13" fmla="*/ 197 h 766"/>
                <a:gd name="T14" fmla="*/ 203 w 223"/>
                <a:gd name="T15" fmla="*/ 233 h 766"/>
                <a:gd name="T16" fmla="*/ 181 w 223"/>
                <a:gd name="T17" fmla="*/ 274 h 766"/>
                <a:gd name="T18" fmla="*/ 168 w 223"/>
                <a:gd name="T19" fmla="*/ 307 h 766"/>
                <a:gd name="T20" fmla="*/ 161 w 223"/>
                <a:gd name="T21" fmla="*/ 346 h 766"/>
                <a:gd name="T22" fmla="*/ 151 w 223"/>
                <a:gd name="T23" fmla="*/ 399 h 766"/>
                <a:gd name="T24" fmla="*/ 147 w 223"/>
                <a:gd name="T25" fmla="*/ 442 h 766"/>
                <a:gd name="T26" fmla="*/ 145 w 223"/>
                <a:gd name="T27" fmla="*/ 463 h 766"/>
                <a:gd name="T28" fmla="*/ 149 w 223"/>
                <a:gd name="T29" fmla="*/ 501 h 766"/>
                <a:gd name="T30" fmla="*/ 147 w 223"/>
                <a:gd name="T31" fmla="*/ 530 h 766"/>
                <a:gd name="T32" fmla="*/ 151 w 223"/>
                <a:gd name="T33" fmla="*/ 555 h 766"/>
                <a:gd name="T34" fmla="*/ 159 w 223"/>
                <a:gd name="T35" fmla="*/ 591 h 766"/>
                <a:gd name="T36" fmla="*/ 172 w 223"/>
                <a:gd name="T37" fmla="*/ 628 h 766"/>
                <a:gd name="T38" fmla="*/ 176 w 223"/>
                <a:gd name="T39" fmla="*/ 649 h 766"/>
                <a:gd name="T40" fmla="*/ 182 w 223"/>
                <a:gd name="T41" fmla="*/ 663 h 766"/>
                <a:gd name="T42" fmla="*/ 200 w 223"/>
                <a:gd name="T43" fmla="*/ 704 h 766"/>
                <a:gd name="T44" fmla="*/ 218 w 223"/>
                <a:gd name="T45" fmla="*/ 734 h 766"/>
                <a:gd name="T46" fmla="*/ 221 w 223"/>
                <a:gd name="T47" fmla="*/ 760 h 766"/>
                <a:gd name="T48" fmla="*/ 201 w 223"/>
                <a:gd name="T49" fmla="*/ 760 h 766"/>
                <a:gd name="T50" fmla="*/ 181 w 223"/>
                <a:gd name="T51" fmla="*/ 720 h 766"/>
                <a:gd name="T52" fmla="*/ 156 w 223"/>
                <a:gd name="T53" fmla="*/ 667 h 766"/>
                <a:gd name="T54" fmla="*/ 143 w 223"/>
                <a:gd name="T55" fmla="*/ 629 h 766"/>
                <a:gd name="T56" fmla="*/ 139 w 223"/>
                <a:gd name="T57" fmla="*/ 611 h 766"/>
                <a:gd name="T58" fmla="*/ 129 w 223"/>
                <a:gd name="T59" fmla="*/ 567 h 766"/>
                <a:gd name="T60" fmla="*/ 124 w 223"/>
                <a:gd name="T61" fmla="*/ 529 h 766"/>
                <a:gd name="T62" fmla="*/ 122 w 223"/>
                <a:gd name="T63" fmla="*/ 499 h 766"/>
                <a:gd name="T64" fmla="*/ 120 w 223"/>
                <a:gd name="T65" fmla="*/ 475 h 766"/>
                <a:gd name="T66" fmla="*/ 116 w 223"/>
                <a:gd name="T67" fmla="*/ 452 h 766"/>
                <a:gd name="T68" fmla="*/ 118 w 223"/>
                <a:gd name="T69" fmla="*/ 426 h 766"/>
                <a:gd name="T70" fmla="*/ 114 w 223"/>
                <a:gd name="T71" fmla="*/ 400 h 766"/>
                <a:gd name="T72" fmla="*/ 126 w 223"/>
                <a:gd name="T73" fmla="*/ 343 h 766"/>
                <a:gd name="T74" fmla="*/ 131 w 223"/>
                <a:gd name="T75" fmla="*/ 305 h 766"/>
                <a:gd name="T76" fmla="*/ 142 w 223"/>
                <a:gd name="T77" fmla="*/ 268 h 766"/>
                <a:gd name="T78" fmla="*/ 164 w 223"/>
                <a:gd name="T79" fmla="*/ 220 h 766"/>
                <a:gd name="T80" fmla="*/ 177 w 223"/>
                <a:gd name="T81" fmla="*/ 193 h 766"/>
                <a:gd name="T82" fmla="*/ 173 w 223"/>
                <a:gd name="T83" fmla="*/ 167 h 766"/>
                <a:gd name="T84" fmla="*/ 154 w 223"/>
                <a:gd name="T85" fmla="*/ 153 h 766"/>
                <a:gd name="T86" fmla="*/ 123 w 223"/>
                <a:gd name="T87" fmla="*/ 160 h 766"/>
                <a:gd name="T88" fmla="*/ 73 w 223"/>
                <a:gd name="T89" fmla="*/ 173 h 766"/>
                <a:gd name="T90" fmla="*/ 41 w 223"/>
                <a:gd name="T91" fmla="*/ 162 h 766"/>
                <a:gd name="T92" fmla="*/ 4 w 223"/>
                <a:gd name="T93" fmla="*/ 116 h 766"/>
                <a:gd name="T94" fmla="*/ 0 w 223"/>
                <a:gd name="T95" fmla="*/ 93 h 766"/>
                <a:gd name="T96" fmla="*/ 5 w 223"/>
                <a:gd name="T97" fmla="*/ 75 h 766"/>
                <a:gd name="T98" fmla="*/ 39 w 223"/>
                <a:gd name="T99" fmla="*/ 20 h 766"/>
                <a:gd name="T100" fmla="*/ 64 w 223"/>
                <a:gd name="T101" fmla="*/ 1 h 766"/>
                <a:gd name="T102" fmla="*/ 84 w 223"/>
                <a:gd name="T103" fmla="*/ 9 h 766"/>
                <a:gd name="T104" fmla="*/ 69 w 223"/>
                <a:gd name="T105" fmla="*/ 50 h 766"/>
                <a:gd name="T106" fmla="*/ 52 w 223"/>
                <a:gd name="T107" fmla="*/ 77 h 766"/>
                <a:gd name="T108" fmla="*/ 48 w 223"/>
                <a:gd name="T109" fmla="*/ 102 h 766"/>
                <a:gd name="T110" fmla="*/ 72 w 223"/>
                <a:gd name="T111" fmla="*/ 123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3" h="766">
                  <a:moveTo>
                    <a:pt x="82" y="123"/>
                  </a:moveTo>
                  <a:cubicBezTo>
                    <a:pt x="85" y="123"/>
                    <a:pt x="88" y="123"/>
                    <a:pt x="92" y="122"/>
                  </a:cubicBezTo>
                  <a:cubicBezTo>
                    <a:pt x="99" y="122"/>
                    <a:pt x="105" y="120"/>
                    <a:pt x="111" y="117"/>
                  </a:cubicBezTo>
                  <a:cubicBezTo>
                    <a:pt x="114" y="115"/>
                    <a:pt x="116" y="113"/>
                    <a:pt x="119" y="111"/>
                  </a:cubicBezTo>
                  <a:cubicBezTo>
                    <a:pt x="124" y="108"/>
                    <a:pt x="129" y="106"/>
                    <a:pt x="134" y="104"/>
                  </a:cubicBezTo>
                  <a:cubicBezTo>
                    <a:pt x="141" y="102"/>
                    <a:pt x="147" y="101"/>
                    <a:pt x="154" y="102"/>
                  </a:cubicBezTo>
                  <a:cubicBezTo>
                    <a:pt x="157" y="102"/>
                    <a:pt x="161" y="103"/>
                    <a:pt x="164" y="104"/>
                  </a:cubicBezTo>
                  <a:cubicBezTo>
                    <a:pt x="170" y="105"/>
                    <a:pt x="176" y="108"/>
                    <a:pt x="180" y="113"/>
                  </a:cubicBezTo>
                  <a:cubicBezTo>
                    <a:pt x="183" y="116"/>
                    <a:pt x="186" y="119"/>
                    <a:pt x="190" y="121"/>
                  </a:cubicBezTo>
                  <a:cubicBezTo>
                    <a:pt x="196" y="125"/>
                    <a:pt x="200" y="130"/>
                    <a:pt x="204" y="135"/>
                  </a:cubicBezTo>
                  <a:cubicBezTo>
                    <a:pt x="206" y="137"/>
                    <a:pt x="208" y="139"/>
                    <a:pt x="210" y="142"/>
                  </a:cubicBezTo>
                  <a:cubicBezTo>
                    <a:pt x="213" y="146"/>
                    <a:pt x="215" y="151"/>
                    <a:pt x="216" y="157"/>
                  </a:cubicBezTo>
                  <a:cubicBezTo>
                    <a:pt x="218" y="168"/>
                    <a:pt x="219" y="179"/>
                    <a:pt x="216" y="190"/>
                  </a:cubicBezTo>
                  <a:cubicBezTo>
                    <a:pt x="216" y="192"/>
                    <a:pt x="215" y="194"/>
                    <a:pt x="215" y="197"/>
                  </a:cubicBezTo>
                  <a:cubicBezTo>
                    <a:pt x="213" y="208"/>
                    <a:pt x="210" y="218"/>
                    <a:pt x="205" y="228"/>
                  </a:cubicBezTo>
                  <a:cubicBezTo>
                    <a:pt x="204" y="230"/>
                    <a:pt x="203" y="231"/>
                    <a:pt x="203" y="233"/>
                  </a:cubicBezTo>
                  <a:cubicBezTo>
                    <a:pt x="198" y="243"/>
                    <a:pt x="193" y="252"/>
                    <a:pt x="187" y="262"/>
                  </a:cubicBezTo>
                  <a:cubicBezTo>
                    <a:pt x="185" y="266"/>
                    <a:pt x="183" y="270"/>
                    <a:pt x="181" y="274"/>
                  </a:cubicBezTo>
                  <a:cubicBezTo>
                    <a:pt x="179" y="278"/>
                    <a:pt x="178" y="283"/>
                    <a:pt x="177" y="287"/>
                  </a:cubicBezTo>
                  <a:cubicBezTo>
                    <a:pt x="174" y="294"/>
                    <a:pt x="171" y="301"/>
                    <a:pt x="168" y="307"/>
                  </a:cubicBezTo>
                  <a:cubicBezTo>
                    <a:pt x="166" y="313"/>
                    <a:pt x="164" y="319"/>
                    <a:pt x="164" y="325"/>
                  </a:cubicBezTo>
                  <a:cubicBezTo>
                    <a:pt x="163" y="332"/>
                    <a:pt x="162" y="339"/>
                    <a:pt x="161" y="346"/>
                  </a:cubicBezTo>
                  <a:cubicBezTo>
                    <a:pt x="160" y="355"/>
                    <a:pt x="159" y="364"/>
                    <a:pt x="156" y="373"/>
                  </a:cubicBezTo>
                  <a:cubicBezTo>
                    <a:pt x="153" y="381"/>
                    <a:pt x="152" y="390"/>
                    <a:pt x="151" y="399"/>
                  </a:cubicBezTo>
                  <a:cubicBezTo>
                    <a:pt x="151" y="407"/>
                    <a:pt x="151" y="415"/>
                    <a:pt x="150" y="422"/>
                  </a:cubicBezTo>
                  <a:cubicBezTo>
                    <a:pt x="150" y="429"/>
                    <a:pt x="149" y="436"/>
                    <a:pt x="147" y="442"/>
                  </a:cubicBezTo>
                  <a:cubicBezTo>
                    <a:pt x="146" y="444"/>
                    <a:pt x="146" y="445"/>
                    <a:pt x="145" y="447"/>
                  </a:cubicBezTo>
                  <a:cubicBezTo>
                    <a:pt x="144" y="452"/>
                    <a:pt x="144" y="458"/>
                    <a:pt x="145" y="463"/>
                  </a:cubicBezTo>
                  <a:cubicBezTo>
                    <a:pt x="146" y="465"/>
                    <a:pt x="146" y="466"/>
                    <a:pt x="146" y="467"/>
                  </a:cubicBezTo>
                  <a:cubicBezTo>
                    <a:pt x="150" y="478"/>
                    <a:pt x="150" y="490"/>
                    <a:pt x="149" y="501"/>
                  </a:cubicBezTo>
                  <a:cubicBezTo>
                    <a:pt x="149" y="505"/>
                    <a:pt x="148" y="509"/>
                    <a:pt x="147" y="513"/>
                  </a:cubicBezTo>
                  <a:cubicBezTo>
                    <a:pt x="147" y="519"/>
                    <a:pt x="147" y="524"/>
                    <a:pt x="147" y="530"/>
                  </a:cubicBezTo>
                  <a:cubicBezTo>
                    <a:pt x="148" y="530"/>
                    <a:pt x="148" y="531"/>
                    <a:pt x="148" y="531"/>
                  </a:cubicBezTo>
                  <a:cubicBezTo>
                    <a:pt x="149" y="539"/>
                    <a:pt x="149" y="547"/>
                    <a:pt x="151" y="555"/>
                  </a:cubicBezTo>
                  <a:cubicBezTo>
                    <a:pt x="152" y="562"/>
                    <a:pt x="154" y="570"/>
                    <a:pt x="156" y="577"/>
                  </a:cubicBezTo>
                  <a:cubicBezTo>
                    <a:pt x="157" y="582"/>
                    <a:pt x="158" y="586"/>
                    <a:pt x="159" y="591"/>
                  </a:cubicBezTo>
                  <a:cubicBezTo>
                    <a:pt x="161" y="602"/>
                    <a:pt x="164" y="613"/>
                    <a:pt x="170" y="624"/>
                  </a:cubicBezTo>
                  <a:cubicBezTo>
                    <a:pt x="171" y="625"/>
                    <a:pt x="172" y="627"/>
                    <a:pt x="172" y="628"/>
                  </a:cubicBezTo>
                  <a:cubicBezTo>
                    <a:pt x="174" y="631"/>
                    <a:pt x="175" y="634"/>
                    <a:pt x="175" y="638"/>
                  </a:cubicBezTo>
                  <a:cubicBezTo>
                    <a:pt x="176" y="642"/>
                    <a:pt x="176" y="645"/>
                    <a:pt x="176" y="649"/>
                  </a:cubicBezTo>
                  <a:cubicBezTo>
                    <a:pt x="177" y="653"/>
                    <a:pt x="178" y="657"/>
                    <a:pt x="180" y="660"/>
                  </a:cubicBezTo>
                  <a:cubicBezTo>
                    <a:pt x="181" y="661"/>
                    <a:pt x="181" y="662"/>
                    <a:pt x="182" y="663"/>
                  </a:cubicBezTo>
                  <a:cubicBezTo>
                    <a:pt x="187" y="672"/>
                    <a:pt x="192" y="681"/>
                    <a:pt x="196" y="690"/>
                  </a:cubicBezTo>
                  <a:cubicBezTo>
                    <a:pt x="198" y="694"/>
                    <a:pt x="200" y="699"/>
                    <a:pt x="200" y="704"/>
                  </a:cubicBezTo>
                  <a:cubicBezTo>
                    <a:pt x="201" y="709"/>
                    <a:pt x="203" y="713"/>
                    <a:pt x="206" y="716"/>
                  </a:cubicBezTo>
                  <a:cubicBezTo>
                    <a:pt x="210" y="722"/>
                    <a:pt x="214" y="728"/>
                    <a:pt x="218" y="734"/>
                  </a:cubicBezTo>
                  <a:cubicBezTo>
                    <a:pt x="221" y="740"/>
                    <a:pt x="223" y="747"/>
                    <a:pt x="222" y="753"/>
                  </a:cubicBezTo>
                  <a:cubicBezTo>
                    <a:pt x="222" y="756"/>
                    <a:pt x="221" y="758"/>
                    <a:pt x="221" y="760"/>
                  </a:cubicBezTo>
                  <a:cubicBezTo>
                    <a:pt x="219" y="763"/>
                    <a:pt x="215" y="766"/>
                    <a:pt x="211" y="765"/>
                  </a:cubicBezTo>
                  <a:cubicBezTo>
                    <a:pt x="207" y="765"/>
                    <a:pt x="203" y="764"/>
                    <a:pt x="201" y="760"/>
                  </a:cubicBezTo>
                  <a:cubicBezTo>
                    <a:pt x="194" y="752"/>
                    <a:pt x="188" y="744"/>
                    <a:pt x="186" y="733"/>
                  </a:cubicBezTo>
                  <a:cubicBezTo>
                    <a:pt x="185" y="728"/>
                    <a:pt x="183" y="724"/>
                    <a:pt x="181" y="720"/>
                  </a:cubicBezTo>
                  <a:cubicBezTo>
                    <a:pt x="175" y="711"/>
                    <a:pt x="172" y="701"/>
                    <a:pt x="168" y="691"/>
                  </a:cubicBezTo>
                  <a:cubicBezTo>
                    <a:pt x="164" y="683"/>
                    <a:pt x="161" y="675"/>
                    <a:pt x="156" y="667"/>
                  </a:cubicBezTo>
                  <a:cubicBezTo>
                    <a:pt x="153" y="663"/>
                    <a:pt x="152" y="657"/>
                    <a:pt x="151" y="651"/>
                  </a:cubicBezTo>
                  <a:cubicBezTo>
                    <a:pt x="151" y="639"/>
                    <a:pt x="150" y="638"/>
                    <a:pt x="143" y="629"/>
                  </a:cubicBezTo>
                  <a:cubicBezTo>
                    <a:pt x="141" y="625"/>
                    <a:pt x="139" y="622"/>
                    <a:pt x="139" y="618"/>
                  </a:cubicBezTo>
                  <a:cubicBezTo>
                    <a:pt x="139" y="615"/>
                    <a:pt x="139" y="613"/>
                    <a:pt x="139" y="611"/>
                  </a:cubicBezTo>
                  <a:cubicBezTo>
                    <a:pt x="139" y="606"/>
                    <a:pt x="138" y="602"/>
                    <a:pt x="136" y="598"/>
                  </a:cubicBezTo>
                  <a:cubicBezTo>
                    <a:pt x="131" y="588"/>
                    <a:pt x="129" y="578"/>
                    <a:pt x="129" y="567"/>
                  </a:cubicBezTo>
                  <a:cubicBezTo>
                    <a:pt x="129" y="563"/>
                    <a:pt x="129" y="558"/>
                    <a:pt x="127" y="554"/>
                  </a:cubicBezTo>
                  <a:cubicBezTo>
                    <a:pt x="125" y="546"/>
                    <a:pt x="124" y="537"/>
                    <a:pt x="124" y="529"/>
                  </a:cubicBezTo>
                  <a:cubicBezTo>
                    <a:pt x="124" y="524"/>
                    <a:pt x="123" y="519"/>
                    <a:pt x="122" y="514"/>
                  </a:cubicBezTo>
                  <a:cubicBezTo>
                    <a:pt x="121" y="509"/>
                    <a:pt x="121" y="504"/>
                    <a:pt x="122" y="499"/>
                  </a:cubicBezTo>
                  <a:cubicBezTo>
                    <a:pt x="122" y="498"/>
                    <a:pt x="122" y="496"/>
                    <a:pt x="123" y="494"/>
                  </a:cubicBezTo>
                  <a:cubicBezTo>
                    <a:pt x="124" y="487"/>
                    <a:pt x="123" y="481"/>
                    <a:pt x="120" y="475"/>
                  </a:cubicBezTo>
                  <a:cubicBezTo>
                    <a:pt x="119" y="473"/>
                    <a:pt x="118" y="471"/>
                    <a:pt x="118" y="469"/>
                  </a:cubicBezTo>
                  <a:cubicBezTo>
                    <a:pt x="115" y="463"/>
                    <a:pt x="115" y="458"/>
                    <a:pt x="116" y="452"/>
                  </a:cubicBezTo>
                  <a:cubicBezTo>
                    <a:pt x="117" y="449"/>
                    <a:pt x="118" y="446"/>
                    <a:pt x="119" y="442"/>
                  </a:cubicBezTo>
                  <a:cubicBezTo>
                    <a:pt x="120" y="437"/>
                    <a:pt x="120" y="431"/>
                    <a:pt x="118" y="426"/>
                  </a:cubicBezTo>
                  <a:cubicBezTo>
                    <a:pt x="114" y="418"/>
                    <a:pt x="113" y="410"/>
                    <a:pt x="114" y="402"/>
                  </a:cubicBezTo>
                  <a:cubicBezTo>
                    <a:pt x="114" y="401"/>
                    <a:pt x="114" y="400"/>
                    <a:pt x="114" y="400"/>
                  </a:cubicBezTo>
                  <a:cubicBezTo>
                    <a:pt x="113" y="390"/>
                    <a:pt x="115" y="380"/>
                    <a:pt x="119" y="371"/>
                  </a:cubicBezTo>
                  <a:cubicBezTo>
                    <a:pt x="123" y="362"/>
                    <a:pt x="125" y="353"/>
                    <a:pt x="126" y="343"/>
                  </a:cubicBezTo>
                  <a:cubicBezTo>
                    <a:pt x="127" y="340"/>
                    <a:pt x="127" y="338"/>
                    <a:pt x="128" y="335"/>
                  </a:cubicBezTo>
                  <a:cubicBezTo>
                    <a:pt x="130" y="325"/>
                    <a:pt x="131" y="315"/>
                    <a:pt x="131" y="305"/>
                  </a:cubicBezTo>
                  <a:cubicBezTo>
                    <a:pt x="130" y="300"/>
                    <a:pt x="132" y="295"/>
                    <a:pt x="133" y="290"/>
                  </a:cubicBezTo>
                  <a:cubicBezTo>
                    <a:pt x="136" y="283"/>
                    <a:pt x="139" y="276"/>
                    <a:pt x="142" y="268"/>
                  </a:cubicBezTo>
                  <a:cubicBezTo>
                    <a:pt x="146" y="257"/>
                    <a:pt x="151" y="247"/>
                    <a:pt x="157" y="237"/>
                  </a:cubicBezTo>
                  <a:cubicBezTo>
                    <a:pt x="160" y="231"/>
                    <a:pt x="163" y="226"/>
                    <a:pt x="164" y="220"/>
                  </a:cubicBezTo>
                  <a:cubicBezTo>
                    <a:pt x="165" y="214"/>
                    <a:pt x="167" y="209"/>
                    <a:pt x="171" y="204"/>
                  </a:cubicBezTo>
                  <a:cubicBezTo>
                    <a:pt x="173" y="201"/>
                    <a:pt x="175" y="197"/>
                    <a:pt x="177" y="193"/>
                  </a:cubicBezTo>
                  <a:cubicBezTo>
                    <a:pt x="179" y="187"/>
                    <a:pt x="179" y="182"/>
                    <a:pt x="177" y="176"/>
                  </a:cubicBezTo>
                  <a:cubicBezTo>
                    <a:pt x="176" y="173"/>
                    <a:pt x="175" y="170"/>
                    <a:pt x="173" y="167"/>
                  </a:cubicBezTo>
                  <a:cubicBezTo>
                    <a:pt x="171" y="163"/>
                    <a:pt x="168" y="160"/>
                    <a:pt x="165" y="157"/>
                  </a:cubicBezTo>
                  <a:cubicBezTo>
                    <a:pt x="161" y="155"/>
                    <a:pt x="158" y="153"/>
                    <a:pt x="154" y="153"/>
                  </a:cubicBezTo>
                  <a:cubicBezTo>
                    <a:pt x="149" y="152"/>
                    <a:pt x="144" y="153"/>
                    <a:pt x="139" y="154"/>
                  </a:cubicBezTo>
                  <a:cubicBezTo>
                    <a:pt x="133" y="155"/>
                    <a:pt x="128" y="157"/>
                    <a:pt x="123" y="160"/>
                  </a:cubicBezTo>
                  <a:cubicBezTo>
                    <a:pt x="115" y="164"/>
                    <a:pt x="107" y="167"/>
                    <a:pt x="98" y="169"/>
                  </a:cubicBezTo>
                  <a:cubicBezTo>
                    <a:pt x="90" y="172"/>
                    <a:pt x="82" y="173"/>
                    <a:pt x="73" y="173"/>
                  </a:cubicBezTo>
                  <a:cubicBezTo>
                    <a:pt x="73" y="173"/>
                    <a:pt x="72" y="173"/>
                    <a:pt x="72" y="173"/>
                  </a:cubicBezTo>
                  <a:cubicBezTo>
                    <a:pt x="56" y="173"/>
                    <a:pt x="53" y="172"/>
                    <a:pt x="41" y="162"/>
                  </a:cubicBezTo>
                  <a:cubicBezTo>
                    <a:pt x="37" y="158"/>
                    <a:pt x="33" y="155"/>
                    <a:pt x="29" y="151"/>
                  </a:cubicBezTo>
                  <a:cubicBezTo>
                    <a:pt x="15" y="138"/>
                    <a:pt x="12" y="133"/>
                    <a:pt x="4" y="116"/>
                  </a:cubicBezTo>
                  <a:cubicBezTo>
                    <a:pt x="3" y="113"/>
                    <a:pt x="2" y="110"/>
                    <a:pt x="2" y="108"/>
                  </a:cubicBezTo>
                  <a:cubicBezTo>
                    <a:pt x="1" y="103"/>
                    <a:pt x="1" y="98"/>
                    <a:pt x="0" y="93"/>
                  </a:cubicBezTo>
                  <a:cubicBezTo>
                    <a:pt x="0" y="89"/>
                    <a:pt x="1" y="85"/>
                    <a:pt x="2" y="81"/>
                  </a:cubicBezTo>
                  <a:cubicBezTo>
                    <a:pt x="3" y="79"/>
                    <a:pt x="4" y="77"/>
                    <a:pt x="5" y="75"/>
                  </a:cubicBezTo>
                  <a:cubicBezTo>
                    <a:pt x="6" y="73"/>
                    <a:pt x="8" y="70"/>
                    <a:pt x="9" y="68"/>
                  </a:cubicBezTo>
                  <a:cubicBezTo>
                    <a:pt x="17" y="50"/>
                    <a:pt x="28" y="35"/>
                    <a:pt x="39" y="20"/>
                  </a:cubicBezTo>
                  <a:cubicBezTo>
                    <a:pt x="41" y="18"/>
                    <a:pt x="42" y="16"/>
                    <a:pt x="43" y="14"/>
                  </a:cubicBezTo>
                  <a:cubicBezTo>
                    <a:pt x="49" y="7"/>
                    <a:pt x="56" y="3"/>
                    <a:pt x="64" y="1"/>
                  </a:cubicBezTo>
                  <a:cubicBezTo>
                    <a:pt x="69" y="0"/>
                    <a:pt x="73" y="0"/>
                    <a:pt x="78" y="2"/>
                  </a:cubicBezTo>
                  <a:cubicBezTo>
                    <a:pt x="81" y="3"/>
                    <a:pt x="83" y="5"/>
                    <a:pt x="84" y="9"/>
                  </a:cubicBezTo>
                  <a:cubicBezTo>
                    <a:pt x="87" y="15"/>
                    <a:pt x="87" y="22"/>
                    <a:pt x="84" y="28"/>
                  </a:cubicBezTo>
                  <a:cubicBezTo>
                    <a:pt x="80" y="36"/>
                    <a:pt x="76" y="44"/>
                    <a:pt x="69" y="50"/>
                  </a:cubicBezTo>
                  <a:cubicBezTo>
                    <a:pt x="65" y="54"/>
                    <a:pt x="62" y="59"/>
                    <a:pt x="60" y="64"/>
                  </a:cubicBezTo>
                  <a:cubicBezTo>
                    <a:pt x="57" y="68"/>
                    <a:pt x="55" y="72"/>
                    <a:pt x="52" y="77"/>
                  </a:cubicBezTo>
                  <a:cubicBezTo>
                    <a:pt x="51" y="79"/>
                    <a:pt x="49" y="82"/>
                    <a:pt x="48" y="84"/>
                  </a:cubicBezTo>
                  <a:cubicBezTo>
                    <a:pt x="45" y="90"/>
                    <a:pt x="45" y="96"/>
                    <a:pt x="48" y="102"/>
                  </a:cubicBezTo>
                  <a:cubicBezTo>
                    <a:pt x="51" y="109"/>
                    <a:pt x="55" y="114"/>
                    <a:pt x="61" y="119"/>
                  </a:cubicBezTo>
                  <a:cubicBezTo>
                    <a:pt x="64" y="122"/>
                    <a:pt x="68" y="123"/>
                    <a:pt x="72" y="123"/>
                  </a:cubicBezTo>
                  <a:cubicBezTo>
                    <a:pt x="75" y="123"/>
                    <a:pt x="78" y="123"/>
                    <a:pt x="82" y="1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1">
              <a:extLst>
                <a:ext uri="{FF2B5EF4-FFF2-40B4-BE49-F238E27FC236}">
                  <a16:creationId xmlns:a16="http://schemas.microsoft.com/office/drawing/2014/main" id="{9FB79581-4E1F-4B23-AC13-21D099E8EA74}"/>
                </a:ext>
              </a:extLst>
            </p:cNvPr>
            <p:cNvSpPr>
              <a:spLocks/>
            </p:cNvSpPr>
            <p:nvPr/>
          </p:nvSpPr>
          <p:spPr bwMode="auto">
            <a:xfrm>
              <a:off x="6977064" y="1000125"/>
              <a:ext cx="201613" cy="455613"/>
            </a:xfrm>
            <a:custGeom>
              <a:avLst/>
              <a:gdLst>
                <a:gd name="T0" fmla="*/ 87 w 229"/>
                <a:gd name="T1" fmla="*/ 434 h 530"/>
                <a:gd name="T2" fmla="*/ 89 w 229"/>
                <a:gd name="T3" fmla="*/ 399 h 530"/>
                <a:gd name="T4" fmla="*/ 80 w 229"/>
                <a:gd name="T5" fmla="*/ 380 h 530"/>
                <a:gd name="T6" fmla="*/ 69 w 229"/>
                <a:gd name="T7" fmla="*/ 383 h 530"/>
                <a:gd name="T8" fmla="*/ 44 w 229"/>
                <a:gd name="T9" fmla="*/ 417 h 530"/>
                <a:gd name="T10" fmla="*/ 19 w 229"/>
                <a:gd name="T11" fmla="*/ 444 h 530"/>
                <a:gd name="T12" fmla="*/ 1 w 229"/>
                <a:gd name="T13" fmla="*/ 436 h 530"/>
                <a:gd name="T14" fmla="*/ 5 w 229"/>
                <a:gd name="T15" fmla="*/ 425 h 530"/>
                <a:gd name="T16" fmla="*/ 19 w 229"/>
                <a:gd name="T17" fmla="*/ 407 h 530"/>
                <a:gd name="T18" fmla="*/ 50 w 229"/>
                <a:gd name="T19" fmla="*/ 362 h 530"/>
                <a:gd name="T20" fmla="*/ 69 w 229"/>
                <a:gd name="T21" fmla="*/ 332 h 530"/>
                <a:gd name="T22" fmla="*/ 89 w 229"/>
                <a:gd name="T23" fmla="*/ 304 h 530"/>
                <a:gd name="T24" fmla="*/ 103 w 229"/>
                <a:gd name="T25" fmla="*/ 240 h 530"/>
                <a:gd name="T26" fmla="*/ 106 w 229"/>
                <a:gd name="T27" fmla="*/ 212 h 530"/>
                <a:gd name="T28" fmla="*/ 115 w 229"/>
                <a:gd name="T29" fmla="*/ 164 h 530"/>
                <a:gd name="T30" fmla="*/ 103 w 229"/>
                <a:gd name="T31" fmla="*/ 128 h 530"/>
                <a:gd name="T32" fmla="*/ 90 w 229"/>
                <a:gd name="T33" fmla="*/ 103 h 530"/>
                <a:gd name="T34" fmla="*/ 87 w 229"/>
                <a:gd name="T35" fmla="*/ 91 h 530"/>
                <a:gd name="T36" fmla="*/ 72 w 229"/>
                <a:gd name="T37" fmla="*/ 35 h 530"/>
                <a:gd name="T38" fmla="*/ 75 w 229"/>
                <a:gd name="T39" fmla="*/ 15 h 530"/>
                <a:gd name="T40" fmla="*/ 92 w 229"/>
                <a:gd name="T41" fmla="*/ 12 h 530"/>
                <a:gd name="T42" fmla="*/ 107 w 229"/>
                <a:gd name="T43" fmla="*/ 44 h 530"/>
                <a:gd name="T44" fmla="*/ 108 w 229"/>
                <a:gd name="T45" fmla="*/ 62 h 530"/>
                <a:gd name="T46" fmla="*/ 119 w 229"/>
                <a:gd name="T47" fmla="*/ 97 h 530"/>
                <a:gd name="T48" fmla="*/ 133 w 229"/>
                <a:gd name="T49" fmla="*/ 106 h 530"/>
                <a:gd name="T50" fmla="*/ 147 w 229"/>
                <a:gd name="T51" fmla="*/ 88 h 530"/>
                <a:gd name="T52" fmla="*/ 161 w 229"/>
                <a:gd name="T53" fmla="*/ 67 h 530"/>
                <a:gd name="T54" fmla="*/ 200 w 229"/>
                <a:gd name="T55" fmla="*/ 11 h 530"/>
                <a:gd name="T56" fmla="*/ 223 w 229"/>
                <a:gd name="T57" fmla="*/ 2 h 530"/>
                <a:gd name="T58" fmla="*/ 212 w 229"/>
                <a:gd name="T59" fmla="*/ 36 h 530"/>
                <a:gd name="T60" fmla="*/ 190 w 229"/>
                <a:gd name="T61" fmla="*/ 71 h 530"/>
                <a:gd name="T62" fmla="*/ 182 w 229"/>
                <a:gd name="T63" fmla="*/ 103 h 530"/>
                <a:gd name="T64" fmla="*/ 193 w 229"/>
                <a:gd name="T65" fmla="*/ 104 h 530"/>
                <a:gd name="T66" fmla="*/ 211 w 229"/>
                <a:gd name="T67" fmla="*/ 93 h 530"/>
                <a:gd name="T68" fmla="*/ 218 w 229"/>
                <a:gd name="T69" fmla="*/ 110 h 530"/>
                <a:gd name="T70" fmla="*/ 209 w 229"/>
                <a:gd name="T71" fmla="*/ 124 h 530"/>
                <a:gd name="T72" fmla="*/ 184 w 229"/>
                <a:gd name="T73" fmla="*/ 157 h 530"/>
                <a:gd name="T74" fmla="*/ 151 w 229"/>
                <a:gd name="T75" fmla="*/ 207 h 530"/>
                <a:gd name="T76" fmla="*/ 136 w 229"/>
                <a:gd name="T77" fmla="*/ 265 h 530"/>
                <a:gd name="T78" fmla="*/ 132 w 229"/>
                <a:gd name="T79" fmla="*/ 307 h 530"/>
                <a:gd name="T80" fmla="*/ 134 w 229"/>
                <a:gd name="T81" fmla="*/ 325 h 530"/>
                <a:gd name="T82" fmla="*/ 148 w 229"/>
                <a:gd name="T83" fmla="*/ 353 h 530"/>
                <a:gd name="T84" fmla="*/ 160 w 229"/>
                <a:gd name="T85" fmla="*/ 386 h 530"/>
                <a:gd name="T86" fmla="*/ 152 w 229"/>
                <a:gd name="T87" fmla="*/ 403 h 530"/>
                <a:gd name="T88" fmla="*/ 140 w 229"/>
                <a:gd name="T89" fmla="*/ 397 h 530"/>
                <a:gd name="T90" fmla="*/ 123 w 229"/>
                <a:gd name="T91" fmla="*/ 397 h 530"/>
                <a:gd name="T92" fmla="*/ 122 w 229"/>
                <a:gd name="T93" fmla="*/ 407 h 530"/>
                <a:gd name="T94" fmla="*/ 122 w 229"/>
                <a:gd name="T95" fmla="*/ 439 h 530"/>
                <a:gd name="T96" fmla="*/ 114 w 229"/>
                <a:gd name="T97" fmla="*/ 495 h 530"/>
                <a:gd name="T98" fmla="*/ 107 w 229"/>
                <a:gd name="T99" fmla="*/ 523 h 530"/>
                <a:gd name="T100" fmla="*/ 96 w 229"/>
                <a:gd name="T101" fmla="*/ 529 h 530"/>
                <a:gd name="T102" fmla="*/ 86 w 229"/>
                <a:gd name="T103" fmla="*/ 506 h 530"/>
                <a:gd name="T104" fmla="*/ 88 w 229"/>
                <a:gd name="T105" fmla="*/ 476 h 530"/>
                <a:gd name="T106" fmla="*/ 88 w 229"/>
                <a:gd name="T107" fmla="*/ 461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 h="530">
                  <a:moveTo>
                    <a:pt x="88" y="461"/>
                  </a:moveTo>
                  <a:cubicBezTo>
                    <a:pt x="88" y="452"/>
                    <a:pt x="87" y="443"/>
                    <a:pt x="87" y="434"/>
                  </a:cubicBezTo>
                  <a:cubicBezTo>
                    <a:pt x="86" y="425"/>
                    <a:pt x="86" y="415"/>
                    <a:pt x="88" y="406"/>
                  </a:cubicBezTo>
                  <a:cubicBezTo>
                    <a:pt x="89" y="404"/>
                    <a:pt x="89" y="401"/>
                    <a:pt x="89" y="399"/>
                  </a:cubicBezTo>
                  <a:cubicBezTo>
                    <a:pt x="89" y="393"/>
                    <a:pt x="87" y="387"/>
                    <a:pt x="83" y="382"/>
                  </a:cubicBezTo>
                  <a:cubicBezTo>
                    <a:pt x="82" y="381"/>
                    <a:pt x="81" y="381"/>
                    <a:pt x="80" y="380"/>
                  </a:cubicBezTo>
                  <a:cubicBezTo>
                    <a:pt x="78" y="378"/>
                    <a:pt x="74" y="378"/>
                    <a:pt x="72" y="380"/>
                  </a:cubicBezTo>
                  <a:cubicBezTo>
                    <a:pt x="71" y="381"/>
                    <a:pt x="70" y="382"/>
                    <a:pt x="69" y="383"/>
                  </a:cubicBezTo>
                  <a:cubicBezTo>
                    <a:pt x="66" y="388"/>
                    <a:pt x="63" y="392"/>
                    <a:pt x="60" y="396"/>
                  </a:cubicBezTo>
                  <a:cubicBezTo>
                    <a:pt x="56" y="404"/>
                    <a:pt x="51" y="411"/>
                    <a:pt x="44" y="417"/>
                  </a:cubicBezTo>
                  <a:cubicBezTo>
                    <a:pt x="38" y="423"/>
                    <a:pt x="33" y="429"/>
                    <a:pt x="27" y="435"/>
                  </a:cubicBezTo>
                  <a:cubicBezTo>
                    <a:pt x="24" y="438"/>
                    <a:pt x="22" y="441"/>
                    <a:pt x="19" y="444"/>
                  </a:cubicBezTo>
                  <a:cubicBezTo>
                    <a:pt x="16" y="448"/>
                    <a:pt x="11" y="448"/>
                    <a:pt x="7" y="445"/>
                  </a:cubicBezTo>
                  <a:cubicBezTo>
                    <a:pt x="4" y="443"/>
                    <a:pt x="1" y="440"/>
                    <a:pt x="1" y="436"/>
                  </a:cubicBezTo>
                  <a:cubicBezTo>
                    <a:pt x="0" y="434"/>
                    <a:pt x="1" y="431"/>
                    <a:pt x="2" y="429"/>
                  </a:cubicBezTo>
                  <a:cubicBezTo>
                    <a:pt x="3" y="428"/>
                    <a:pt x="4" y="427"/>
                    <a:pt x="5" y="425"/>
                  </a:cubicBezTo>
                  <a:cubicBezTo>
                    <a:pt x="7" y="423"/>
                    <a:pt x="9" y="421"/>
                    <a:pt x="11" y="419"/>
                  </a:cubicBezTo>
                  <a:cubicBezTo>
                    <a:pt x="14" y="416"/>
                    <a:pt x="17" y="411"/>
                    <a:pt x="19" y="407"/>
                  </a:cubicBezTo>
                  <a:cubicBezTo>
                    <a:pt x="25" y="391"/>
                    <a:pt x="26" y="390"/>
                    <a:pt x="36" y="380"/>
                  </a:cubicBezTo>
                  <a:cubicBezTo>
                    <a:pt x="41" y="374"/>
                    <a:pt x="46" y="368"/>
                    <a:pt x="50" y="362"/>
                  </a:cubicBezTo>
                  <a:cubicBezTo>
                    <a:pt x="53" y="359"/>
                    <a:pt x="55" y="355"/>
                    <a:pt x="56" y="352"/>
                  </a:cubicBezTo>
                  <a:cubicBezTo>
                    <a:pt x="59" y="344"/>
                    <a:pt x="64" y="338"/>
                    <a:pt x="69" y="332"/>
                  </a:cubicBezTo>
                  <a:cubicBezTo>
                    <a:pt x="71" y="330"/>
                    <a:pt x="73" y="327"/>
                    <a:pt x="75" y="324"/>
                  </a:cubicBezTo>
                  <a:cubicBezTo>
                    <a:pt x="81" y="318"/>
                    <a:pt x="85" y="311"/>
                    <a:pt x="89" y="304"/>
                  </a:cubicBezTo>
                  <a:cubicBezTo>
                    <a:pt x="92" y="299"/>
                    <a:pt x="94" y="293"/>
                    <a:pt x="95" y="288"/>
                  </a:cubicBezTo>
                  <a:cubicBezTo>
                    <a:pt x="96" y="272"/>
                    <a:pt x="99" y="256"/>
                    <a:pt x="103" y="240"/>
                  </a:cubicBezTo>
                  <a:cubicBezTo>
                    <a:pt x="104" y="236"/>
                    <a:pt x="104" y="231"/>
                    <a:pt x="104" y="227"/>
                  </a:cubicBezTo>
                  <a:cubicBezTo>
                    <a:pt x="104" y="221"/>
                    <a:pt x="105" y="217"/>
                    <a:pt x="106" y="212"/>
                  </a:cubicBezTo>
                  <a:cubicBezTo>
                    <a:pt x="109" y="200"/>
                    <a:pt x="112" y="189"/>
                    <a:pt x="115" y="177"/>
                  </a:cubicBezTo>
                  <a:cubicBezTo>
                    <a:pt x="116" y="173"/>
                    <a:pt x="116" y="169"/>
                    <a:pt x="115" y="164"/>
                  </a:cubicBezTo>
                  <a:cubicBezTo>
                    <a:pt x="113" y="154"/>
                    <a:pt x="109" y="144"/>
                    <a:pt x="106" y="133"/>
                  </a:cubicBezTo>
                  <a:cubicBezTo>
                    <a:pt x="106" y="131"/>
                    <a:pt x="105" y="129"/>
                    <a:pt x="103" y="128"/>
                  </a:cubicBezTo>
                  <a:cubicBezTo>
                    <a:pt x="99" y="122"/>
                    <a:pt x="96" y="116"/>
                    <a:pt x="94" y="110"/>
                  </a:cubicBezTo>
                  <a:cubicBezTo>
                    <a:pt x="93" y="107"/>
                    <a:pt x="91" y="105"/>
                    <a:pt x="90" y="103"/>
                  </a:cubicBezTo>
                  <a:cubicBezTo>
                    <a:pt x="88" y="100"/>
                    <a:pt x="88" y="98"/>
                    <a:pt x="87" y="95"/>
                  </a:cubicBezTo>
                  <a:cubicBezTo>
                    <a:pt x="87" y="94"/>
                    <a:pt x="87" y="93"/>
                    <a:pt x="87" y="91"/>
                  </a:cubicBezTo>
                  <a:cubicBezTo>
                    <a:pt x="85" y="81"/>
                    <a:pt x="83" y="72"/>
                    <a:pt x="79" y="62"/>
                  </a:cubicBezTo>
                  <a:cubicBezTo>
                    <a:pt x="76" y="53"/>
                    <a:pt x="73" y="44"/>
                    <a:pt x="72" y="35"/>
                  </a:cubicBezTo>
                  <a:cubicBezTo>
                    <a:pt x="72" y="31"/>
                    <a:pt x="71" y="28"/>
                    <a:pt x="72" y="25"/>
                  </a:cubicBezTo>
                  <a:cubicBezTo>
                    <a:pt x="72" y="21"/>
                    <a:pt x="73" y="18"/>
                    <a:pt x="75" y="15"/>
                  </a:cubicBezTo>
                  <a:cubicBezTo>
                    <a:pt x="77" y="13"/>
                    <a:pt x="79" y="11"/>
                    <a:pt x="81" y="10"/>
                  </a:cubicBezTo>
                  <a:cubicBezTo>
                    <a:pt x="85" y="8"/>
                    <a:pt x="90" y="9"/>
                    <a:pt x="92" y="12"/>
                  </a:cubicBezTo>
                  <a:cubicBezTo>
                    <a:pt x="94" y="14"/>
                    <a:pt x="96" y="17"/>
                    <a:pt x="97" y="19"/>
                  </a:cubicBezTo>
                  <a:cubicBezTo>
                    <a:pt x="102" y="27"/>
                    <a:pt x="104" y="35"/>
                    <a:pt x="107" y="44"/>
                  </a:cubicBezTo>
                  <a:cubicBezTo>
                    <a:pt x="107" y="47"/>
                    <a:pt x="107" y="50"/>
                    <a:pt x="108" y="52"/>
                  </a:cubicBezTo>
                  <a:cubicBezTo>
                    <a:pt x="108" y="56"/>
                    <a:pt x="108" y="59"/>
                    <a:pt x="108" y="62"/>
                  </a:cubicBezTo>
                  <a:cubicBezTo>
                    <a:pt x="108" y="68"/>
                    <a:pt x="109" y="74"/>
                    <a:pt x="112" y="78"/>
                  </a:cubicBezTo>
                  <a:cubicBezTo>
                    <a:pt x="115" y="84"/>
                    <a:pt x="118" y="91"/>
                    <a:pt x="119" y="97"/>
                  </a:cubicBezTo>
                  <a:cubicBezTo>
                    <a:pt x="119" y="98"/>
                    <a:pt x="119" y="99"/>
                    <a:pt x="120" y="100"/>
                  </a:cubicBezTo>
                  <a:cubicBezTo>
                    <a:pt x="121" y="105"/>
                    <a:pt x="127" y="109"/>
                    <a:pt x="133" y="106"/>
                  </a:cubicBezTo>
                  <a:cubicBezTo>
                    <a:pt x="137" y="104"/>
                    <a:pt x="140" y="102"/>
                    <a:pt x="142" y="98"/>
                  </a:cubicBezTo>
                  <a:cubicBezTo>
                    <a:pt x="144" y="95"/>
                    <a:pt x="146" y="92"/>
                    <a:pt x="147" y="88"/>
                  </a:cubicBezTo>
                  <a:cubicBezTo>
                    <a:pt x="150" y="83"/>
                    <a:pt x="153" y="77"/>
                    <a:pt x="157" y="73"/>
                  </a:cubicBezTo>
                  <a:cubicBezTo>
                    <a:pt x="159" y="71"/>
                    <a:pt x="160" y="69"/>
                    <a:pt x="161" y="67"/>
                  </a:cubicBezTo>
                  <a:cubicBezTo>
                    <a:pt x="172" y="55"/>
                    <a:pt x="182" y="42"/>
                    <a:pt x="190" y="28"/>
                  </a:cubicBezTo>
                  <a:cubicBezTo>
                    <a:pt x="194" y="23"/>
                    <a:pt x="197" y="17"/>
                    <a:pt x="200" y="11"/>
                  </a:cubicBezTo>
                  <a:cubicBezTo>
                    <a:pt x="203" y="6"/>
                    <a:pt x="206" y="3"/>
                    <a:pt x="211" y="1"/>
                  </a:cubicBezTo>
                  <a:cubicBezTo>
                    <a:pt x="215" y="0"/>
                    <a:pt x="219" y="0"/>
                    <a:pt x="223" y="2"/>
                  </a:cubicBezTo>
                  <a:cubicBezTo>
                    <a:pt x="227" y="5"/>
                    <a:pt x="229" y="11"/>
                    <a:pt x="226" y="15"/>
                  </a:cubicBezTo>
                  <a:cubicBezTo>
                    <a:pt x="222" y="22"/>
                    <a:pt x="217" y="29"/>
                    <a:pt x="212" y="36"/>
                  </a:cubicBezTo>
                  <a:cubicBezTo>
                    <a:pt x="208" y="41"/>
                    <a:pt x="204" y="46"/>
                    <a:pt x="201" y="53"/>
                  </a:cubicBezTo>
                  <a:cubicBezTo>
                    <a:pt x="198" y="59"/>
                    <a:pt x="194" y="65"/>
                    <a:pt x="190" y="71"/>
                  </a:cubicBezTo>
                  <a:cubicBezTo>
                    <a:pt x="184" y="79"/>
                    <a:pt x="182" y="88"/>
                    <a:pt x="181" y="98"/>
                  </a:cubicBezTo>
                  <a:cubicBezTo>
                    <a:pt x="181" y="99"/>
                    <a:pt x="182" y="101"/>
                    <a:pt x="182" y="103"/>
                  </a:cubicBezTo>
                  <a:cubicBezTo>
                    <a:pt x="182" y="105"/>
                    <a:pt x="185" y="106"/>
                    <a:pt x="187" y="106"/>
                  </a:cubicBezTo>
                  <a:cubicBezTo>
                    <a:pt x="190" y="106"/>
                    <a:pt x="192" y="105"/>
                    <a:pt x="193" y="104"/>
                  </a:cubicBezTo>
                  <a:cubicBezTo>
                    <a:pt x="196" y="101"/>
                    <a:pt x="199" y="98"/>
                    <a:pt x="202" y="96"/>
                  </a:cubicBezTo>
                  <a:cubicBezTo>
                    <a:pt x="204" y="93"/>
                    <a:pt x="207" y="92"/>
                    <a:pt x="211" y="93"/>
                  </a:cubicBezTo>
                  <a:cubicBezTo>
                    <a:pt x="215" y="94"/>
                    <a:pt x="217" y="96"/>
                    <a:pt x="218" y="100"/>
                  </a:cubicBezTo>
                  <a:cubicBezTo>
                    <a:pt x="219" y="103"/>
                    <a:pt x="219" y="106"/>
                    <a:pt x="218" y="110"/>
                  </a:cubicBezTo>
                  <a:cubicBezTo>
                    <a:pt x="217" y="112"/>
                    <a:pt x="216" y="114"/>
                    <a:pt x="215" y="116"/>
                  </a:cubicBezTo>
                  <a:cubicBezTo>
                    <a:pt x="213" y="118"/>
                    <a:pt x="211" y="121"/>
                    <a:pt x="209" y="124"/>
                  </a:cubicBezTo>
                  <a:cubicBezTo>
                    <a:pt x="203" y="132"/>
                    <a:pt x="197" y="140"/>
                    <a:pt x="191" y="148"/>
                  </a:cubicBezTo>
                  <a:cubicBezTo>
                    <a:pt x="188" y="151"/>
                    <a:pt x="186" y="154"/>
                    <a:pt x="184" y="157"/>
                  </a:cubicBezTo>
                  <a:cubicBezTo>
                    <a:pt x="178" y="166"/>
                    <a:pt x="172" y="175"/>
                    <a:pt x="164" y="182"/>
                  </a:cubicBezTo>
                  <a:cubicBezTo>
                    <a:pt x="155" y="191"/>
                    <a:pt x="154" y="194"/>
                    <a:pt x="151" y="207"/>
                  </a:cubicBezTo>
                  <a:cubicBezTo>
                    <a:pt x="148" y="216"/>
                    <a:pt x="146" y="225"/>
                    <a:pt x="143" y="234"/>
                  </a:cubicBezTo>
                  <a:cubicBezTo>
                    <a:pt x="139" y="244"/>
                    <a:pt x="137" y="254"/>
                    <a:pt x="136" y="265"/>
                  </a:cubicBezTo>
                  <a:cubicBezTo>
                    <a:pt x="135" y="270"/>
                    <a:pt x="135" y="275"/>
                    <a:pt x="135" y="280"/>
                  </a:cubicBezTo>
                  <a:cubicBezTo>
                    <a:pt x="135" y="289"/>
                    <a:pt x="134" y="298"/>
                    <a:pt x="132" y="307"/>
                  </a:cubicBezTo>
                  <a:cubicBezTo>
                    <a:pt x="132" y="308"/>
                    <a:pt x="132" y="309"/>
                    <a:pt x="132" y="310"/>
                  </a:cubicBezTo>
                  <a:cubicBezTo>
                    <a:pt x="131" y="315"/>
                    <a:pt x="132" y="320"/>
                    <a:pt x="134" y="325"/>
                  </a:cubicBezTo>
                  <a:cubicBezTo>
                    <a:pt x="135" y="327"/>
                    <a:pt x="136" y="329"/>
                    <a:pt x="137" y="331"/>
                  </a:cubicBezTo>
                  <a:cubicBezTo>
                    <a:pt x="140" y="338"/>
                    <a:pt x="144" y="346"/>
                    <a:pt x="148" y="353"/>
                  </a:cubicBezTo>
                  <a:cubicBezTo>
                    <a:pt x="151" y="360"/>
                    <a:pt x="154" y="367"/>
                    <a:pt x="156" y="374"/>
                  </a:cubicBezTo>
                  <a:cubicBezTo>
                    <a:pt x="157" y="378"/>
                    <a:pt x="159" y="382"/>
                    <a:pt x="160" y="386"/>
                  </a:cubicBezTo>
                  <a:cubicBezTo>
                    <a:pt x="161" y="388"/>
                    <a:pt x="161" y="389"/>
                    <a:pt x="161" y="391"/>
                  </a:cubicBezTo>
                  <a:cubicBezTo>
                    <a:pt x="162" y="397"/>
                    <a:pt x="157" y="402"/>
                    <a:pt x="152" y="403"/>
                  </a:cubicBezTo>
                  <a:cubicBezTo>
                    <a:pt x="150" y="403"/>
                    <a:pt x="148" y="403"/>
                    <a:pt x="147" y="402"/>
                  </a:cubicBezTo>
                  <a:cubicBezTo>
                    <a:pt x="144" y="401"/>
                    <a:pt x="142" y="399"/>
                    <a:pt x="140" y="397"/>
                  </a:cubicBezTo>
                  <a:cubicBezTo>
                    <a:pt x="138" y="395"/>
                    <a:pt x="136" y="394"/>
                    <a:pt x="133" y="392"/>
                  </a:cubicBezTo>
                  <a:cubicBezTo>
                    <a:pt x="129" y="390"/>
                    <a:pt x="124" y="393"/>
                    <a:pt x="123" y="397"/>
                  </a:cubicBezTo>
                  <a:cubicBezTo>
                    <a:pt x="123" y="398"/>
                    <a:pt x="122" y="399"/>
                    <a:pt x="122" y="401"/>
                  </a:cubicBezTo>
                  <a:cubicBezTo>
                    <a:pt x="122" y="403"/>
                    <a:pt x="122" y="405"/>
                    <a:pt x="122" y="407"/>
                  </a:cubicBezTo>
                  <a:cubicBezTo>
                    <a:pt x="123" y="411"/>
                    <a:pt x="123" y="415"/>
                    <a:pt x="123" y="419"/>
                  </a:cubicBezTo>
                  <a:cubicBezTo>
                    <a:pt x="124" y="426"/>
                    <a:pt x="124" y="432"/>
                    <a:pt x="122" y="439"/>
                  </a:cubicBezTo>
                  <a:cubicBezTo>
                    <a:pt x="120" y="447"/>
                    <a:pt x="120" y="454"/>
                    <a:pt x="119" y="462"/>
                  </a:cubicBezTo>
                  <a:cubicBezTo>
                    <a:pt x="119" y="473"/>
                    <a:pt x="118" y="484"/>
                    <a:pt x="114" y="495"/>
                  </a:cubicBezTo>
                  <a:cubicBezTo>
                    <a:pt x="113" y="501"/>
                    <a:pt x="111" y="507"/>
                    <a:pt x="110" y="513"/>
                  </a:cubicBezTo>
                  <a:cubicBezTo>
                    <a:pt x="109" y="516"/>
                    <a:pt x="108" y="519"/>
                    <a:pt x="107" y="523"/>
                  </a:cubicBezTo>
                  <a:cubicBezTo>
                    <a:pt x="106" y="524"/>
                    <a:pt x="105" y="526"/>
                    <a:pt x="104" y="527"/>
                  </a:cubicBezTo>
                  <a:cubicBezTo>
                    <a:pt x="103" y="530"/>
                    <a:pt x="98" y="530"/>
                    <a:pt x="96" y="529"/>
                  </a:cubicBezTo>
                  <a:cubicBezTo>
                    <a:pt x="94" y="527"/>
                    <a:pt x="92" y="526"/>
                    <a:pt x="91" y="524"/>
                  </a:cubicBezTo>
                  <a:cubicBezTo>
                    <a:pt x="88" y="518"/>
                    <a:pt x="86" y="512"/>
                    <a:pt x="86" y="506"/>
                  </a:cubicBezTo>
                  <a:cubicBezTo>
                    <a:pt x="86" y="502"/>
                    <a:pt x="87" y="498"/>
                    <a:pt x="87" y="494"/>
                  </a:cubicBezTo>
                  <a:cubicBezTo>
                    <a:pt x="87" y="488"/>
                    <a:pt x="88" y="482"/>
                    <a:pt x="88" y="476"/>
                  </a:cubicBezTo>
                  <a:cubicBezTo>
                    <a:pt x="88" y="471"/>
                    <a:pt x="88" y="466"/>
                    <a:pt x="88" y="461"/>
                  </a:cubicBezTo>
                  <a:cubicBezTo>
                    <a:pt x="88" y="461"/>
                    <a:pt x="88" y="461"/>
                    <a:pt x="88" y="46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2">
              <a:extLst>
                <a:ext uri="{FF2B5EF4-FFF2-40B4-BE49-F238E27FC236}">
                  <a16:creationId xmlns:a16="http://schemas.microsoft.com/office/drawing/2014/main" id="{A9692DA0-D108-4C5A-9D31-9F59B020ABB5}"/>
                </a:ext>
              </a:extLst>
            </p:cNvPr>
            <p:cNvSpPr>
              <a:spLocks/>
            </p:cNvSpPr>
            <p:nvPr/>
          </p:nvSpPr>
          <p:spPr bwMode="auto">
            <a:xfrm>
              <a:off x="4194177" y="969963"/>
              <a:ext cx="171450" cy="430213"/>
            </a:xfrm>
            <a:custGeom>
              <a:avLst/>
              <a:gdLst>
                <a:gd name="T0" fmla="*/ 104 w 195"/>
                <a:gd name="T1" fmla="*/ 104 h 500"/>
                <a:gd name="T2" fmla="*/ 108 w 195"/>
                <a:gd name="T3" fmla="*/ 120 h 500"/>
                <a:gd name="T4" fmla="*/ 123 w 195"/>
                <a:gd name="T5" fmla="*/ 116 h 500"/>
                <a:gd name="T6" fmla="*/ 153 w 195"/>
                <a:gd name="T7" fmla="*/ 72 h 500"/>
                <a:gd name="T8" fmla="*/ 172 w 195"/>
                <a:gd name="T9" fmla="*/ 36 h 500"/>
                <a:gd name="T10" fmla="*/ 183 w 195"/>
                <a:gd name="T11" fmla="*/ 32 h 500"/>
                <a:gd name="T12" fmla="*/ 193 w 195"/>
                <a:gd name="T13" fmla="*/ 56 h 500"/>
                <a:gd name="T14" fmla="*/ 171 w 195"/>
                <a:gd name="T15" fmla="*/ 93 h 500"/>
                <a:gd name="T16" fmla="*/ 145 w 195"/>
                <a:gd name="T17" fmla="*/ 128 h 500"/>
                <a:gd name="T18" fmla="*/ 121 w 195"/>
                <a:gd name="T19" fmla="*/ 172 h 500"/>
                <a:gd name="T20" fmla="*/ 116 w 195"/>
                <a:gd name="T21" fmla="*/ 213 h 500"/>
                <a:gd name="T22" fmla="*/ 116 w 195"/>
                <a:gd name="T23" fmla="*/ 246 h 500"/>
                <a:gd name="T24" fmla="*/ 118 w 195"/>
                <a:gd name="T25" fmla="*/ 290 h 500"/>
                <a:gd name="T26" fmla="*/ 133 w 195"/>
                <a:gd name="T27" fmla="*/ 323 h 500"/>
                <a:gd name="T28" fmla="*/ 149 w 195"/>
                <a:gd name="T29" fmla="*/ 352 h 500"/>
                <a:gd name="T30" fmla="*/ 167 w 195"/>
                <a:gd name="T31" fmla="*/ 392 h 500"/>
                <a:gd name="T32" fmla="*/ 190 w 195"/>
                <a:gd name="T33" fmla="*/ 442 h 500"/>
                <a:gd name="T34" fmla="*/ 187 w 195"/>
                <a:gd name="T35" fmla="*/ 469 h 500"/>
                <a:gd name="T36" fmla="*/ 170 w 195"/>
                <a:gd name="T37" fmla="*/ 466 h 500"/>
                <a:gd name="T38" fmla="*/ 161 w 195"/>
                <a:gd name="T39" fmla="*/ 444 h 500"/>
                <a:gd name="T40" fmla="*/ 142 w 195"/>
                <a:gd name="T41" fmla="*/ 417 h 500"/>
                <a:gd name="T42" fmla="*/ 129 w 195"/>
                <a:gd name="T43" fmla="*/ 422 h 500"/>
                <a:gd name="T44" fmla="*/ 131 w 195"/>
                <a:gd name="T45" fmla="*/ 439 h 500"/>
                <a:gd name="T46" fmla="*/ 130 w 195"/>
                <a:gd name="T47" fmla="*/ 495 h 500"/>
                <a:gd name="T48" fmla="*/ 108 w 195"/>
                <a:gd name="T49" fmla="*/ 489 h 500"/>
                <a:gd name="T50" fmla="*/ 103 w 195"/>
                <a:gd name="T51" fmla="*/ 461 h 500"/>
                <a:gd name="T52" fmla="*/ 94 w 195"/>
                <a:gd name="T53" fmla="*/ 422 h 500"/>
                <a:gd name="T54" fmla="*/ 81 w 195"/>
                <a:gd name="T55" fmla="*/ 420 h 500"/>
                <a:gd name="T56" fmla="*/ 72 w 195"/>
                <a:gd name="T57" fmla="*/ 437 h 500"/>
                <a:gd name="T58" fmla="*/ 60 w 195"/>
                <a:gd name="T59" fmla="*/ 465 h 500"/>
                <a:gd name="T60" fmla="*/ 40 w 195"/>
                <a:gd name="T61" fmla="*/ 468 h 500"/>
                <a:gd name="T62" fmla="*/ 39 w 195"/>
                <a:gd name="T63" fmla="*/ 452 h 500"/>
                <a:gd name="T64" fmla="*/ 56 w 195"/>
                <a:gd name="T65" fmla="*/ 418 h 500"/>
                <a:gd name="T66" fmla="*/ 72 w 195"/>
                <a:gd name="T67" fmla="*/ 385 h 500"/>
                <a:gd name="T68" fmla="*/ 88 w 195"/>
                <a:gd name="T69" fmla="*/ 345 h 500"/>
                <a:gd name="T70" fmla="*/ 91 w 195"/>
                <a:gd name="T71" fmla="*/ 304 h 500"/>
                <a:gd name="T72" fmla="*/ 85 w 195"/>
                <a:gd name="T73" fmla="*/ 252 h 500"/>
                <a:gd name="T74" fmla="*/ 83 w 195"/>
                <a:gd name="T75" fmla="*/ 214 h 500"/>
                <a:gd name="T76" fmla="*/ 79 w 195"/>
                <a:gd name="T77" fmla="*/ 169 h 500"/>
                <a:gd name="T78" fmla="*/ 65 w 195"/>
                <a:gd name="T79" fmla="*/ 142 h 500"/>
                <a:gd name="T80" fmla="*/ 33 w 195"/>
                <a:gd name="T81" fmla="*/ 117 h 500"/>
                <a:gd name="T82" fmla="*/ 22 w 195"/>
                <a:gd name="T83" fmla="*/ 97 h 500"/>
                <a:gd name="T84" fmla="*/ 5 w 195"/>
                <a:gd name="T85" fmla="*/ 72 h 500"/>
                <a:gd name="T86" fmla="*/ 8 w 195"/>
                <a:gd name="T87" fmla="*/ 51 h 500"/>
                <a:gd name="T88" fmla="*/ 21 w 195"/>
                <a:gd name="T89" fmla="*/ 55 h 500"/>
                <a:gd name="T90" fmla="*/ 40 w 195"/>
                <a:gd name="T91" fmla="*/ 77 h 500"/>
                <a:gd name="T92" fmla="*/ 59 w 195"/>
                <a:gd name="T93" fmla="*/ 95 h 500"/>
                <a:gd name="T94" fmla="*/ 74 w 195"/>
                <a:gd name="T95" fmla="*/ 73 h 500"/>
                <a:gd name="T96" fmla="*/ 66 w 195"/>
                <a:gd name="T97" fmla="*/ 37 h 500"/>
                <a:gd name="T98" fmla="*/ 66 w 195"/>
                <a:gd name="T99" fmla="*/ 16 h 500"/>
                <a:gd name="T100" fmla="*/ 82 w 195"/>
                <a:gd name="T101" fmla="*/ 2 h 500"/>
                <a:gd name="T102" fmla="*/ 95 w 195"/>
                <a:gd name="T103" fmla="*/ 29 h 500"/>
                <a:gd name="T104" fmla="*/ 104 w 195"/>
                <a:gd name="T105" fmla="*/ 66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5" h="500">
                  <a:moveTo>
                    <a:pt x="107" y="82"/>
                  </a:moveTo>
                  <a:cubicBezTo>
                    <a:pt x="107" y="89"/>
                    <a:pt x="105" y="97"/>
                    <a:pt x="104" y="104"/>
                  </a:cubicBezTo>
                  <a:cubicBezTo>
                    <a:pt x="103" y="107"/>
                    <a:pt x="103" y="110"/>
                    <a:pt x="103" y="114"/>
                  </a:cubicBezTo>
                  <a:cubicBezTo>
                    <a:pt x="104" y="116"/>
                    <a:pt x="106" y="119"/>
                    <a:pt x="108" y="120"/>
                  </a:cubicBezTo>
                  <a:cubicBezTo>
                    <a:pt x="111" y="122"/>
                    <a:pt x="114" y="122"/>
                    <a:pt x="118" y="120"/>
                  </a:cubicBezTo>
                  <a:cubicBezTo>
                    <a:pt x="120" y="119"/>
                    <a:pt x="121" y="118"/>
                    <a:pt x="123" y="116"/>
                  </a:cubicBezTo>
                  <a:cubicBezTo>
                    <a:pt x="132" y="104"/>
                    <a:pt x="141" y="92"/>
                    <a:pt x="149" y="79"/>
                  </a:cubicBezTo>
                  <a:cubicBezTo>
                    <a:pt x="150" y="77"/>
                    <a:pt x="151" y="74"/>
                    <a:pt x="153" y="72"/>
                  </a:cubicBezTo>
                  <a:cubicBezTo>
                    <a:pt x="158" y="64"/>
                    <a:pt x="163" y="56"/>
                    <a:pt x="166" y="47"/>
                  </a:cubicBezTo>
                  <a:cubicBezTo>
                    <a:pt x="168" y="43"/>
                    <a:pt x="170" y="40"/>
                    <a:pt x="172" y="36"/>
                  </a:cubicBezTo>
                  <a:cubicBezTo>
                    <a:pt x="173" y="35"/>
                    <a:pt x="174" y="34"/>
                    <a:pt x="175" y="33"/>
                  </a:cubicBezTo>
                  <a:cubicBezTo>
                    <a:pt x="177" y="31"/>
                    <a:pt x="181" y="30"/>
                    <a:pt x="183" y="32"/>
                  </a:cubicBezTo>
                  <a:cubicBezTo>
                    <a:pt x="189" y="35"/>
                    <a:pt x="192" y="40"/>
                    <a:pt x="194" y="46"/>
                  </a:cubicBezTo>
                  <a:cubicBezTo>
                    <a:pt x="195" y="49"/>
                    <a:pt x="194" y="53"/>
                    <a:pt x="193" y="56"/>
                  </a:cubicBezTo>
                  <a:cubicBezTo>
                    <a:pt x="190" y="65"/>
                    <a:pt x="186" y="74"/>
                    <a:pt x="180" y="81"/>
                  </a:cubicBezTo>
                  <a:cubicBezTo>
                    <a:pt x="176" y="85"/>
                    <a:pt x="174" y="89"/>
                    <a:pt x="171" y="93"/>
                  </a:cubicBezTo>
                  <a:cubicBezTo>
                    <a:pt x="167" y="100"/>
                    <a:pt x="162" y="107"/>
                    <a:pt x="156" y="113"/>
                  </a:cubicBezTo>
                  <a:cubicBezTo>
                    <a:pt x="152" y="118"/>
                    <a:pt x="148" y="123"/>
                    <a:pt x="145" y="128"/>
                  </a:cubicBezTo>
                  <a:cubicBezTo>
                    <a:pt x="142" y="134"/>
                    <a:pt x="138" y="139"/>
                    <a:pt x="134" y="145"/>
                  </a:cubicBezTo>
                  <a:cubicBezTo>
                    <a:pt x="127" y="152"/>
                    <a:pt x="123" y="161"/>
                    <a:pt x="121" y="172"/>
                  </a:cubicBezTo>
                  <a:cubicBezTo>
                    <a:pt x="121" y="174"/>
                    <a:pt x="120" y="177"/>
                    <a:pt x="120" y="180"/>
                  </a:cubicBezTo>
                  <a:cubicBezTo>
                    <a:pt x="117" y="191"/>
                    <a:pt x="116" y="202"/>
                    <a:pt x="116" y="213"/>
                  </a:cubicBezTo>
                  <a:cubicBezTo>
                    <a:pt x="116" y="217"/>
                    <a:pt x="116" y="221"/>
                    <a:pt x="115" y="225"/>
                  </a:cubicBezTo>
                  <a:cubicBezTo>
                    <a:pt x="115" y="232"/>
                    <a:pt x="115" y="239"/>
                    <a:pt x="116" y="246"/>
                  </a:cubicBezTo>
                  <a:cubicBezTo>
                    <a:pt x="117" y="258"/>
                    <a:pt x="118" y="270"/>
                    <a:pt x="118" y="281"/>
                  </a:cubicBezTo>
                  <a:cubicBezTo>
                    <a:pt x="118" y="284"/>
                    <a:pt x="118" y="287"/>
                    <a:pt x="118" y="290"/>
                  </a:cubicBezTo>
                  <a:cubicBezTo>
                    <a:pt x="119" y="297"/>
                    <a:pt x="121" y="304"/>
                    <a:pt x="125" y="310"/>
                  </a:cubicBezTo>
                  <a:cubicBezTo>
                    <a:pt x="127" y="315"/>
                    <a:pt x="130" y="319"/>
                    <a:pt x="133" y="323"/>
                  </a:cubicBezTo>
                  <a:cubicBezTo>
                    <a:pt x="136" y="328"/>
                    <a:pt x="140" y="333"/>
                    <a:pt x="143" y="338"/>
                  </a:cubicBezTo>
                  <a:cubicBezTo>
                    <a:pt x="145" y="343"/>
                    <a:pt x="148" y="347"/>
                    <a:pt x="149" y="352"/>
                  </a:cubicBezTo>
                  <a:cubicBezTo>
                    <a:pt x="153" y="364"/>
                    <a:pt x="159" y="374"/>
                    <a:pt x="164" y="386"/>
                  </a:cubicBezTo>
                  <a:cubicBezTo>
                    <a:pt x="164" y="388"/>
                    <a:pt x="166" y="390"/>
                    <a:pt x="167" y="392"/>
                  </a:cubicBezTo>
                  <a:cubicBezTo>
                    <a:pt x="171" y="398"/>
                    <a:pt x="174" y="404"/>
                    <a:pt x="178" y="411"/>
                  </a:cubicBezTo>
                  <a:cubicBezTo>
                    <a:pt x="183" y="420"/>
                    <a:pt x="187" y="431"/>
                    <a:pt x="190" y="442"/>
                  </a:cubicBezTo>
                  <a:cubicBezTo>
                    <a:pt x="191" y="448"/>
                    <a:pt x="191" y="455"/>
                    <a:pt x="190" y="462"/>
                  </a:cubicBezTo>
                  <a:cubicBezTo>
                    <a:pt x="190" y="465"/>
                    <a:pt x="189" y="467"/>
                    <a:pt x="187" y="469"/>
                  </a:cubicBezTo>
                  <a:cubicBezTo>
                    <a:pt x="184" y="474"/>
                    <a:pt x="178" y="475"/>
                    <a:pt x="174" y="471"/>
                  </a:cubicBezTo>
                  <a:cubicBezTo>
                    <a:pt x="172" y="470"/>
                    <a:pt x="171" y="468"/>
                    <a:pt x="170" y="466"/>
                  </a:cubicBezTo>
                  <a:cubicBezTo>
                    <a:pt x="169" y="463"/>
                    <a:pt x="168" y="461"/>
                    <a:pt x="167" y="458"/>
                  </a:cubicBezTo>
                  <a:cubicBezTo>
                    <a:pt x="165" y="453"/>
                    <a:pt x="163" y="449"/>
                    <a:pt x="161" y="444"/>
                  </a:cubicBezTo>
                  <a:cubicBezTo>
                    <a:pt x="156" y="437"/>
                    <a:pt x="151" y="429"/>
                    <a:pt x="146" y="422"/>
                  </a:cubicBezTo>
                  <a:cubicBezTo>
                    <a:pt x="145" y="420"/>
                    <a:pt x="144" y="418"/>
                    <a:pt x="142" y="417"/>
                  </a:cubicBezTo>
                  <a:cubicBezTo>
                    <a:pt x="139" y="414"/>
                    <a:pt x="134" y="414"/>
                    <a:pt x="132" y="418"/>
                  </a:cubicBezTo>
                  <a:cubicBezTo>
                    <a:pt x="131" y="419"/>
                    <a:pt x="130" y="421"/>
                    <a:pt x="129" y="422"/>
                  </a:cubicBezTo>
                  <a:cubicBezTo>
                    <a:pt x="128" y="425"/>
                    <a:pt x="128" y="429"/>
                    <a:pt x="129" y="432"/>
                  </a:cubicBezTo>
                  <a:cubicBezTo>
                    <a:pt x="129" y="434"/>
                    <a:pt x="130" y="437"/>
                    <a:pt x="131" y="439"/>
                  </a:cubicBezTo>
                  <a:cubicBezTo>
                    <a:pt x="136" y="450"/>
                    <a:pt x="137" y="462"/>
                    <a:pt x="139" y="474"/>
                  </a:cubicBezTo>
                  <a:cubicBezTo>
                    <a:pt x="140" y="483"/>
                    <a:pt x="137" y="490"/>
                    <a:pt x="130" y="495"/>
                  </a:cubicBezTo>
                  <a:cubicBezTo>
                    <a:pt x="129" y="496"/>
                    <a:pt x="126" y="497"/>
                    <a:pt x="124" y="498"/>
                  </a:cubicBezTo>
                  <a:cubicBezTo>
                    <a:pt x="117" y="500"/>
                    <a:pt x="110" y="496"/>
                    <a:pt x="108" y="489"/>
                  </a:cubicBezTo>
                  <a:cubicBezTo>
                    <a:pt x="108" y="486"/>
                    <a:pt x="107" y="483"/>
                    <a:pt x="107" y="481"/>
                  </a:cubicBezTo>
                  <a:cubicBezTo>
                    <a:pt x="106" y="474"/>
                    <a:pt x="105" y="467"/>
                    <a:pt x="103" y="461"/>
                  </a:cubicBezTo>
                  <a:cubicBezTo>
                    <a:pt x="100" y="452"/>
                    <a:pt x="97" y="442"/>
                    <a:pt x="97" y="432"/>
                  </a:cubicBezTo>
                  <a:cubicBezTo>
                    <a:pt x="97" y="428"/>
                    <a:pt x="96" y="425"/>
                    <a:pt x="94" y="422"/>
                  </a:cubicBezTo>
                  <a:cubicBezTo>
                    <a:pt x="93" y="420"/>
                    <a:pt x="91" y="418"/>
                    <a:pt x="87" y="418"/>
                  </a:cubicBezTo>
                  <a:cubicBezTo>
                    <a:pt x="85" y="418"/>
                    <a:pt x="83" y="418"/>
                    <a:pt x="81" y="420"/>
                  </a:cubicBezTo>
                  <a:cubicBezTo>
                    <a:pt x="80" y="421"/>
                    <a:pt x="78" y="423"/>
                    <a:pt x="77" y="425"/>
                  </a:cubicBezTo>
                  <a:cubicBezTo>
                    <a:pt x="75" y="429"/>
                    <a:pt x="73" y="433"/>
                    <a:pt x="72" y="437"/>
                  </a:cubicBezTo>
                  <a:cubicBezTo>
                    <a:pt x="69" y="445"/>
                    <a:pt x="66" y="452"/>
                    <a:pt x="63" y="459"/>
                  </a:cubicBezTo>
                  <a:cubicBezTo>
                    <a:pt x="62" y="461"/>
                    <a:pt x="61" y="463"/>
                    <a:pt x="60" y="465"/>
                  </a:cubicBezTo>
                  <a:cubicBezTo>
                    <a:pt x="57" y="469"/>
                    <a:pt x="53" y="471"/>
                    <a:pt x="49" y="472"/>
                  </a:cubicBezTo>
                  <a:cubicBezTo>
                    <a:pt x="45" y="472"/>
                    <a:pt x="42" y="471"/>
                    <a:pt x="40" y="468"/>
                  </a:cubicBezTo>
                  <a:cubicBezTo>
                    <a:pt x="36" y="464"/>
                    <a:pt x="36" y="459"/>
                    <a:pt x="38" y="454"/>
                  </a:cubicBezTo>
                  <a:cubicBezTo>
                    <a:pt x="39" y="453"/>
                    <a:pt x="39" y="453"/>
                    <a:pt x="39" y="452"/>
                  </a:cubicBezTo>
                  <a:cubicBezTo>
                    <a:pt x="45" y="444"/>
                    <a:pt x="49" y="436"/>
                    <a:pt x="52" y="427"/>
                  </a:cubicBezTo>
                  <a:cubicBezTo>
                    <a:pt x="53" y="424"/>
                    <a:pt x="54" y="421"/>
                    <a:pt x="56" y="418"/>
                  </a:cubicBezTo>
                  <a:cubicBezTo>
                    <a:pt x="57" y="414"/>
                    <a:pt x="59" y="411"/>
                    <a:pt x="61" y="407"/>
                  </a:cubicBezTo>
                  <a:cubicBezTo>
                    <a:pt x="64" y="399"/>
                    <a:pt x="68" y="392"/>
                    <a:pt x="72" y="385"/>
                  </a:cubicBezTo>
                  <a:cubicBezTo>
                    <a:pt x="75" y="380"/>
                    <a:pt x="78" y="374"/>
                    <a:pt x="81" y="369"/>
                  </a:cubicBezTo>
                  <a:cubicBezTo>
                    <a:pt x="86" y="362"/>
                    <a:pt x="88" y="354"/>
                    <a:pt x="88" y="345"/>
                  </a:cubicBezTo>
                  <a:cubicBezTo>
                    <a:pt x="89" y="338"/>
                    <a:pt x="90" y="332"/>
                    <a:pt x="91" y="325"/>
                  </a:cubicBezTo>
                  <a:cubicBezTo>
                    <a:pt x="93" y="318"/>
                    <a:pt x="93" y="311"/>
                    <a:pt x="91" y="304"/>
                  </a:cubicBezTo>
                  <a:cubicBezTo>
                    <a:pt x="88" y="294"/>
                    <a:pt x="87" y="284"/>
                    <a:pt x="87" y="274"/>
                  </a:cubicBezTo>
                  <a:cubicBezTo>
                    <a:pt x="87" y="267"/>
                    <a:pt x="86" y="259"/>
                    <a:pt x="85" y="252"/>
                  </a:cubicBezTo>
                  <a:cubicBezTo>
                    <a:pt x="85" y="246"/>
                    <a:pt x="84" y="239"/>
                    <a:pt x="84" y="232"/>
                  </a:cubicBezTo>
                  <a:cubicBezTo>
                    <a:pt x="85" y="226"/>
                    <a:pt x="84" y="220"/>
                    <a:pt x="83" y="214"/>
                  </a:cubicBezTo>
                  <a:cubicBezTo>
                    <a:pt x="80" y="205"/>
                    <a:pt x="80" y="196"/>
                    <a:pt x="82" y="187"/>
                  </a:cubicBezTo>
                  <a:cubicBezTo>
                    <a:pt x="83" y="181"/>
                    <a:pt x="82" y="175"/>
                    <a:pt x="79" y="169"/>
                  </a:cubicBezTo>
                  <a:cubicBezTo>
                    <a:pt x="76" y="163"/>
                    <a:pt x="73" y="156"/>
                    <a:pt x="71" y="149"/>
                  </a:cubicBezTo>
                  <a:cubicBezTo>
                    <a:pt x="70" y="146"/>
                    <a:pt x="68" y="143"/>
                    <a:pt x="65" y="142"/>
                  </a:cubicBezTo>
                  <a:cubicBezTo>
                    <a:pt x="60" y="138"/>
                    <a:pt x="55" y="135"/>
                    <a:pt x="51" y="132"/>
                  </a:cubicBezTo>
                  <a:cubicBezTo>
                    <a:pt x="44" y="128"/>
                    <a:pt x="38" y="123"/>
                    <a:pt x="33" y="117"/>
                  </a:cubicBezTo>
                  <a:cubicBezTo>
                    <a:pt x="29" y="112"/>
                    <a:pt x="26" y="107"/>
                    <a:pt x="24" y="101"/>
                  </a:cubicBezTo>
                  <a:cubicBezTo>
                    <a:pt x="23" y="100"/>
                    <a:pt x="22" y="98"/>
                    <a:pt x="22" y="97"/>
                  </a:cubicBezTo>
                  <a:cubicBezTo>
                    <a:pt x="19" y="89"/>
                    <a:pt x="15" y="82"/>
                    <a:pt x="10" y="77"/>
                  </a:cubicBezTo>
                  <a:cubicBezTo>
                    <a:pt x="8" y="75"/>
                    <a:pt x="6" y="74"/>
                    <a:pt x="5" y="72"/>
                  </a:cubicBezTo>
                  <a:cubicBezTo>
                    <a:pt x="3" y="69"/>
                    <a:pt x="2" y="66"/>
                    <a:pt x="1" y="63"/>
                  </a:cubicBezTo>
                  <a:cubicBezTo>
                    <a:pt x="0" y="57"/>
                    <a:pt x="3" y="53"/>
                    <a:pt x="8" y="51"/>
                  </a:cubicBezTo>
                  <a:cubicBezTo>
                    <a:pt x="10" y="50"/>
                    <a:pt x="12" y="50"/>
                    <a:pt x="15" y="50"/>
                  </a:cubicBezTo>
                  <a:cubicBezTo>
                    <a:pt x="17" y="51"/>
                    <a:pt x="20" y="53"/>
                    <a:pt x="21" y="55"/>
                  </a:cubicBezTo>
                  <a:cubicBezTo>
                    <a:pt x="24" y="58"/>
                    <a:pt x="26" y="60"/>
                    <a:pt x="28" y="63"/>
                  </a:cubicBezTo>
                  <a:cubicBezTo>
                    <a:pt x="31" y="68"/>
                    <a:pt x="35" y="73"/>
                    <a:pt x="40" y="77"/>
                  </a:cubicBezTo>
                  <a:cubicBezTo>
                    <a:pt x="44" y="81"/>
                    <a:pt x="48" y="86"/>
                    <a:pt x="53" y="90"/>
                  </a:cubicBezTo>
                  <a:cubicBezTo>
                    <a:pt x="55" y="92"/>
                    <a:pt x="57" y="94"/>
                    <a:pt x="59" y="95"/>
                  </a:cubicBezTo>
                  <a:cubicBezTo>
                    <a:pt x="63" y="96"/>
                    <a:pt x="67" y="95"/>
                    <a:pt x="70" y="92"/>
                  </a:cubicBezTo>
                  <a:cubicBezTo>
                    <a:pt x="74" y="87"/>
                    <a:pt x="75" y="80"/>
                    <a:pt x="74" y="73"/>
                  </a:cubicBezTo>
                  <a:cubicBezTo>
                    <a:pt x="74" y="71"/>
                    <a:pt x="73" y="69"/>
                    <a:pt x="72" y="67"/>
                  </a:cubicBezTo>
                  <a:cubicBezTo>
                    <a:pt x="68" y="57"/>
                    <a:pt x="66" y="48"/>
                    <a:pt x="66" y="37"/>
                  </a:cubicBezTo>
                  <a:cubicBezTo>
                    <a:pt x="66" y="33"/>
                    <a:pt x="65" y="29"/>
                    <a:pt x="65" y="24"/>
                  </a:cubicBezTo>
                  <a:cubicBezTo>
                    <a:pt x="65" y="21"/>
                    <a:pt x="65" y="19"/>
                    <a:pt x="66" y="16"/>
                  </a:cubicBezTo>
                  <a:cubicBezTo>
                    <a:pt x="66" y="11"/>
                    <a:pt x="68" y="6"/>
                    <a:pt x="72" y="3"/>
                  </a:cubicBezTo>
                  <a:cubicBezTo>
                    <a:pt x="75" y="0"/>
                    <a:pt x="79" y="0"/>
                    <a:pt x="82" y="2"/>
                  </a:cubicBezTo>
                  <a:cubicBezTo>
                    <a:pt x="88" y="5"/>
                    <a:pt x="93" y="11"/>
                    <a:pt x="94" y="19"/>
                  </a:cubicBezTo>
                  <a:cubicBezTo>
                    <a:pt x="95" y="22"/>
                    <a:pt x="95" y="25"/>
                    <a:pt x="95" y="29"/>
                  </a:cubicBezTo>
                  <a:cubicBezTo>
                    <a:pt x="95" y="34"/>
                    <a:pt x="96" y="40"/>
                    <a:pt x="98" y="45"/>
                  </a:cubicBezTo>
                  <a:cubicBezTo>
                    <a:pt x="100" y="52"/>
                    <a:pt x="102" y="59"/>
                    <a:pt x="104" y="66"/>
                  </a:cubicBezTo>
                  <a:cubicBezTo>
                    <a:pt x="106" y="71"/>
                    <a:pt x="107" y="76"/>
                    <a:pt x="107"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3">
              <a:extLst>
                <a:ext uri="{FF2B5EF4-FFF2-40B4-BE49-F238E27FC236}">
                  <a16:creationId xmlns:a16="http://schemas.microsoft.com/office/drawing/2014/main" id="{18B3F88D-D6BE-4CC2-B5BA-3AE1171A7156}"/>
                </a:ext>
              </a:extLst>
            </p:cNvPr>
            <p:cNvSpPr>
              <a:spLocks/>
            </p:cNvSpPr>
            <p:nvPr/>
          </p:nvSpPr>
          <p:spPr bwMode="auto">
            <a:xfrm>
              <a:off x="4808539" y="993775"/>
              <a:ext cx="217488" cy="406400"/>
            </a:xfrm>
            <a:custGeom>
              <a:avLst/>
              <a:gdLst>
                <a:gd name="T0" fmla="*/ 120 w 248"/>
                <a:gd name="T1" fmla="*/ 418 h 472"/>
                <a:gd name="T2" fmla="*/ 110 w 248"/>
                <a:gd name="T3" fmla="*/ 463 h 472"/>
                <a:gd name="T4" fmla="*/ 99 w 248"/>
                <a:gd name="T5" fmla="*/ 472 h 472"/>
                <a:gd name="T6" fmla="*/ 88 w 248"/>
                <a:gd name="T7" fmla="*/ 452 h 472"/>
                <a:gd name="T8" fmla="*/ 86 w 248"/>
                <a:gd name="T9" fmla="*/ 410 h 472"/>
                <a:gd name="T10" fmla="*/ 85 w 248"/>
                <a:gd name="T11" fmla="*/ 336 h 472"/>
                <a:gd name="T12" fmla="*/ 84 w 248"/>
                <a:gd name="T13" fmla="*/ 315 h 472"/>
                <a:gd name="T14" fmla="*/ 64 w 248"/>
                <a:gd name="T15" fmla="*/ 322 h 472"/>
                <a:gd name="T16" fmla="*/ 51 w 248"/>
                <a:gd name="T17" fmla="*/ 351 h 472"/>
                <a:gd name="T18" fmla="*/ 42 w 248"/>
                <a:gd name="T19" fmla="*/ 367 h 472"/>
                <a:gd name="T20" fmla="*/ 23 w 248"/>
                <a:gd name="T21" fmla="*/ 393 h 472"/>
                <a:gd name="T22" fmla="*/ 6 w 248"/>
                <a:gd name="T23" fmla="*/ 398 h 472"/>
                <a:gd name="T24" fmla="*/ 2 w 248"/>
                <a:gd name="T25" fmla="*/ 385 h 472"/>
                <a:gd name="T26" fmla="*/ 15 w 248"/>
                <a:gd name="T27" fmla="*/ 358 h 472"/>
                <a:gd name="T28" fmla="*/ 23 w 248"/>
                <a:gd name="T29" fmla="*/ 341 h 472"/>
                <a:gd name="T30" fmla="*/ 39 w 248"/>
                <a:gd name="T31" fmla="*/ 311 h 472"/>
                <a:gd name="T32" fmla="*/ 62 w 248"/>
                <a:gd name="T33" fmla="*/ 263 h 472"/>
                <a:gd name="T34" fmla="*/ 74 w 248"/>
                <a:gd name="T35" fmla="*/ 219 h 472"/>
                <a:gd name="T36" fmla="*/ 71 w 248"/>
                <a:gd name="T37" fmla="*/ 180 h 472"/>
                <a:gd name="T38" fmla="*/ 67 w 248"/>
                <a:gd name="T39" fmla="*/ 144 h 472"/>
                <a:gd name="T40" fmla="*/ 64 w 248"/>
                <a:gd name="T41" fmla="*/ 105 h 472"/>
                <a:gd name="T42" fmla="*/ 64 w 248"/>
                <a:gd name="T43" fmla="*/ 74 h 472"/>
                <a:gd name="T44" fmla="*/ 60 w 248"/>
                <a:gd name="T45" fmla="*/ 24 h 472"/>
                <a:gd name="T46" fmla="*/ 77 w 248"/>
                <a:gd name="T47" fmla="*/ 0 h 472"/>
                <a:gd name="T48" fmla="*/ 88 w 248"/>
                <a:gd name="T49" fmla="*/ 11 h 472"/>
                <a:gd name="T50" fmla="*/ 94 w 248"/>
                <a:gd name="T51" fmla="*/ 42 h 472"/>
                <a:gd name="T52" fmla="*/ 96 w 248"/>
                <a:gd name="T53" fmla="*/ 73 h 472"/>
                <a:gd name="T54" fmla="*/ 110 w 248"/>
                <a:gd name="T55" fmla="*/ 86 h 472"/>
                <a:gd name="T56" fmla="*/ 128 w 248"/>
                <a:gd name="T57" fmla="*/ 72 h 472"/>
                <a:gd name="T58" fmla="*/ 147 w 248"/>
                <a:gd name="T59" fmla="*/ 49 h 472"/>
                <a:gd name="T60" fmla="*/ 175 w 248"/>
                <a:gd name="T61" fmla="*/ 18 h 472"/>
                <a:gd name="T62" fmla="*/ 183 w 248"/>
                <a:gd name="T63" fmla="*/ 10 h 472"/>
                <a:gd name="T64" fmla="*/ 198 w 248"/>
                <a:gd name="T65" fmla="*/ 22 h 472"/>
                <a:gd name="T66" fmla="*/ 173 w 248"/>
                <a:gd name="T67" fmla="*/ 54 h 472"/>
                <a:gd name="T68" fmla="*/ 153 w 248"/>
                <a:gd name="T69" fmla="*/ 84 h 472"/>
                <a:gd name="T70" fmla="*/ 131 w 248"/>
                <a:gd name="T71" fmla="*/ 116 h 472"/>
                <a:gd name="T72" fmla="*/ 110 w 248"/>
                <a:gd name="T73" fmla="*/ 150 h 472"/>
                <a:gd name="T74" fmla="*/ 106 w 248"/>
                <a:gd name="T75" fmla="*/ 172 h 472"/>
                <a:gd name="T76" fmla="*/ 111 w 248"/>
                <a:gd name="T77" fmla="*/ 199 h 472"/>
                <a:gd name="T78" fmla="*/ 108 w 248"/>
                <a:gd name="T79" fmla="*/ 214 h 472"/>
                <a:gd name="T80" fmla="*/ 138 w 248"/>
                <a:gd name="T81" fmla="*/ 265 h 472"/>
                <a:gd name="T82" fmla="*/ 177 w 248"/>
                <a:gd name="T83" fmla="*/ 304 h 472"/>
                <a:gd name="T84" fmla="*/ 201 w 248"/>
                <a:gd name="T85" fmla="*/ 327 h 472"/>
                <a:gd name="T86" fmla="*/ 209 w 248"/>
                <a:gd name="T87" fmla="*/ 340 h 472"/>
                <a:gd name="T88" fmla="*/ 224 w 248"/>
                <a:gd name="T89" fmla="*/ 357 h 472"/>
                <a:gd name="T90" fmla="*/ 241 w 248"/>
                <a:gd name="T91" fmla="*/ 373 h 472"/>
                <a:gd name="T92" fmla="*/ 242 w 248"/>
                <a:gd name="T93" fmla="*/ 392 h 472"/>
                <a:gd name="T94" fmla="*/ 210 w 248"/>
                <a:gd name="T95" fmla="*/ 386 h 472"/>
                <a:gd name="T96" fmla="*/ 201 w 248"/>
                <a:gd name="T97" fmla="*/ 374 h 472"/>
                <a:gd name="T98" fmla="*/ 176 w 248"/>
                <a:gd name="T99" fmla="*/ 349 h 472"/>
                <a:gd name="T100" fmla="*/ 141 w 248"/>
                <a:gd name="T101" fmla="*/ 316 h 472"/>
                <a:gd name="T102" fmla="*/ 121 w 248"/>
                <a:gd name="T103" fmla="*/ 321 h 472"/>
                <a:gd name="T104" fmla="*/ 119 w 248"/>
                <a:gd name="T105" fmla="*/ 341 h 472"/>
                <a:gd name="T106" fmla="*/ 120 w 248"/>
                <a:gd name="T107" fmla="*/ 37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8" h="472">
                  <a:moveTo>
                    <a:pt x="120" y="377"/>
                  </a:moveTo>
                  <a:cubicBezTo>
                    <a:pt x="120" y="391"/>
                    <a:pt x="120" y="404"/>
                    <a:pt x="120" y="418"/>
                  </a:cubicBezTo>
                  <a:cubicBezTo>
                    <a:pt x="120" y="426"/>
                    <a:pt x="119" y="433"/>
                    <a:pt x="116" y="441"/>
                  </a:cubicBezTo>
                  <a:cubicBezTo>
                    <a:pt x="114" y="448"/>
                    <a:pt x="112" y="456"/>
                    <a:pt x="110" y="463"/>
                  </a:cubicBezTo>
                  <a:cubicBezTo>
                    <a:pt x="109" y="465"/>
                    <a:pt x="108" y="466"/>
                    <a:pt x="108" y="468"/>
                  </a:cubicBezTo>
                  <a:cubicBezTo>
                    <a:pt x="106" y="471"/>
                    <a:pt x="102" y="472"/>
                    <a:pt x="99" y="472"/>
                  </a:cubicBezTo>
                  <a:cubicBezTo>
                    <a:pt x="93" y="470"/>
                    <a:pt x="89" y="466"/>
                    <a:pt x="88" y="460"/>
                  </a:cubicBezTo>
                  <a:cubicBezTo>
                    <a:pt x="88" y="457"/>
                    <a:pt x="88" y="455"/>
                    <a:pt x="88" y="452"/>
                  </a:cubicBezTo>
                  <a:cubicBezTo>
                    <a:pt x="88" y="443"/>
                    <a:pt x="88" y="434"/>
                    <a:pt x="86" y="425"/>
                  </a:cubicBezTo>
                  <a:cubicBezTo>
                    <a:pt x="86" y="420"/>
                    <a:pt x="86" y="415"/>
                    <a:pt x="86" y="410"/>
                  </a:cubicBezTo>
                  <a:cubicBezTo>
                    <a:pt x="86" y="398"/>
                    <a:pt x="85" y="387"/>
                    <a:pt x="85" y="375"/>
                  </a:cubicBezTo>
                  <a:cubicBezTo>
                    <a:pt x="84" y="362"/>
                    <a:pt x="84" y="349"/>
                    <a:pt x="85" y="336"/>
                  </a:cubicBezTo>
                  <a:cubicBezTo>
                    <a:pt x="86" y="332"/>
                    <a:pt x="86" y="327"/>
                    <a:pt x="86" y="323"/>
                  </a:cubicBezTo>
                  <a:cubicBezTo>
                    <a:pt x="86" y="320"/>
                    <a:pt x="85" y="318"/>
                    <a:pt x="84" y="315"/>
                  </a:cubicBezTo>
                  <a:cubicBezTo>
                    <a:pt x="81" y="310"/>
                    <a:pt x="76" y="309"/>
                    <a:pt x="72" y="312"/>
                  </a:cubicBezTo>
                  <a:cubicBezTo>
                    <a:pt x="69" y="315"/>
                    <a:pt x="66" y="318"/>
                    <a:pt x="64" y="322"/>
                  </a:cubicBezTo>
                  <a:cubicBezTo>
                    <a:pt x="63" y="323"/>
                    <a:pt x="63" y="324"/>
                    <a:pt x="63" y="325"/>
                  </a:cubicBezTo>
                  <a:cubicBezTo>
                    <a:pt x="60" y="335"/>
                    <a:pt x="57" y="343"/>
                    <a:pt x="51" y="351"/>
                  </a:cubicBezTo>
                  <a:cubicBezTo>
                    <a:pt x="50" y="354"/>
                    <a:pt x="49" y="356"/>
                    <a:pt x="47" y="359"/>
                  </a:cubicBezTo>
                  <a:cubicBezTo>
                    <a:pt x="46" y="362"/>
                    <a:pt x="44" y="364"/>
                    <a:pt x="42" y="367"/>
                  </a:cubicBezTo>
                  <a:cubicBezTo>
                    <a:pt x="38" y="374"/>
                    <a:pt x="33" y="380"/>
                    <a:pt x="28" y="386"/>
                  </a:cubicBezTo>
                  <a:cubicBezTo>
                    <a:pt x="27" y="388"/>
                    <a:pt x="25" y="391"/>
                    <a:pt x="23" y="393"/>
                  </a:cubicBezTo>
                  <a:cubicBezTo>
                    <a:pt x="20" y="396"/>
                    <a:pt x="16" y="398"/>
                    <a:pt x="11" y="399"/>
                  </a:cubicBezTo>
                  <a:cubicBezTo>
                    <a:pt x="10" y="399"/>
                    <a:pt x="8" y="399"/>
                    <a:pt x="6" y="398"/>
                  </a:cubicBezTo>
                  <a:cubicBezTo>
                    <a:pt x="2" y="397"/>
                    <a:pt x="0" y="393"/>
                    <a:pt x="1" y="389"/>
                  </a:cubicBezTo>
                  <a:cubicBezTo>
                    <a:pt x="1" y="388"/>
                    <a:pt x="1" y="386"/>
                    <a:pt x="2" y="385"/>
                  </a:cubicBezTo>
                  <a:cubicBezTo>
                    <a:pt x="3" y="382"/>
                    <a:pt x="4" y="381"/>
                    <a:pt x="5" y="379"/>
                  </a:cubicBezTo>
                  <a:cubicBezTo>
                    <a:pt x="10" y="372"/>
                    <a:pt x="13" y="365"/>
                    <a:pt x="15" y="358"/>
                  </a:cubicBezTo>
                  <a:cubicBezTo>
                    <a:pt x="16" y="355"/>
                    <a:pt x="17" y="353"/>
                    <a:pt x="18" y="351"/>
                  </a:cubicBezTo>
                  <a:cubicBezTo>
                    <a:pt x="19" y="348"/>
                    <a:pt x="21" y="344"/>
                    <a:pt x="23" y="341"/>
                  </a:cubicBezTo>
                  <a:cubicBezTo>
                    <a:pt x="29" y="334"/>
                    <a:pt x="33" y="326"/>
                    <a:pt x="36" y="317"/>
                  </a:cubicBezTo>
                  <a:cubicBezTo>
                    <a:pt x="37" y="315"/>
                    <a:pt x="38" y="313"/>
                    <a:pt x="39" y="311"/>
                  </a:cubicBezTo>
                  <a:cubicBezTo>
                    <a:pt x="46" y="299"/>
                    <a:pt x="51" y="286"/>
                    <a:pt x="57" y="274"/>
                  </a:cubicBezTo>
                  <a:cubicBezTo>
                    <a:pt x="59" y="270"/>
                    <a:pt x="61" y="267"/>
                    <a:pt x="62" y="263"/>
                  </a:cubicBezTo>
                  <a:cubicBezTo>
                    <a:pt x="68" y="255"/>
                    <a:pt x="71" y="245"/>
                    <a:pt x="73" y="235"/>
                  </a:cubicBezTo>
                  <a:cubicBezTo>
                    <a:pt x="74" y="230"/>
                    <a:pt x="75" y="224"/>
                    <a:pt x="74" y="219"/>
                  </a:cubicBezTo>
                  <a:cubicBezTo>
                    <a:pt x="74" y="211"/>
                    <a:pt x="74" y="204"/>
                    <a:pt x="73" y="197"/>
                  </a:cubicBezTo>
                  <a:cubicBezTo>
                    <a:pt x="73" y="191"/>
                    <a:pt x="72" y="186"/>
                    <a:pt x="71" y="180"/>
                  </a:cubicBezTo>
                  <a:cubicBezTo>
                    <a:pt x="70" y="174"/>
                    <a:pt x="69" y="167"/>
                    <a:pt x="69" y="160"/>
                  </a:cubicBezTo>
                  <a:cubicBezTo>
                    <a:pt x="68" y="155"/>
                    <a:pt x="68" y="149"/>
                    <a:pt x="67" y="144"/>
                  </a:cubicBezTo>
                  <a:cubicBezTo>
                    <a:pt x="67" y="141"/>
                    <a:pt x="67" y="138"/>
                    <a:pt x="67" y="135"/>
                  </a:cubicBezTo>
                  <a:cubicBezTo>
                    <a:pt x="67" y="125"/>
                    <a:pt x="66" y="115"/>
                    <a:pt x="64" y="105"/>
                  </a:cubicBezTo>
                  <a:cubicBezTo>
                    <a:pt x="62" y="99"/>
                    <a:pt x="62" y="92"/>
                    <a:pt x="63" y="85"/>
                  </a:cubicBezTo>
                  <a:cubicBezTo>
                    <a:pt x="63" y="81"/>
                    <a:pt x="64" y="78"/>
                    <a:pt x="64" y="74"/>
                  </a:cubicBezTo>
                  <a:cubicBezTo>
                    <a:pt x="66" y="61"/>
                    <a:pt x="65" y="48"/>
                    <a:pt x="62" y="35"/>
                  </a:cubicBezTo>
                  <a:cubicBezTo>
                    <a:pt x="61" y="32"/>
                    <a:pt x="60" y="28"/>
                    <a:pt x="60" y="24"/>
                  </a:cubicBezTo>
                  <a:cubicBezTo>
                    <a:pt x="59" y="18"/>
                    <a:pt x="60" y="12"/>
                    <a:pt x="64" y="7"/>
                  </a:cubicBezTo>
                  <a:cubicBezTo>
                    <a:pt x="67" y="2"/>
                    <a:pt x="72" y="0"/>
                    <a:pt x="77" y="0"/>
                  </a:cubicBezTo>
                  <a:cubicBezTo>
                    <a:pt x="81" y="0"/>
                    <a:pt x="85" y="3"/>
                    <a:pt x="87" y="6"/>
                  </a:cubicBezTo>
                  <a:cubicBezTo>
                    <a:pt x="87" y="7"/>
                    <a:pt x="88" y="9"/>
                    <a:pt x="88" y="11"/>
                  </a:cubicBezTo>
                  <a:cubicBezTo>
                    <a:pt x="89" y="13"/>
                    <a:pt x="89" y="15"/>
                    <a:pt x="89" y="17"/>
                  </a:cubicBezTo>
                  <a:cubicBezTo>
                    <a:pt x="89" y="26"/>
                    <a:pt x="91" y="34"/>
                    <a:pt x="94" y="42"/>
                  </a:cubicBezTo>
                  <a:cubicBezTo>
                    <a:pt x="97" y="49"/>
                    <a:pt x="98" y="57"/>
                    <a:pt x="97" y="65"/>
                  </a:cubicBezTo>
                  <a:cubicBezTo>
                    <a:pt x="97" y="68"/>
                    <a:pt x="96" y="70"/>
                    <a:pt x="96" y="73"/>
                  </a:cubicBezTo>
                  <a:cubicBezTo>
                    <a:pt x="96" y="75"/>
                    <a:pt x="96" y="76"/>
                    <a:pt x="96" y="78"/>
                  </a:cubicBezTo>
                  <a:cubicBezTo>
                    <a:pt x="97" y="84"/>
                    <a:pt x="103" y="89"/>
                    <a:pt x="110" y="86"/>
                  </a:cubicBezTo>
                  <a:cubicBezTo>
                    <a:pt x="116" y="84"/>
                    <a:pt x="121" y="81"/>
                    <a:pt x="125" y="76"/>
                  </a:cubicBezTo>
                  <a:cubicBezTo>
                    <a:pt x="126" y="75"/>
                    <a:pt x="127" y="74"/>
                    <a:pt x="128" y="72"/>
                  </a:cubicBezTo>
                  <a:cubicBezTo>
                    <a:pt x="133" y="66"/>
                    <a:pt x="138" y="60"/>
                    <a:pt x="143" y="54"/>
                  </a:cubicBezTo>
                  <a:cubicBezTo>
                    <a:pt x="145" y="53"/>
                    <a:pt x="146" y="51"/>
                    <a:pt x="147" y="49"/>
                  </a:cubicBezTo>
                  <a:cubicBezTo>
                    <a:pt x="154" y="41"/>
                    <a:pt x="161" y="33"/>
                    <a:pt x="169" y="26"/>
                  </a:cubicBezTo>
                  <a:cubicBezTo>
                    <a:pt x="171" y="23"/>
                    <a:pt x="173" y="21"/>
                    <a:pt x="175" y="18"/>
                  </a:cubicBezTo>
                  <a:cubicBezTo>
                    <a:pt x="176" y="16"/>
                    <a:pt x="177" y="14"/>
                    <a:pt x="179" y="12"/>
                  </a:cubicBezTo>
                  <a:cubicBezTo>
                    <a:pt x="180" y="11"/>
                    <a:pt x="181" y="10"/>
                    <a:pt x="183" y="10"/>
                  </a:cubicBezTo>
                  <a:cubicBezTo>
                    <a:pt x="186" y="9"/>
                    <a:pt x="189" y="9"/>
                    <a:pt x="193" y="10"/>
                  </a:cubicBezTo>
                  <a:cubicBezTo>
                    <a:pt x="198" y="11"/>
                    <a:pt x="200" y="17"/>
                    <a:pt x="198" y="22"/>
                  </a:cubicBezTo>
                  <a:cubicBezTo>
                    <a:pt x="197" y="24"/>
                    <a:pt x="196" y="26"/>
                    <a:pt x="194" y="28"/>
                  </a:cubicBezTo>
                  <a:cubicBezTo>
                    <a:pt x="187" y="36"/>
                    <a:pt x="180" y="45"/>
                    <a:pt x="173" y="54"/>
                  </a:cubicBezTo>
                  <a:cubicBezTo>
                    <a:pt x="167" y="61"/>
                    <a:pt x="162" y="68"/>
                    <a:pt x="157" y="75"/>
                  </a:cubicBezTo>
                  <a:cubicBezTo>
                    <a:pt x="155" y="78"/>
                    <a:pt x="154" y="81"/>
                    <a:pt x="153" y="84"/>
                  </a:cubicBezTo>
                  <a:cubicBezTo>
                    <a:pt x="150" y="90"/>
                    <a:pt x="147" y="95"/>
                    <a:pt x="143" y="100"/>
                  </a:cubicBezTo>
                  <a:cubicBezTo>
                    <a:pt x="139" y="105"/>
                    <a:pt x="136" y="111"/>
                    <a:pt x="131" y="116"/>
                  </a:cubicBezTo>
                  <a:cubicBezTo>
                    <a:pt x="129" y="118"/>
                    <a:pt x="128" y="121"/>
                    <a:pt x="127" y="123"/>
                  </a:cubicBezTo>
                  <a:cubicBezTo>
                    <a:pt x="121" y="132"/>
                    <a:pt x="115" y="141"/>
                    <a:pt x="110" y="150"/>
                  </a:cubicBezTo>
                  <a:cubicBezTo>
                    <a:pt x="109" y="151"/>
                    <a:pt x="108" y="152"/>
                    <a:pt x="108" y="153"/>
                  </a:cubicBezTo>
                  <a:cubicBezTo>
                    <a:pt x="104" y="159"/>
                    <a:pt x="103" y="165"/>
                    <a:pt x="106" y="172"/>
                  </a:cubicBezTo>
                  <a:cubicBezTo>
                    <a:pt x="107" y="176"/>
                    <a:pt x="109" y="179"/>
                    <a:pt x="110" y="183"/>
                  </a:cubicBezTo>
                  <a:cubicBezTo>
                    <a:pt x="112" y="188"/>
                    <a:pt x="112" y="194"/>
                    <a:pt x="111" y="199"/>
                  </a:cubicBezTo>
                  <a:cubicBezTo>
                    <a:pt x="110" y="202"/>
                    <a:pt x="109" y="205"/>
                    <a:pt x="108" y="207"/>
                  </a:cubicBezTo>
                  <a:cubicBezTo>
                    <a:pt x="108" y="209"/>
                    <a:pt x="108" y="212"/>
                    <a:pt x="108" y="214"/>
                  </a:cubicBezTo>
                  <a:cubicBezTo>
                    <a:pt x="112" y="226"/>
                    <a:pt x="116" y="237"/>
                    <a:pt x="123" y="248"/>
                  </a:cubicBezTo>
                  <a:cubicBezTo>
                    <a:pt x="127" y="254"/>
                    <a:pt x="132" y="260"/>
                    <a:pt x="138" y="265"/>
                  </a:cubicBezTo>
                  <a:cubicBezTo>
                    <a:pt x="142" y="269"/>
                    <a:pt x="146" y="273"/>
                    <a:pt x="149" y="278"/>
                  </a:cubicBezTo>
                  <a:cubicBezTo>
                    <a:pt x="157" y="288"/>
                    <a:pt x="167" y="296"/>
                    <a:pt x="177" y="304"/>
                  </a:cubicBezTo>
                  <a:cubicBezTo>
                    <a:pt x="181" y="307"/>
                    <a:pt x="185" y="310"/>
                    <a:pt x="189" y="313"/>
                  </a:cubicBezTo>
                  <a:cubicBezTo>
                    <a:pt x="194" y="317"/>
                    <a:pt x="198" y="321"/>
                    <a:pt x="201" y="327"/>
                  </a:cubicBezTo>
                  <a:cubicBezTo>
                    <a:pt x="201" y="329"/>
                    <a:pt x="202" y="330"/>
                    <a:pt x="203" y="332"/>
                  </a:cubicBezTo>
                  <a:cubicBezTo>
                    <a:pt x="204" y="335"/>
                    <a:pt x="206" y="338"/>
                    <a:pt x="209" y="340"/>
                  </a:cubicBezTo>
                  <a:cubicBezTo>
                    <a:pt x="214" y="343"/>
                    <a:pt x="218" y="347"/>
                    <a:pt x="221" y="353"/>
                  </a:cubicBezTo>
                  <a:cubicBezTo>
                    <a:pt x="222" y="354"/>
                    <a:pt x="223" y="356"/>
                    <a:pt x="224" y="357"/>
                  </a:cubicBezTo>
                  <a:cubicBezTo>
                    <a:pt x="226" y="361"/>
                    <a:pt x="229" y="363"/>
                    <a:pt x="232" y="366"/>
                  </a:cubicBezTo>
                  <a:cubicBezTo>
                    <a:pt x="235" y="368"/>
                    <a:pt x="238" y="371"/>
                    <a:pt x="241" y="373"/>
                  </a:cubicBezTo>
                  <a:cubicBezTo>
                    <a:pt x="242" y="374"/>
                    <a:pt x="243" y="375"/>
                    <a:pt x="244" y="377"/>
                  </a:cubicBezTo>
                  <a:cubicBezTo>
                    <a:pt x="248" y="382"/>
                    <a:pt x="247" y="388"/>
                    <a:pt x="242" y="392"/>
                  </a:cubicBezTo>
                  <a:cubicBezTo>
                    <a:pt x="236" y="395"/>
                    <a:pt x="231" y="396"/>
                    <a:pt x="224" y="394"/>
                  </a:cubicBezTo>
                  <a:cubicBezTo>
                    <a:pt x="219" y="393"/>
                    <a:pt x="214" y="390"/>
                    <a:pt x="210" y="386"/>
                  </a:cubicBezTo>
                  <a:cubicBezTo>
                    <a:pt x="208" y="385"/>
                    <a:pt x="207" y="384"/>
                    <a:pt x="206" y="383"/>
                  </a:cubicBezTo>
                  <a:cubicBezTo>
                    <a:pt x="204" y="380"/>
                    <a:pt x="203" y="377"/>
                    <a:pt x="201" y="374"/>
                  </a:cubicBezTo>
                  <a:cubicBezTo>
                    <a:pt x="198" y="371"/>
                    <a:pt x="195" y="367"/>
                    <a:pt x="192" y="364"/>
                  </a:cubicBezTo>
                  <a:cubicBezTo>
                    <a:pt x="187" y="359"/>
                    <a:pt x="182" y="354"/>
                    <a:pt x="176" y="349"/>
                  </a:cubicBezTo>
                  <a:cubicBezTo>
                    <a:pt x="167" y="340"/>
                    <a:pt x="156" y="331"/>
                    <a:pt x="147" y="321"/>
                  </a:cubicBezTo>
                  <a:cubicBezTo>
                    <a:pt x="145" y="319"/>
                    <a:pt x="143" y="318"/>
                    <a:pt x="141" y="316"/>
                  </a:cubicBezTo>
                  <a:cubicBezTo>
                    <a:pt x="138" y="315"/>
                    <a:pt x="136" y="314"/>
                    <a:pt x="133" y="313"/>
                  </a:cubicBezTo>
                  <a:cubicBezTo>
                    <a:pt x="128" y="313"/>
                    <a:pt x="122" y="316"/>
                    <a:pt x="121" y="321"/>
                  </a:cubicBezTo>
                  <a:cubicBezTo>
                    <a:pt x="120" y="323"/>
                    <a:pt x="120" y="325"/>
                    <a:pt x="120" y="327"/>
                  </a:cubicBezTo>
                  <a:cubicBezTo>
                    <a:pt x="119" y="332"/>
                    <a:pt x="119" y="336"/>
                    <a:pt x="119" y="341"/>
                  </a:cubicBezTo>
                  <a:cubicBezTo>
                    <a:pt x="119" y="353"/>
                    <a:pt x="120" y="365"/>
                    <a:pt x="120" y="377"/>
                  </a:cubicBezTo>
                  <a:cubicBezTo>
                    <a:pt x="120" y="377"/>
                    <a:pt x="120" y="377"/>
                    <a:pt x="120" y="37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7">
              <a:extLst>
                <a:ext uri="{FF2B5EF4-FFF2-40B4-BE49-F238E27FC236}">
                  <a16:creationId xmlns:a16="http://schemas.microsoft.com/office/drawing/2014/main" id="{A0FD87F5-A418-4C21-8012-E8ADAE1A769C}"/>
                </a:ext>
              </a:extLst>
            </p:cNvPr>
            <p:cNvSpPr>
              <a:spLocks/>
            </p:cNvSpPr>
            <p:nvPr/>
          </p:nvSpPr>
          <p:spPr bwMode="auto">
            <a:xfrm>
              <a:off x="6269039" y="909638"/>
              <a:ext cx="147638" cy="469900"/>
            </a:xfrm>
            <a:custGeom>
              <a:avLst/>
              <a:gdLst>
                <a:gd name="T0" fmla="*/ 103 w 169"/>
                <a:gd name="T1" fmla="*/ 75 h 545"/>
                <a:gd name="T2" fmla="*/ 107 w 169"/>
                <a:gd name="T3" fmla="*/ 124 h 545"/>
                <a:gd name="T4" fmla="*/ 108 w 169"/>
                <a:gd name="T5" fmla="*/ 145 h 545"/>
                <a:gd name="T6" fmla="*/ 126 w 169"/>
                <a:gd name="T7" fmla="*/ 144 h 545"/>
                <a:gd name="T8" fmla="*/ 130 w 169"/>
                <a:gd name="T9" fmla="*/ 135 h 545"/>
                <a:gd name="T10" fmla="*/ 141 w 169"/>
                <a:gd name="T11" fmla="*/ 121 h 545"/>
                <a:gd name="T12" fmla="*/ 167 w 169"/>
                <a:gd name="T13" fmla="*/ 127 h 545"/>
                <a:gd name="T14" fmla="*/ 156 w 169"/>
                <a:gd name="T15" fmla="*/ 153 h 545"/>
                <a:gd name="T16" fmla="*/ 130 w 169"/>
                <a:gd name="T17" fmla="*/ 198 h 545"/>
                <a:gd name="T18" fmla="*/ 119 w 169"/>
                <a:gd name="T19" fmla="*/ 229 h 545"/>
                <a:gd name="T20" fmla="*/ 117 w 169"/>
                <a:gd name="T21" fmla="*/ 274 h 545"/>
                <a:gd name="T22" fmla="*/ 116 w 169"/>
                <a:gd name="T23" fmla="*/ 328 h 545"/>
                <a:gd name="T24" fmla="*/ 118 w 169"/>
                <a:gd name="T25" fmla="*/ 351 h 545"/>
                <a:gd name="T26" fmla="*/ 118 w 169"/>
                <a:gd name="T27" fmla="*/ 383 h 545"/>
                <a:gd name="T28" fmla="*/ 117 w 169"/>
                <a:gd name="T29" fmla="*/ 399 h 545"/>
                <a:gd name="T30" fmla="*/ 122 w 169"/>
                <a:gd name="T31" fmla="*/ 429 h 545"/>
                <a:gd name="T32" fmla="*/ 124 w 169"/>
                <a:gd name="T33" fmla="*/ 465 h 545"/>
                <a:gd name="T34" fmla="*/ 124 w 169"/>
                <a:gd name="T35" fmla="*/ 512 h 545"/>
                <a:gd name="T36" fmla="*/ 112 w 169"/>
                <a:gd name="T37" fmla="*/ 538 h 545"/>
                <a:gd name="T38" fmla="*/ 93 w 169"/>
                <a:gd name="T39" fmla="*/ 541 h 545"/>
                <a:gd name="T40" fmla="*/ 84 w 169"/>
                <a:gd name="T41" fmla="*/ 527 h 545"/>
                <a:gd name="T42" fmla="*/ 78 w 169"/>
                <a:gd name="T43" fmla="*/ 486 h 545"/>
                <a:gd name="T44" fmla="*/ 83 w 169"/>
                <a:gd name="T45" fmla="*/ 406 h 545"/>
                <a:gd name="T46" fmla="*/ 75 w 169"/>
                <a:gd name="T47" fmla="*/ 365 h 545"/>
                <a:gd name="T48" fmla="*/ 75 w 169"/>
                <a:gd name="T49" fmla="*/ 337 h 545"/>
                <a:gd name="T50" fmla="*/ 63 w 169"/>
                <a:gd name="T51" fmla="*/ 302 h 545"/>
                <a:gd name="T52" fmla="*/ 52 w 169"/>
                <a:gd name="T53" fmla="*/ 288 h 545"/>
                <a:gd name="T54" fmla="*/ 29 w 169"/>
                <a:gd name="T55" fmla="*/ 253 h 545"/>
                <a:gd name="T56" fmla="*/ 3 w 169"/>
                <a:gd name="T57" fmla="*/ 225 h 545"/>
                <a:gd name="T58" fmla="*/ 8 w 169"/>
                <a:gd name="T59" fmla="*/ 208 h 545"/>
                <a:gd name="T60" fmla="*/ 27 w 169"/>
                <a:gd name="T61" fmla="*/ 211 h 545"/>
                <a:gd name="T62" fmla="*/ 38 w 169"/>
                <a:gd name="T63" fmla="*/ 227 h 545"/>
                <a:gd name="T64" fmla="*/ 53 w 169"/>
                <a:gd name="T65" fmla="*/ 241 h 545"/>
                <a:gd name="T66" fmla="*/ 69 w 169"/>
                <a:gd name="T67" fmla="*/ 230 h 545"/>
                <a:gd name="T68" fmla="*/ 67 w 169"/>
                <a:gd name="T69" fmla="*/ 167 h 545"/>
                <a:gd name="T70" fmla="*/ 73 w 169"/>
                <a:gd name="T71" fmla="*/ 141 h 545"/>
                <a:gd name="T72" fmla="*/ 72 w 169"/>
                <a:gd name="T73" fmla="*/ 114 h 545"/>
                <a:gd name="T74" fmla="*/ 61 w 169"/>
                <a:gd name="T75" fmla="*/ 43 h 545"/>
                <a:gd name="T76" fmla="*/ 55 w 169"/>
                <a:gd name="T77" fmla="*/ 20 h 545"/>
                <a:gd name="T78" fmla="*/ 81 w 169"/>
                <a:gd name="T79" fmla="*/ 2 h 545"/>
                <a:gd name="T80" fmla="*/ 93 w 169"/>
                <a:gd name="T81" fmla="*/ 13 h 545"/>
                <a:gd name="T82" fmla="*/ 101 w 169"/>
                <a:gd name="T83" fmla="*/ 43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9" h="545">
                  <a:moveTo>
                    <a:pt x="101" y="49"/>
                  </a:moveTo>
                  <a:cubicBezTo>
                    <a:pt x="100" y="58"/>
                    <a:pt x="101" y="67"/>
                    <a:pt x="103" y="75"/>
                  </a:cubicBezTo>
                  <a:cubicBezTo>
                    <a:pt x="108" y="88"/>
                    <a:pt x="108" y="101"/>
                    <a:pt x="109" y="114"/>
                  </a:cubicBezTo>
                  <a:cubicBezTo>
                    <a:pt x="109" y="118"/>
                    <a:pt x="108" y="121"/>
                    <a:pt x="107" y="124"/>
                  </a:cubicBezTo>
                  <a:cubicBezTo>
                    <a:pt x="107" y="128"/>
                    <a:pt x="106" y="132"/>
                    <a:pt x="105" y="136"/>
                  </a:cubicBezTo>
                  <a:cubicBezTo>
                    <a:pt x="105" y="139"/>
                    <a:pt x="106" y="143"/>
                    <a:pt x="108" y="145"/>
                  </a:cubicBezTo>
                  <a:cubicBezTo>
                    <a:pt x="110" y="148"/>
                    <a:pt x="113" y="150"/>
                    <a:pt x="116" y="150"/>
                  </a:cubicBezTo>
                  <a:cubicBezTo>
                    <a:pt x="120" y="150"/>
                    <a:pt x="124" y="147"/>
                    <a:pt x="126" y="144"/>
                  </a:cubicBezTo>
                  <a:cubicBezTo>
                    <a:pt x="127" y="143"/>
                    <a:pt x="127" y="142"/>
                    <a:pt x="128" y="141"/>
                  </a:cubicBezTo>
                  <a:cubicBezTo>
                    <a:pt x="128" y="139"/>
                    <a:pt x="129" y="137"/>
                    <a:pt x="130" y="135"/>
                  </a:cubicBezTo>
                  <a:cubicBezTo>
                    <a:pt x="131" y="133"/>
                    <a:pt x="131" y="132"/>
                    <a:pt x="132" y="130"/>
                  </a:cubicBezTo>
                  <a:cubicBezTo>
                    <a:pt x="134" y="126"/>
                    <a:pt x="137" y="123"/>
                    <a:pt x="141" y="121"/>
                  </a:cubicBezTo>
                  <a:cubicBezTo>
                    <a:pt x="144" y="119"/>
                    <a:pt x="148" y="117"/>
                    <a:pt x="152" y="117"/>
                  </a:cubicBezTo>
                  <a:cubicBezTo>
                    <a:pt x="159" y="116"/>
                    <a:pt x="165" y="120"/>
                    <a:pt x="167" y="127"/>
                  </a:cubicBezTo>
                  <a:cubicBezTo>
                    <a:pt x="169" y="133"/>
                    <a:pt x="167" y="139"/>
                    <a:pt x="163" y="144"/>
                  </a:cubicBezTo>
                  <a:cubicBezTo>
                    <a:pt x="161" y="147"/>
                    <a:pt x="158" y="150"/>
                    <a:pt x="156" y="153"/>
                  </a:cubicBezTo>
                  <a:cubicBezTo>
                    <a:pt x="153" y="156"/>
                    <a:pt x="151" y="159"/>
                    <a:pt x="149" y="162"/>
                  </a:cubicBezTo>
                  <a:cubicBezTo>
                    <a:pt x="143" y="174"/>
                    <a:pt x="136" y="186"/>
                    <a:pt x="130" y="198"/>
                  </a:cubicBezTo>
                  <a:cubicBezTo>
                    <a:pt x="128" y="201"/>
                    <a:pt x="126" y="205"/>
                    <a:pt x="125" y="208"/>
                  </a:cubicBezTo>
                  <a:cubicBezTo>
                    <a:pt x="122" y="215"/>
                    <a:pt x="120" y="222"/>
                    <a:pt x="119" y="229"/>
                  </a:cubicBezTo>
                  <a:cubicBezTo>
                    <a:pt x="119" y="235"/>
                    <a:pt x="118" y="240"/>
                    <a:pt x="117" y="246"/>
                  </a:cubicBezTo>
                  <a:cubicBezTo>
                    <a:pt x="116" y="255"/>
                    <a:pt x="116" y="265"/>
                    <a:pt x="117" y="274"/>
                  </a:cubicBezTo>
                  <a:cubicBezTo>
                    <a:pt x="118" y="283"/>
                    <a:pt x="118" y="291"/>
                    <a:pt x="116" y="299"/>
                  </a:cubicBezTo>
                  <a:cubicBezTo>
                    <a:pt x="114" y="309"/>
                    <a:pt x="115" y="318"/>
                    <a:pt x="116" y="328"/>
                  </a:cubicBezTo>
                  <a:cubicBezTo>
                    <a:pt x="116" y="331"/>
                    <a:pt x="117" y="333"/>
                    <a:pt x="117" y="336"/>
                  </a:cubicBezTo>
                  <a:cubicBezTo>
                    <a:pt x="118" y="341"/>
                    <a:pt x="118" y="346"/>
                    <a:pt x="118" y="351"/>
                  </a:cubicBezTo>
                  <a:cubicBezTo>
                    <a:pt x="118" y="357"/>
                    <a:pt x="118" y="363"/>
                    <a:pt x="119" y="369"/>
                  </a:cubicBezTo>
                  <a:cubicBezTo>
                    <a:pt x="120" y="374"/>
                    <a:pt x="119" y="378"/>
                    <a:pt x="118" y="383"/>
                  </a:cubicBezTo>
                  <a:cubicBezTo>
                    <a:pt x="118" y="385"/>
                    <a:pt x="117" y="387"/>
                    <a:pt x="117" y="389"/>
                  </a:cubicBezTo>
                  <a:cubicBezTo>
                    <a:pt x="116" y="393"/>
                    <a:pt x="116" y="396"/>
                    <a:pt x="117" y="399"/>
                  </a:cubicBezTo>
                  <a:cubicBezTo>
                    <a:pt x="117" y="400"/>
                    <a:pt x="118" y="401"/>
                    <a:pt x="118" y="402"/>
                  </a:cubicBezTo>
                  <a:cubicBezTo>
                    <a:pt x="122" y="411"/>
                    <a:pt x="123" y="420"/>
                    <a:pt x="122" y="429"/>
                  </a:cubicBezTo>
                  <a:cubicBezTo>
                    <a:pt x="122" y="431"/>
                    <a:pt x="122" y="434"/>
                    <a:pt x="122" y="437"/>
                  </a:cubicBezTo>
                  <a:cubicBezTo>
                    <a:pt x="122" y="446"/>
                    <a:pt x="122" y="456"/>
                    <a:pt x="124" y="465"/>
                  </a:cubicBezTo>
                  <a:cubicBezTo>
                    <a:pt x="125" y="475"/>
                    <a:pt x="125" y="484"/>
                    <a:pt x="125" y="494"/>
                  </a:cubicBezTo>
                  <a:cubicBezTo>
                    <a:pt x="124" y="500"/>
                    <a:pt x="124" y="506"/>
                    <a:pt x="124" y="512"/>
                  </a:cubicBezTo>
                  <a:cubicBezTo>
                    <a:pt x="123" y="517"/>
                    <a:pt x="122" y="522"/>
                    <a:pt x="119" y="526"/>
                  </a:cubicBezTo>
                  <a:cubicBezTo>
                    <a:pt x="117" y="530"/>
                    <a:pt x="114" y="534"/>
                    <a:pt x="112" y="538"/>
                  </a:cubicBezTo>
                  <a:cubicBezTo>
                    <a:pt x="111" y="539"/>
                    <a:pt x="110" y="540"/>
                    <a:pt x="108" y="541"/>
                  </a:cubicBezTo>
                  <a:cubicBezTo>
                    <a:pt x="104" y="545"/>
                    <a:pt x="97" y="545"/>
                    <a:pt x="93" y="541"/>
                  </a:cubicBezTo>
                  <a:cubicBezTo>
                    <a:pt x="90" y="539"/>
                    <a:pt x="89" y="537"/>
                    <a:pt x="87" y="535"/>
                  </a:cubicBezTo>
                  <a:cubicBezTo>
                    <a:pt x="86" y="532"/>
                    <a:pt x="85" y="530"/>
                    <a:pt x="84" y="527"/>
                  </a:cubicBezTo>
                  <a:cubicBezTo>
                    <a:pt x="84" y="525"/>
                    <a:pt x="83" y="523"/>
                    <a:pt x="83" y="520"/>
                  </a:cubicBezTo>
                  <a:cubicBezTo>
                    <a:pt x="81" y="509"/>
                    <a:pt x="79" y="497"/>
                    <a:pt x="78" y="486"/>
                  </a:cubicBezTo>
                  <a:cubicBezTo>
                    <a:pt x="76" y="474"/>
                    <a:pt x="77" y="463"/>
                    <a:pt x="79" y="452"/>
                  </a:cubicBezTo>
                  <a:cubicBezTo>
                    <a:pt x="81" y="437"/>
                    <a:pt x="82" y="421"/>
                    <a:pt x="83" y="406"/>
                  </a:cubicBezTo>
                  <a:cubicBezTo>
                    <a:pt x="84" y="397"/>
                    <a:pt x="83" y="389"/>
                    <a:pt x="80" y="381"/>
                  </a:cubicBezTo>
                  <a:cubicBezTo>
                    <a:pt x="79" y="375"/>
                    <a:pt x="77" y="370"/>
                    <a:pt x="75" y="365"/>
                  </a:cubicBezTo>
                  <a:cubicBezTo>
                    <a:pt x="73" y="359"/>
                    <a:pt x="73" y="354"/>
                    <a:pt x="73" y="348"/>
                  </a:cubicBezTo>
                  <a:cubicBezTo>
                    <a:pt x="74" y="344"/>
                    <a:pt x="75" y="341"/>
                    <a:pt x="75" y="337"/>
                  </a:cubicBezTo>
                  <a:cubicBezTo>
                    <a:pt x="76" y="332"/>
                    <a:pt x="75" y="327"/>
                    <a:pt x="72" y="322"/>
                  </a:cubicBezTo>
                  <a:cubicBezTo>
                    <a:pt x="69" y="316"/>
                    <a:pt x="65" y="309"/>
                    <a:pt x="63" y="302"/>
                  </a:cubicBezTo>
                  <a:cubicBezTo>
                    <a:pt x="62" y="299"/>
                    <a:pt x="60" y="296"/>
                    <a:pt x="58" y="294"/>
                  </a:cubicBezTo>
                  <a:cubicBezTo>
                    <a:pt x="56" y="292"/>
                    <a:pt x="54" y="290"/>
                    <a:pt x="52" y="288"/>
                  </a:cubicBezTo>
                  <a:cubicBezTo>
                    <a:pt x="48" y="284"/>
                    <a:pt x="45" y="280"/>
                    <a:pt x="44" y="275"/>
                  </a:cubicBezTo>
                  <a:cubicBezTo>
                    <a:pt x="41" y="267"/>
                    <a:pt x="36" y="260"/>
                    <a:pt x="29" y="253"/>
                  </a:cubicBezTo>
                  <a:cubicBezTo>
                    <a:pt x="25" y="250"/>
                    <a:pt x="20" y="246"/>
                    <a:pt x="16" y="242"/>
                  </a:cubicBezTo>
                  <a:cubicBezTo>
                    <a:pt x="11" y="237"/>
                    <a:pt x="6" y="232"/>
                    <a:pt x="3" y="225"/>
                  </a:cubicBezTo>
                  <a:cubicBezTo>
                    <a:pt x="3" y="225"/>
                    <a:pt x="2" y="224"/>
                    <a:pt x="2" y="224"/>
                  </a:cubicBezTo>
                  <a:cubicBezTo>
                    <a:pt x="0" y="218"/>
                    <a:pt x="1" y="212"/>
                    <a:pt x="8" y="208"/>
                  </a:cubicBezTo>
                  <a:cubicBezTo>
                    <a:pt x="13" y="206"/>
                    <a:pt x="18" y="206"/>
                    <a:pt x="23" y="209"/>
                  </a:cubicBezTo>
                  <a:cubicBezTo>
                    <a:pt x="24" y="209"/>
                    <a:pt x="26" y="210"/>
                    <a:pt x="27" y="211"/>
                  </a:cubicBezTo>
                  <a:cubicBezTo>
                    <a:pt x="30" y="213"/>
                    <a:pt x="32" y="215"/>
                    <a:pt x="34" y="218"/>
                  </a:cubicBezTo>
                  <a:cubicBezTo>
                    <a:pt x="35" y="221"/>
                    <a:pt x="37" y="224"/>
                    <a:pt x="38" y="227"/>
                  </a:cubicBezTo>
                  <a:cubicBezTo>
                    <a:pt x="40" y="231"/>
                    <a:pt x="43" y="235"/>
                    <a:pt x="47" y="238"/>
                  </a:cubicBezTo>
                  <a:cubicBezTo>
                    <a:pt x="49" y="239"/>
                    <a:pt x="51" y="240"/>
                    <a:pt x="53" y="241"/>
                  </a:cubicBezTo>
                  <a:cubicBezTo>
                    <a:pt x="57" y="243"/>
                    <a:pt x="62" y="241"/>
                    <a:pt x="65" y="238"/>
                  </a:cubicBezTo>
                  <a:cubicBezTo>
                    <a:pt x="67" y="236"/>
                    <a:pt x="68" y="233"/>
                    <a:pt x="69" y="230"/>
                  </a:cubicBezTo>
                  <a:cubicBezTo>
                    <a:pt x="71" y="221"/>
                    <a:pt x="72" y="212"/>
                    <a:pt x="70" y="202"/>
                  </a:cubicBezTo>
                  <a:cubicBezTo>
                    <a:pt x="68" y="191"/>
                    <a:pt x="68" y="179"/>
                    <a:pt x="67" y="167"/>
                  </a:cubicBezTo>
                  <a:cubicBezTo>
                    <a:pt x="67" y="160"/>
                    <a:pt x="68" y="154"/>
                    <a:pt x="71" y="148"/>
                  </a:cubicBezTo>
                  <a:cubicBezTo>
                    <a:pt x="72" y="146"/>
                    <a:pt x="72" y="144"/>
                    <a:pt x="73" y="141"/>
                  </a:cubicBezTo>
                  <a:cubicBezTo>
                    <a:pt x="75" y="136"/>
                    <a:pt x="76" y="131"/>
                    <a:pt x="74" y="125"/>
                  </a:cubicBezTo>
                  <a:cubicBezTo>
                    <a:pt x="74" y="121"/>
                    <a:pt x="72" y="117"/>
                    <a:pt x="72" y="114"/>
                  </a:cubicBezTo>
                  <a:cubicBezTo>
                    <a:pt x="67" y="97"/>
                    <a:pt x="64" y="81"/>
                    <a:pt x="64" y="64"/>
                  </a:cubicBezTo>
                  <a:cubicBezTo>
                    <a:pt x="64" y="57"/>
                    <a:pt x="63" y="50"/>
                    <a:pt x="61" y="43"/>
                  </a:cubicBezTo>
                  <a:cubicBezTo>
                    <a:pt x="59" y="37"/>
                    <a:pt x="58" y="32"/>
                    <a:pt x="56" y="26"/>
                  </a:cubicBezTo>
                  <a:cubicBezTo>
                    <a:pt x="56" y="24"/>
                    <a:pt x="55" y="22"/>
                    <a:pt x="55" y="20"/>
                  </a:cubicBezTo>
                  <a:cubicBezTo>
                    <a:pt x="53" y="13"/>
                    <a:pt x="56" y="8"/>
                    <a:pt x="62" y="5"/>
                  </a:cubicBezTo>
                  <a:cubicBezTo>
                    <a:pt x="68" y="2"/>
                    <a:pt x="74" y="0"/>
                    <a:pt x="81" y="2"/>
                  </a:cubicBezTo>
                  <a:cubicBezTo>
                    <a:pt x="86" y="3"/>
                    <a:pt x="89" y="5"/>
                    <a:pt x="92" y="9"/>
                  </a:cubicBezTo>
                  <a:cubicBezTo>
                    <a:pt x="92" y="10"/>
                    <a:pt x="93" y="11"/>
                    <a:pt x="93" y="13"/>
                  </a:cubicBezTo>
                  <a:cubicBezTo>
                    <a:pt x="95" y="17"/>
                    <a:pt x="96" y="22"/>
                    <a:pt x="98" y="27"/>
                  </a:cubicBezTo>
                  <a:cubicBezTo>
                    <a:pt x="100" y="32"/>
                    <a:pt x="101" y="37"/>
                    <a:pt x="101" y="43"/>
                  </a:cubicBezTo>
                  <a:cubicBezTo>
                    <a:pt x="101" y="45"/>
                    <a:pt x="101" y="48"/>
                    <a:pt x="101"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9">
              <a:extLst>
                <a:ext uri="{FF2B5EF4-FFF2-40B4-BE49-F238E27FC236}">
                  <a16:creationId xmlns:a16="http://schemas.microsoft.com/office/drawing/2014/main" id="{F99B4320-23B3-433B-B1ED-16B06BF406BF}"/>
                </a:ext>
              </a:extLst>
            </p:cNvPr>
            <p:cNvSpPr>
              <a:spLocks/>
            </p:cNvSpPr>
            <p:nvPr/>
          </p:nvSpPr>
          <p:spPr bwMode="auto">
            <a:xfrm>
              <a:off x="4103689" y="938213"/>
              <a:ext cx="131763" cy="538163"/>
            </a:xfrm>
            <a:custGeom>
              <a:avLst/>
              <a:gdLst>
                <a:gd name="T0" fmla="*/ 98 w 150"/>
                <a:gd name="T1" fmla="*/ 437 h 627"/>
                <a:gd name="T2" fmla="*/ 98 w 150"/>
                <a:gd name="T3" fmla="*/ 388 h 627"/>
                <a:gd name="T4" fmla="*/ 102 w 150"/>
                <a:gd name="T5" fmla="*/ 315 h 627"/>
                <a:gd name="T6" fmla="*/ 108 w 150"/>
                <a:gd name="T7" fmla="*/ 275 h 627"/>
                <a:gd name="T8" fmla="*/ 110 w 150"/>
                <a:gd name="T9" fmla="*/ 237 h 627"/>
                <a:gd name="T10" fmla="*/ 71 w 150"/>
                <a:gd name="T11" fmla="*/ 194 h 627"/>
                <a:gd name="T12" fmla="*/ 62 w 150"/>
                <a:gd name="T13" fmla="*/ 187 h 627"/>
                <a:gd name="T14" fmla="*/ 49 w 150"/>
                <a:gd name="T15" fmla="*/ 198 h 627"/>
                <a:gd name="T16" fmla="*/ 49 w 150"/>
                <a:gd name="T17" fmla="*/ 221 h 627"/>
                <a:gd name="T18" fmla="*/ 49 w 150"/>
                <a:gd name="T19" fmla="*/ 253 h 627"/>
                <a:gd name="T20" fmla="*/ 45 w 150"/>
                <a:gd name="T21" fmla="*/ 281 h 627"/>
                <a:gd name="T22" fmla="*/ 39 w 150"/>
                <a:gd name="T23" fmla="*/ 324 h 627"/>
                <a:gd name="T24" fmla="*/ 30 w 150"/>
                <a:gd name="T25" fmla="*/ 373 h 627"/>
                <a:gd name="T26" fmla="*/ 22 w 150"/>
                <a:gd name="T27" fmla="*/ 397 h 627"/>
                <a:gd name="T28" fmla="*/ 0 w 150"/>
                <a:gd name="T29" fmla="*/ 389 h 627"/>
                <a:gd name="T30" fmla="*/ 3 w 150"/>
                <a:gd name="T31" fmla="*/ 364 h 627"/>
                <a:gd name="T32" fmla="*/ 8 w 150"/>
                <a:gd name="T33" fmla="*/ 316 h 627"/>
                <a:gd name="T34" fmla="*/ 12 w 150"/>
                <a:gd name="T35" fmla="*/ 282 h 627"/>
                <a:gd name="T36" fmla="*/ 19 w 150"/>
                <a:gd name="T37" fmla="*/ 228 h 627"/>
                <a:gd name="T38" fmla="*/ 27 w 150"/>
                <a:gd name="T39" fmla="*/ 176 h 627"/>
                <a:gd name="T40" fmla="*/ 26 w 150"/>
                <a:gd name="T41" fmla="*/ 152 h 627"/>
                <a:gd name="T42" fmla="*/ 28 w 150"/>
                <a:gd name="T43" fmla="*/ 105 h 627"/>
                <a:gd name="T44" fmla="*/ 38 w 150"/>
                <a:gd name="T45" fmla="*/ 60 h 627"/>
                <a:gd name="T46" fmla="*/ 41 w 150"/>
                <a:gd name="T47" fmla="*/ 25 h 627"/>
                <a:gd name="T48" fmla="*/ 53 w 150"/>
                <a:gd name="T49" fmla="*/ 1 h 627"/>
                <a:gd name="T50" fmla="*/ 74 w 150"/>
                <a:gd name="T51" fmla="*/ 10 h 627"/>
                <a:gd name="T52" fmla="*/ 75 w 150"/>
                <a:gd name="T53" fmla="*/ 33 h 627"/>
                <a:gd name="T54" fmla="*/ 71 w 150"/>
                <a:gd name="T55" fmla="*/ 64 h 627"/>
                <a:gd name="T56" fmla="*/ 65 w 150"/>
                <a:gd name="T57" fmla="*/ 106 h 627"/>
                <a:gd name="T58" fmla="*/ 71 w 150"/>
                <a:gd name="T59" fmla="*/ 138 h 627"/>
                <a:gd name="T60" fmla="*/ 93 w 150"/>
                <a:gd name="T61" fmla="*/ 169 h 627"/>
                <a:gd name="T62" fmla="*/ 117 w 150"/>
                <a:gd name="T63" fmla="*/ 193 h 627"/>
                <a:gd name="T64" fmla="*/ 134 w 150"/>
                <a:gd name="T65" fmla="*/ 222 h 627"/>
                <a:gd name="T66" fmla="*/ 147 w 150"/>
                <a:gd name="T67" fmla="*/ 272 h 627"/>
                <a:gd name="T68" fmla="*/ 139 w 150"/>
                <a:gd name="T69" fmla="*/ 302 h 627"/>
                <a:gd name="T70" fmla="*/ 132 w 150"/>
                <a:gd name="T71" fmla="*/ 348 h 627"/>
                <a:gd name="T72" fmla="*/ 126 w 150"/>
                <a:gd name="T73" fmla="*/ 395 h 627"/>
                <a:gd name="T74" fmla="*/ 125 w 150"/>
                <a:gd name="T75" fmla="*/ 465 h 627"/>
                <a:gd name="T76" fmla="*/ 123 w 150"/>
                <a:gd name="T77" fmla="*/ 508 h 627"/>
                <a:gd name="T78" fmla="*/ 125 w 150"/>
                <a:gd name="T79" fmla="*/ 534 h 627"/>
                <a:gd name="T80" fmla="*/ 129 w 150"/>
                <a:gd name="T81" fmla="*/ 552 h 627"/>
                <a:gd name="T82" fmla="*/ 139 w 150"/>
                <a:gd name="T83" fmla="*/ 574 h 627"/>
                <a:gd name="T84" fmla="*/ 137 w 150"/>
                <a:gd name="T85" fmla="*/ 607 h 627"/>
                <a:gd name="T86" fmla="*/ 131 w 150"/>
                <a:gd name="T87" fmla="*/ 624 h 627"/>
                <a:gd name="T88" fmla="*/ 107 w 150"/>
                <a:gd name="T89" fmla="*/ 611 h 627"/>
                <a:gd name="T90" fmla="*/ 101 w 150"/>
                <a:gd name="T91" fmla="*/ 552 h 627"/>
                <a:gd name="T92" fmla="*/ 100 w 150"/>
                <a:gd name="T93" fmla="*/ 514 h 627"/>
                <a:gd name="T94" fmla="*/ 99 w 150"/>
                <a:gd name="T95" fmla="*/ 462 h 627"/>
                <a:gd name="T96" fmla="*/ 98 w 150"/>
                <a:gd name="T97" fmla="*/ 44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627">
                  <a:moveTo>
                    <a:pt x="98" y="440"/>
                  </a:moveTo>
                  <a:cubicBezTo>
                    <a:pt x="98" y="439"/>
                    <a:pt x="98" y="438"/>
                    <a:pt x="98" y="437"/>
                  </a:cubicBezTo>
                  <a:cubicBezTo>
                    <a:pt x="100" y="423"/>
                    <a:pt x="100" y="408"/>
                    <a:pt x="98" y="394"/>
                  </a:cubicBezTo>
                  <a:cubicBezTo>
                    <a:pt x="98" y="392"/>
                    <a:pt x="98" y="390"/>
                    <a:pt x="98" y="388"/>
                  </a:cubicBezTo>
                  <a:cubicBezTo>
                    <a:pt x="98" y="373"/>
                    <a:pt x="99" y="357"/>
                    <a:pt x="99" y="342"/>
                  </a:cubicBezTo>
                  <a:cubicBezTo>
                    <a:pt x="99" y="333"/>
                    <a:pt x="100" y="324"/>
                    <a:pt x="102" y="315"/>
                  </a:cubicBezTo>
                  <a:cubicBezTo>
                    <a:pt x="103" y="304"/>
                    <a:pt x="105" y="294"/>
                    <a:pt x="107" y="284"/>
                  </a:cubicBezTo>
                  <a:cubicBezTo>
                    <a:pt x="107" y="281"/>
                    <a:pt x="108" y="278"/>
                    <a:pt x="108" y="275"/>
                  </a:cubicBezTo>
                  <a:cubicBezTo>
                    <a:pt x="108" y="266"/>
                    <a:pt x="109" y="256"/>
                    <a:pt x="111" y="247"/>
                  </a:cubicBezTo>
                  <a:cubicBezTo>
                    <a:pt x="111" y="244"/>
                    <a:pt x="111" y="240"/>
                    <a:pt x="110" y="237"/>
                  </a:cubicBezTo>
                  <a:cubicBezTo>
                    <a:pt x="106" y="227"/>
                    <a:pt x="100" y="218"/>
                    <a:pt x="91" y="211"/>
                  </a:cubicBezTo>
                  <a:cubicBezTo>
                    <a:pt x="84" y="206"/>
                    <a:pt x="78" y="200"/>
                    <a:pt x="71" y="194"/>
                  </a:cubicBezTo>
                  <a:cubicBezTo>
                    <a:pt x="70" y="192"/>
                    <a:pt x="68" y="191"/>
                    <a:pt x="66" y="189"/>
                  </a:cubicBezTo>
                  <a:cubicBezTo>
                    <a:pt x="65" y="189"/>
                    <a:pt x="63" y="188"/>
                    <a:pt x="62" y="187"/>
                  </a:cubicBezTo>
                  <a:cubicBezTo>
                    <a:pt x="59" y="186"/>
                    <a:pt x="55" y="188"/>
                    <a:pt x="53" y="190"/>
                  </a:cubicBezTo>
                  <a:cubicBezTo>
                    <a:pt x="51" y="192"/>
                    <a:pt x="50" y="195"/>
                    <a:pt x="49" y="198"/>
                  </a:cubicBezTo>
                  <a:cubicBezTo>
                    <a:pt x="49" y="201"/>
                    <a:pt x="48" y="203"/>
                    <a:pt x="48" y="206"/>
                  </a:cubicBezTo>
                  <a:cubicBezTo>
                    <a:pt x="49" y="211"/>
                    <a:pt x="49" y="216"/>
                    <a:pt x="49" y="221"/>
                  </a:cubicBezTo>
                  <a:cubicBezTo>
                    <a:pt x="50" y="226"/>
                    <a:pt x="50" y="230"/>
                    <a:pt x="50" y="235"/>
                  </a:cubicBezTo>
                  <a:cubicBezTo>
                    <a:pt x="50" y="241"/>
                    <a:pt x="50" y="247"/>
                    <a:pt x="49" y="253"/>
                  </a:cubicBezTo>
                  <a:cubicBezTo>
                    <a:pt x="48" y="258"/>
                    <a:pt x="47" y="263"/>
                    <a:pt x="47" y="268"/>
                  </a:cubicBezTo>
                  <a:cubicBezTo>
                    <a:pt x="48" y="272"/>
                    <a:pt x="47" y="277"/>
                    <a:pt x="45" y="281"/>
                  </a:cubicBezTo>
                  <a:cubicBezTo>
                    <a:pt x="43" y="287"/>
                    <a:pt x="42" y="293"/>
                    <a:pt x="42" y="299"/>
                  </a:cubicBezTo>
                  <a:cubicBezTo>
                    <a:pt x="43" y="308"/>
                    <a:pt x="41" y="316"/>
                    <a:pt x="39" y="324"/>
                  </a:cubicBezTo>
                  <a:cubicBezTo>
                    <a:pt x="37" y="334"/>
                    <a:pt x="35" y="345"/>
                    <a:pt x="33" y="355"/>
                  </a:cubicBezTo>
                  <a:cubicBezTo>
                    <a:pt x="32" y="361"/>
                    <a:pt x="31" y="367"/>
                    <a:pt x="30" y="373"/>
                  </a:cubicBezTo>
                  <a:cubicBezTo>
                    <a:pt x="29" y="380"/>
                    <a:pt x="28" y="385"/>
                    <a:pt x="25" y="391"/>
                  </a:cubicBezTo>
                  <a:cubicBezTo>
                    <a:pt x="24" y="393"/>
                    <a:pt x="23" y="395"/>
                    <a:pt x="22" y="397"/>
                  </a:cubicBezTo>
                  <a:cubicBezTo>
                    <a:pt x="18" y="402"/>
                    <a:pt x="10" y="403"/>
                    <a:pt x="4" y="399"/>
                  </a:cubicBezTo>
                  <a:cubicBezTo>
                    <a:pt x="1" y="396"/>
                    <a:pt x="0" y="393"/>
                    <a:pt x="0" y="389"/>
                  </a:cubicBezTo>
                  <a:cubicBezTo>
                    <a:pt x="0" y="386"/>
                    <a:pt x="1" y="383"/>
                    <a:pt x="1" y="380"/>
                  </a:cubicBezTo>
                  <a:cubicBezTo>
                    <a:pt x="2" y="375"/>
                    <a:pt x="3" y="369"/>
                    <a:pt x="3" y="364"/>
                  </a:cubicBezTo>
                  <a:cubicBezTo>
                    <a:pt x="4" y="355"/>
                    <a:pt x="4" y="346"/>
                    <a:pt x="5" y="337"/>
                  </a:cubicBezTo>
                  <a:cubicBezTo>
                    <a:pt x="6" y="330"/>
                    <a:pt x="7" y="323"/>
                    <a:pt x="8" y="316"/>
                  </a:cubicBezTo>
                  <a:cubicBezTo>
                    <a:pt x="9" y="311"/>
                    <a:pt x="10" y="306"/>
                    <a:pt x="11" y="301"/>
                  </a:cubicBezTo>
                  <a:cubicBezTo>
                    <a:pt x="12" y="295"/>
                    <a:pt x="13" y="289"/>
                    <a:pt x="12" y="282"/>
                  </a:cubicBezTo>
                  <a:cubicBezTo>
                    <a:pt x="12" y="275"/>
                    <a:pt x="13" y="267"/>
                    <a:pt x="15" y="259"/>
                  </a:cubicBezTo>
                  <a:cubicBezTo>
                    <a:pt x="17" y="249"/>
                    <a:pt x="19" y="238"/>
                    <a:pt x="19" y="228"/>
                  </a:cubicBezTo>
                  <a:cubicBezTo>
                    <a:pt x="20" y="216"/>
                    <a:pt x="22" y="204"/>
                    <a:pt x="23" y="193"/>
                  </a:cubicBezTo>
                  <a:cubicBezTo>
                    <a:pt x="23" y="187"/>
                    <a:pt x="25" y="182"/>
                    <a:pt x="27" y="176"/>
                  </a:cubicBezTo>
                  <a:cubicBezTo>
                    <a:pt x="29" y="171"/>
                    <a:pt x="29" y="166"/>
                    <a:pt x="28" y="160"/>
                  </a:cubicBezTo>
                  <a:cubicBezTo>
                    <a:pt x="27" y="157"/>
                    <a:pt x="27" y="155"/>
                    <a:pt x="26" y="152"/>
                  </a:cubicBezTo>
                  <a:cubicBezTo>
                    <a:pt x="25" y="144"/>
                    <a:pt x="24" y="136"/>
                    <a:pt x="25" y="129"/>
                  </a:cubicBezTo>
                  <a:cubicBezTo>
                    <a:pt x="26" y="121"/>
                    <a:pt x="27" y="113"/>
                    <a:pt x="28" y="105"/>
                  </a:cubicBezTo>
                  <a:cubicBezTo>
                    <a:pt x="29" y="97"/>
                    <a:pt x="31" y="89"/>
                    <a:pt x="34" y="81"/>
                  </a:cubicBezTo>
                  <a:cubicBezTo>
                    <a:pt x="37" y="74"/>
                    <a:pt x="38" y="67"/>
                    <a:pt x="38" y="60"/>
                  </a:cubicBezTo>
                  <a:cubicBezTo>
                    <a:pt x="38" y="55"/>
                    <a:pt x="39" y="50"/>
                    <a:pt x="40" y="45"/>
                  </a:cubicBezTo>
                  <a:cubicBezTo>
                    <a:pt x="41" y="38"/>
                    <a:pt x="41" y="31"/>
                    <a:pt x="41" y="25"/>
                  </a:cubicBezTo>
                  <a:cubicBezTo>
                    <a:pt x="40" y="21"/>
                    <a:pt x="40" y="18"/>
                    <a:pt x="40" y="15"/>
                  </a:cubicBezTo>
                  <a:cubicBezTo>
                    <a:pt x="41" y="7"/>
                    <a:pt x="45" y="2"/>
                    <a:pt x="53" y="1"/>
                  </a:cubicBezTo>
                  <a:cubicBezTo>
                    <a:pt x="56" y="0"/>
                    <a:pt x="59" y="0"/>
                    <a:pt x="62" y="1"/>
                  </a:cubicBezTo>
                  <a:cubicBezTo>
                    <a:pt x="67" y="2"/>
                    <a:pt x="71" y="6"/>
                    <a:pt x="74" y="10"/>
                  </a:cubicBezTo>
                  <a:cubicBezTo>
                    <a:pt x="76" y="15"/>
                    <a:pt x="77" y="20"/>
                    <a:pt x="76" y="25"/>
                  </a:cubicBezTo>
                  <a:cubicBezTo>
                    <a:pt x="76" y="28"/>
                    <a:pt x="75" y="30"/>
                    <a:pt x="75" y="33"/>
                  </a:cubicBezTo>
                  <a:cubicBezTo>
                    <a:pt x="74" y="39"/>
                    <a:pt x="72" y="44"/>
                    <a:pt x="71" y="49"/>
                  </a:cubicBezTo>
                  <a:cubicBezTo>
                    <a:pt x="70" y="54"/>
                    <a:pt x="70" y="59"/>
                    <a:pt x="71" y="64"/>
                  </a:cubicBezTo>
                  <a:cubicBezTo>
                    <a:pt x="71" y="71"/>
                    <a:pt x="70" y="78"/>
                    <a:pt x="69" y="84"/>
                  </a:cubicBezTo>
                  <a:cubicBezTo>
                    <a:pt x="67" y="91"/>
                    <a:pt x="66" y="99"/>
                    <a:pt x="65" y="106"/>
                  </a:cubicBezTo>
                  <a:cubicBezTo>
                    <a:pt x="64" y="112"/>
                    <a:pt x="64" y="119"/>
                    <a:pt x="67" y="126"/>
                  </a:cubicBezTo>
                  <a:cubicBezTo>
                    <a:pt x="68" y="130"/>
                    <a:pt x="70" y="134"/>
                    <a:pt x="71" y="138"/>
                  </a:cubicBezTo>
                  <a:cubicBezTo>
                    <a:pt x="74" y="144"/>
                    <a:pt x="77" y="150"/>
                    <a:pt x="82" y="155"/>
                  </a:cubicBezTo>
                  <a:cubicBezTo>
                    <a:pt x="87" y="159"/>
                    <a:pt x="90" y="164"/>
                    <a:pt x="93" y="169"/>
                  </a:cubicBezTo>
                  <a:cubicBezTo>
                    <a:pt x="96" y="174"/>
                    <a:pt x="99" y="178"/>
                    <a:pt x="104" y="180"/>
                  </a:cubicBezTo>
                  <a:cubicBezTo>
                    <a:pt x="109" y="184"/>
                    <a:pt x="113" y="188"/>
                    <a:pt x="117" y="193"/>
                  </a:cubicBezTo>
                  <a:cubicBezTo>
                    <a:pt x="120" y="197"/>
                    <a:pt x="123" y="201"/>
                    <a:pt x="125" y="205"/>
                  </a:cubicBezTo>
                  <a:cubicBezTo>
                    <a:pt x="128" y="211"/>
                    <a:pt x="131" y="216"/>
                    <a:pt x="134" y="222"/>
                  </a:cubicBezTo>
                  <a:cubicBezTo>
                    <a:pt x="141" y="232"/>
                    <a:pt x="145" y="243"/>
                    <a:pt x="148" y="254"/>
                  </a:cubicBezTo>
                  <a:cubicBezTo>
                    <a:pt x="150" y="260"/>
                    <a:pt x="150" y="266"/>
                    <a:pt x="147" y="272"/>
                  </a:cubicBezTo>
                  <a:cubicBezTo>
                    <a:pt x="145" y="277"/>
                    <a:pt x="141" y="281"/>
                    <a:pt x="140" y="287"/>
                  </a:cubicBezTo>
                  <a:cubicBezTo>
                    <a:pt x="139" y="292"/>
                    <a:pt x="139" y="297"/>
                    <a:pt x="139" y="302"/>
                  </a:cubicBezTo>
                  <a:cubicBezTo>
                    <a:pt x="138" y="308"/>
                    <a:pt x="137" y="314"/>
                    <a:pt x="136" y="320"/>
                  </a:cubicBezTo>
                  <a:cubicBezTo>
                    <a:pt x="134" y="329"/>
                    <a:pt x="132" y="339"/>
                    <a:pt x="132" y="348"/>
                  </a:cubicBezTo>
                  <a:cubicBezTo>
                    <a:pt x="132" y="355"/>
                    <a:pt x="131" y="361"/>
                    <a:pt x="129" y="368"/>
                  </a:cubicBezTo>
                  <a:cubicBezTo>
                    <a:pt x="128" y="377"/>
                    <a:pt x="127" y="386"/>
                    <a:pt x="126" y="395"/>
                  </a:cubicBezTo>
                  <a:cubicBezTo>
                    <a:pt x="125" y="415"/>
                    <a:pt x="124" y="436"/>
                    <a:pt x="125" y="457"/>
                  </a:cubicBezTo>
                  <a:cubicBezTo>
                    <a:pt x="125" y="459"/>
                    <a:pt x="125" y="462"/>
                    <a:pt x="125" y="465"/>
                  </a:cubicBezTo>
                  <a:cubicBezTo>
                    <a:pt x="125" y="474"/>
                    <a:pt x="124" y="483"/>
                    <a:pt x="122" y="492"/>
                  </a:cubicBezTo>
                  <a:cubicBezTo>
                    <a:pt x="121" y="497"/>
                    <a:pt x="121" y="503"/>
                    <a:pt x="123" y="508"/>
                  </a:cubicBezTo>
                  <a:cubicBezTo>
                    <a:pt x="123" y="509"/>
                    <a:pt x="123" y="509"/>
                    <a:pt x="124" y="510"/>
                  </a:cubicBezTo>
                  <a:cubicBezTo>
                    <a:pt x="127" y="518"/>
                    <a:pt x="127" y="526"/>
                    <a:pt x="125" y="534"/>
                  </a:cubicBezTo>
                  <a:cubicBezTo>
                    <a:pt x="125" y="535"/>
                    <a:pt x="125" y="536"/>
                    <a:pt x="125" y="536"/>
                  </a:cubicBezTo>
                  <a:cubicBezTo>
                    <a:pt x="124" y="542"/>
                    <a:pt x="125" y="547"/>
                    <a:pt x="129" y="552"/>
                  </a:cubicBezTo>
                  <a:cubicBezTo>
                    <a:pt x="131" y="554"/>
                    <a:pt x="133" y="557"/>
                    <a:pt x="135" y="560"/>
                  </a:cubicBezTo>
                  <a:cubicBezTo>
                    <a:pt x="138" y="564"/>
                    <a:pt x="139" y="569"/>
                    <a:pt x="139" y="574"/>
                  </a:cubicBezTo>
                  <a:cubicBezTo>
                    <a:pt x="139" y="576"/>
                    <a:pt x="139" y="578"/>
                    <a:pt x="139" y="581"/>
                  </a:cubicBezTo>
                  <a:cubicBezTo>
                    <a:pt x="137" y="589"/>
                    <a:pt x="137" y="598"/>
                    <a:pt x="137" y="607"/>
                  </a:cubicBezTo>
                  <a:cubicBezTo>
                    <a:pt x="137" y="610"/>
                    <a:pt x="136" y="613"/>
                    <a:pt x="136" y="615"/>
                  </a:cubicBezTo>
                  <a:cubicBezTo>
                    <a:pt x="135" y="619"/>
                    <a:pt x="133" y="622"/>
                    <a:pt x="131" y="624"/>
                  </a:cubicBezTo>
                  <a:cubicBezTo>
                    <a:pt x="126" y="627"/>
                    <a:pt x="121" y="627"/>
                    <a:pt x="116" y="624"/>
                  </a:cubicBezTo>
                  <a:cubicBezTo>
                    <a:pt x="111" y="621"/>
                    <a:pt x="108" y="617"/>
                    <a:pt x="107" y="611"/>
                  </a:cubicBezTo>
                  <a:cubicBezTo>
                    <a:pt x="106" y="606"/>
                    <a:pt x="105" y="602"/>
                    <a:pt x="105" y="597"/>
                  </a:cubicBezTo>
                  <a:cubicBezTo>
                    <a:pt x="104" y="582"/>
                    <a:pt x="103" y="567"/>
                    <a:pt x="101" y="552"/>
                  </a:cubicBezTo>
                  <a:cubicBezTo>
                    <a:pt x="101" y="548"/>
                    <a:pt x="101" y="544"/>
                    <a:pt x="101" y="539"/>
                  </a:cubicBezTo>
                  <a:cubicBezTo>
                    <a:pt x="101" y="531"/>
                    <a:pt x="101" y="522"/>
                    <a:pt x="100" y="514"/>
                  </a:cubicBezTo>
                  <a:cubicBezTo>
                    <a:pt x="99" y="506"/>
                    <a:pt x="99" y="498"/>
                    <a:pt x="99" y="491"/>
                  </a:cubicBezTo>
                  <a:cubicBezTo>
                    <a:pt x="100" y="481"/>
                    <a:pt x="100" y="472"/>
                    <a:pt x="99" y="462"/>
                  </a:cubicBezTo>
                  <a:cubicBezTo>
                    <a:pt x="98" y="455"/>
                    <a:pt x="98" y="448"/>
                    <a:pt x="98" y="440"/>
                  </a:cubicBezTo>
                  <a:cubicBezTo>
                    <a:pt x="98" y="440"/>
                    <a:pt x="98" y="440"/>
                    <a:pt x="98" y="4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52">
              <a:extLst>
                <a:ext uri="{FF2B5EF4-FFF2-40B4-BE49-F238E27FC236}">
                  <a16:creationId xmlns:a16="http://schemas.microsoft.com/office/drawing/2014/main" id="{E60E80E8-44B4-4038-9A4D-D1A69A22B102}"/>
                </a:ext>
              </a:extLst>
            </p:cNvPr>
            <p:cNvSpPr>
              <a:spLocks/>
            </p:cNvSpPr>
            <p:nvPr/>
          </p:nvSpPr>
          <p:spPr bwMode="auto">
            <a:xfrm>
              <a:off x="4705352" y="1003300"/>
              <a:ext cx="130175" cy="422275"/>
            </a:xfrm>
            <a:custGeom>
              <a:avLst/>
              <a:gdLst>
                <a:gd name="T0" fmla="*/ 65 w 149"/>
                <a:gd name="T1" fmla="*/ 424 h 490"/>
                <a:gd name="T2" fmla="*/ 67 w 149"/>
                <a:gd name="T3" fmla="*/ 392 h 490"/>
                <a:gd name="T4" fmla="*/ 73 w 149"/>
                <a:gd name="T5" fmla="*/ 352 h 490"/>
                <a:gd name="T6" fmla="*/ 72 w 149"/>
                <a:gd name="T7" fmla="*/ 334 h 490"/>
                <a:gd name="T8" fmla="*/ 81 w 149"/>
                <a:gd name="T9" fmla="*/ 304 h 490"/>
                <a:gd name="T10" fmla="*/ 89 w 149"/>
                <a:gd name="T11" fmla="*/ 247 h 490"/>
                <a:gd name="T12" fmla="*/ 107 w 149"/>
                <a:gd name="T13" fmla="*/ 201 h 490"/>
                <a:gd name="T14" fmla="*/ 110 w 149"/>
                <a:gd name="T15" fmla="*/ 188 h 490"/>
                <a:gd name="T16" fmla="*/ 116 w 149"/>
                <a:gd name="T17" fmla="*/ 167 h 490"/>
                <a:gd name="T18" fmla="*/ 101 w 149"/>
                <a:gd name="T19" fmla="*/ 152 h 490"/>
                <a:gd name="T20" fmla="*/ 91 w 149"/>
                <a:gd name="T21" fmla="*/ 173 h 490"/>
                <a:gd name="T22" fmla="*/ 76 w 149"/>
                <a:gd name="T23" fmla="*/ 203 h 490"/>
                <a:gd name="T24" fmla="*/ 64 w 149"/>
                <a:gd name="T25" fmla="*/ 227 h 490"/>
                <a:gd name="T26" fmla="*/ 46 w 149"/>
                <a:gd name="T27" fmla="*/ 256 h 490"/>
                <a:gd name="T28" fmla="*/ 24 w 149"/>
                <a:gd name="T29" fmla="*/ 288 h 490"/>
                <a:gd name="T30" fmla="*/ 9 w 149"/>
                <a:gd name="T31" fmla="*/ 295 h 490"/>
                <a:gd name="T32" fmla="*/ 2 w 149"/>
                <a:gd name="T33" fmla="*/ 278 h 490"/>
                <a:gd name="T34" fmla="*/ 16 w 149"/>
                <a:gd name="T35" fmla="*/ 248 h 490"/>
                <a:gd name="T36" fmla="*/ 41 w 149"/>
                <a:gd name="T37" fmla="*/ 199 h 490"/>
                <a:gd name="T38" fmla="*/ 47 w 149"/>
                <a:gd name="T39" fmla="*/ 182 h 490"/>
                <a:gd name="T40" fmla="*/ 77 w 149"/>
                <a:gd name="T41" fmla="*/ 129 h 490"/>
                <a:gd name="T42" fmla="*/ 96 w 149"/>
                <a:gd name="T43" fmla="*/ 98 h 490"/>
                <a:gd name="T44" fmla="*/ 95 w 149"/>
                <a:gd name="T45" fmla="*/ 58 h 490"/>
                <a:gd name="T46" fmla="*/ 91 w 149"/>
                <a:gd name="T47" fmla="*/ 13 h 490"/>
                <a:gd name="T48" fmla="*/ 99 w 149"/>
                <a:gd name="T49" fmla="*/ 0 h 490"/>
                <a:gd name="T50" fmla="*/ 117 w 149"/>
                <a:gd name="T51" fmla="*/ 9 h 490"/>
                <a:gd name="T52" fmla="*/ 126 w 149"/>
                <a:gd name="T53" fmla="*/ 49 h 490"/>
                <a:gd name="T54" fmla="*/ 131 w 149"/>
                <a:gd name="T55" fmla="*/ 89 h 490"/>
                <a:gd name="T56" fmla="*/ 141 w 149"/>
                <a:gd name="T57" fmla="*/ 119 h 490"/>
                <a:gd name="T58" fmla="*/ 148 w 149"/>
                <a:gd name="T59" fmla="*/ 166 h 490"/>
                <a:gd name="T60" fmla="*/ 148 w 149"/>
                <a:gd name="T61" fmla="*/ 181 h 490"/>
                <a:gd name="T62" fmla="*/ 137 w 149"/>
                <a:gd name="T63" fmla="*/ 223 h 490"/>
                <a:gd name="T64" fmla="*/ 131 w 149"/>
                <a:gd name="T65" fmla="*/ 260 h 490"/>
                <a:gd name="T66" fmla="*/ 119 w 149"/>
                <a:gd name="T67" fmla="*/ 308 h 490"/>
                <a:gd name="T68" fmla="*/ 112 w 149"/>
                <a:gd name="T69" fmla="*/ 344 h 490"/>
                <a:gd name="T70" fmla="*/ 106 w 149"/>
                <a:gd name="T71" fmla="*/ 370 h 490"/>
                <a:gd name="T72" fmla="*/ 104 w 149"/>
                <a:gd name="T73" fmla="*/ 391 h 490"/>
                <a:gd name="T74" fmla="*/ 94 w 149"/>
                <a:gd name="T75" fmla="*/ 428 h 490"/>
                <a:gd name="T76" fmla="*/ 88 w 149"/>
                <a:gd name="T77" fmla="*/ 466 h 490"/>
                <a:gd name="T78" fmla="*/ 69 w 149"/>
                <a:gd name="T79" fmla="*/ 486 h 490"/>
                <a:gd name="T80" fmla="*/ 62 w 149"/>
                <a:gd name="T81" fmla="*/ 47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9" h="490">
                  <a:moveTo>
                    <a:pt x="61" y="468"/>
                  </a:moveTo>
                  <a:cubicBezTo>
                    <a:pt x="63" y="453"/>
                    <a:pt x="64" y="439"/>
                    <a:pt x="65" y="424"/>
                  </a:cubicBezTo>
                  <a:cubicBezTo>
                    <a:pt x="66" y="415"/>
                    <a:pt x="67" y="405"/>
                    <a:pt x="67" y="396"/>
                  </a:cubicBezTo>
                  <a:cubicBezTo>
                    <a:pt x="67" y="395"/>
                    <a:pt x="67" y="394"/>
                    <a:pt x="67" y="392"/>
                  </a:cubicBezTo>
                  <a:cubicBezTo>
                    <a:pt x="66" y="383"/>
                    <a:pt x="67" y="375"/>
                    <a:pt x="72" y="367"/>
                  </a:cubicBezTo>
                  <a:cubicBezTo>
                    <a:pt x="75" y="362"/>
                    <a:pt x="75" y="357"/>
                    <a:pt x="73" y="352"/>
                  </a:cubicBezTo>
                  <a:cubicBezTo>
                    <a:pt x="73" y="350"/>
                    <a:pt x="72" y="349"/>
                    <a:pt x="72" y="347"/>
                  </a:cubicBezTo>
                  <a:cubicBezTo>
                    <a:pt x="70" y="343"/>
                    <a:pt x="70" y="338"/>
                    <a:pt x="72" y="334"/>
                  </a:cubicBezTo>
                  <a:cubicBezTo>
                    <a:pt x="74" y="328"/>
                    <a:pt x="76" y="321"/>
                    <a:pt x="78" y="315"/>
                  </a:cubicBezTo>
                  <a:cubicBezTo>
                    <a:pt x="78" y="311"/>
                    <a:pt x="80" y="307"/>
                    <a:pt x="81" y="304"/>
                  </a:cubicBezTo>
                  <a:cubicBezTo>
                    <a:pt x="83" y="298"/>
                    <a:pt x="84" y="292"/>
                    <a:pt x="84" y="286"/>
                  </a:cubicBezTo>
                  <a:cubicBezTo>
                    <a:pt x="84" y="273"/>
                    <a:pt x="87" y="260"/>
                    <a:pt x="89" y="247"/>
                  </a:cubicBezTo>
                  <a:cubicBezTo>
                    <a:pt x="91" y="232"/>
                    <a:pt x="96" y="218"/>
                    <a:pt x="105" y="205"/>
                  </a:cubicBezTo>
                  <a:cubicBezTo>
                    <a:pt x="106" y="204"/>
                    <a:pt x="106" y="203"/>
                    <a:pt x="107" y="201"/>
                  </a:cubicBezTo>
                  <a:cubicBezTo>
                    <a:pt x="109" y="199"/>
                    <a:pt x="110" y="196"/>
                    <a:pt x="110" y="193"/>
                  </a:cubicBezTo>
                  <a:cubicBezTo>
                    <a:pt x="110" y="192"/>
                    <a:pt x="110" y="190"/>
                    <a:pt x="110" y="188"/>
                  </a:cubicBezTo>
                  <a:cubicBezTo>
                    <a:pt x="110" y="184"/>
                    <a:pt x="111" y="181"/>
                    <a:pt x="113" y="177"/>
                  </a:cubicBezTo>
                  <a:cubicBezTo>
                    <a:pt x="114" y="174"/>
                    <a:pt x="115" y="171"/>
                    <a:pt x="116" y="167"/>
                  </a:cubicBezTo>
                  <a:cubicBezTo>
                    <a:pt x="118" y="162"/>
                    <a:pt x="116" y="156"/>
                    <a:pt x="113" y="152"/>
                  </a:cubicBezTo>
                  <a:cubicBezTo>
                    <a:pt x="110" y="148"/>
                    <a:pt x="104" y="148"/>
                    <a:pt x="101" y="152"/>
                  </a:cubicBezTo>
                  <a:cubicBezTo>
                    <a:pt x="100" y="153"/>
                    <a:pt x="99" y="155"/>
                    <a:pt x="98" y="156"/>
                  </a:cubicBezTo>
                  <a:cubicBezTo>
                    <a:pt x="95" y="162"/>
                    <a:pt x="93" y="167"/>
                    <a:pt x="91" y="173"/>
                  </a:cubicBezTo>
                  <a:cubicBezTo>
                    <a:pt x="90" y="179"/>
                    <a:pt x="87" y="185"/>
                    <a:pt x="83" y="190"/>
                  </a:cubicBezTo>
                  <a:cubicBezTo>
                    <a:pt x="80" y="194"/>
                    <a:pt x="78" y="198"/>
                    <a:pt x="76" y="203"/>
                  </a:cubicBezTo>
                  <a:cubicBezTo>
                    <a:pt x="74" y="207"/>
                    <a:pt x="72" y="211"/>
                    <a:pt x="70" y="215"/>
                  </a:cubicBezTo>
                  <a:cubicBezTo>
                    <a:pt x="67" y="218"/>
                    <a:pt x="65" y="223"/>
                    <a:pt x="64" y="227"/>
                  </a:cubicBezTo>
                  <a:cubicBezTo>
                    <a:pt x="63" y="231"/>
                    <a:pt x="61" y="235"/>
                    <a:pt x="58" y="239"/>
                  </a:cubicBezTo>
                  <a:cubicBezTo>
                    <a:pt x="54" y="245"/>
                    <a:pt x="50" y="251"/>
                    <a:pt x="46" y="256"/>
                  </a:cubicBezTo>
                  <a:cubicBezTo>
                    <a:pt x="40" y="264"/>
                    <a:pt x="35" y="271"/>
                    <a:pt x="32" y="279"/>
                  </a:cubicBezTo>
                  <a:cubicBezTo>
                    <a:pt x="30" y="283"/>
                    <a:pt x="27" y="286"/>
                    <a:pt x="24" y="288"/>
                  </a:cubicBezTo>
                  <a:cubicBezTo>
                    <a:pt x="20" y="290"/>
                    <a:pt x="17" y="292"/>
                    <a:pt x="14" y="293"/>
                  </a:cubicBezTo>
                  <a:cubicBezTo>
                    <a:pt x="12" y="294"/>
                    <a:pt x="10" y="295"/>
                    <a:pt x="9" y="295"/>
                  </a:cubicBezTo>
                  <a:cubicBezTo>
                    <a:pt x="7" y="296"/>
                    <a:pt x="3" y="294"/>
                    <a:pt x="2" y="291"/>
                  </a:cubicBezTo>
                  <a:cubicBezTo>
                    <a:pt x="0" y="287"/>
                    <a:pt x="1" y="283"/>
                    <a:pt x="2" y="278"/>
                  </a:cubicBezTo>
                  <a:cubicBezTo>
                    <a:pt x="3" y="276"/>
                    <a:pt x="3" y="274"/>
                    <a:pt x="5" y="272"/>
                  </a:cubicBezTo>
                  <a:cubicBezTo>
                    <a:pt x="9" y="264"/>
                    <a:pt x="13" y="256"/>
                    <a:pt x="16" y="248"/>
                  </a:cubicBezTo>
                  <a:cubicBezTo>
                    <a:pt x="18" y="243"/>
                    <a:pt x="20" y="238"/>
                    <a:pt x="23" y="235"/>
                  </a:cubicBezTo>
                  <a:cubicBezTo>
                    <a:pt x="31" y="224"/>
                    <a:pt x="36" y="211"/>
                    <a:pt x="41" y="199"/>
                  </a:cubicBezTo>
                  <a:cubicBezTo>
                    <a:pt x="42" y="196"/>
                    <a:pt x="42" y="193"/>
                    <a:pt x="43" y="191"/>
                  </a:cubicBezTo>
                  <a:cubicBezTo>
                    <a:pt x="44" y="188"/>
                    <a:pt x="45" y="184"/>
                    <a:pt x="47" y="182"/>
                  </a:cubicBezTo>
                  <a:cubicBezTo>
                    <a:pt x="53" y="173"/>
                    <a:pt x="57" y="164"/>
                    <a:pt x="62" y="155"/>
                  </a:cubicBezTo>
                  <a:cubicBezTo>
                    <a:pt x="66" y="146"/>
                    <a:pt x="71" y="137"/>
                    <a:pt x="77" y="129"/>
                  </a:cubicBezTo>
                  <a:cubicBezTo>
                    <a:pt x="80" y="126"/>
                    <a:pt x="82" y="123"/>
                    <a:pt x="84" y="120"/>
                  </a:cubicBezTo>
                  <a:cubicBezTo>
                    <a:pt x="87" y="112"/>
                    <a:pt x="91" y="105"/>
                    <a:pt x="96" y="98"/>
                  </a:cubicBezTo>
                  <a:cubicBezTo>
                    <a:pt x="98" y="95"/>
                    <a:pt x="99" y="91"/>
                    <a:pt x="98" y="88"/>
                  </a:cubicBezTo>
                  <a:cubicBezTo>
                    <a:pt x="95" y="78"/>
                    <a:pt x="94" y="68"/>
                    <a:pt x="95" y="58"/>
                  </a:cubicBezTo>
                  <a:cubicBezTo>
                    <a:pt x="95" y="52"/>
                    <a:pt x="94" y="45"/>
                    <a:pt x="93" y="38"/>
                  </a:cubicBezTo>
                  <a:cubicBezTo>
                    <a:pt x="91" y="30"/>
                    <a:pt x="91" y="22"/>
                    <a:pt x="91" y="13"/>
                  </a:cubicBezTo>
                  <a:cubicBezTo>
                    <a:pt x="91" y="11"/>
                    <a:pt x="92" y="9"/>
                    <a:pt x="92" y="7"/>
                  </a:cubicBezTo>
                  <a:cubicBezTo>
                    <a:pt x="93" y="4"/>
                    <a:pt x="96" y="1"/>
                    <a:pt x="99" y="0"/>
                  </a:cubicBezTo>
                  <a:cubicBezTo>
                    <a:pt x="101" y="0"/>
                    <a:pt x="102" y="0"/>
                    <a:pt x="104" y="0"/>
                  </a:cubicBezTo>
                  <a:cubicBezTo>
                    <a:pt x="110" y="0"/>
                    <a:pt x="115" y="3"/>
                    <a:pt x="117" y="9"/>
                  </a:cubicBezTo>
                  <a:cubicBezTo>
                    <a:pt x="119" y="17"/>
                    <a:pt x="122" y="25"/>
                    <a:pt x="123" y="33"/>
                  </a:cubicBezTo>
                  <a:cubicBezTo>
                    <a:pt x="124" y="38"/>
                    <a:pt x="125" y="44"/>
                    <a:pt x="126" y="49"/>
                  </a:cubicBezTo>
                  <a:cubicBezTo>
                    <a:pt x="128" y="57"/>
                    <a:pt x="129" y="65"/>
                    <a:pt x="130" y="73"/>
                  </a:cubicBezTo>
                  <a:cubicBezTo>
                    <a:pt x="130" y="78"/>
                    <a:pt x="131" y="84"/>
                    <a:pt x="131" y="89"/>
                  </a:cubicBezTo>
                  <a:cubicBezTo>
                    <a:pt x="132" y="97"/>
                    <a:pt x="134" y="104"/>
                    <a:pt x="137" y="110"/>
                  </a:cubicBezTo>
                  <a:cubicBezTo>
                    <a:pt x="138" y="113"/>
                    <a:pt x="140" y="116"/>
                    <a:pt x="141" y="119"/>
                  </a:cubicBezTo>
                  <a:cubicBezTo>
                    <a:pt x="143" y="125"/>
                    <a:pt x="144" y="131"/>
                    <a:pt x="145" y="137"/>
                  </a:cubicBezTo>
                  <a:cubicBezTo>
                    <a:pt x="145" y="147"/>
                    <a:pt x="147" y="156"/>
                    <a:pt x="148" y="166"/>
                  </a:cubicBezTo>
                  <a:cubicBezTo>
                    <a:pt x="149" y="168"/>
                    <a:pt x="149" y="171"/>
                    <a:pt x="149" y="174"/>
                  </a:cubicBezTo>
                  <a:cubicBezTo>
                    <a:pt x="149" y="176"/>
                    <a:pt x="149" y="178"/>
                    <a:pt x="148" y="181"/>
                  </a:cubicBezTo>
                  <a:cubicBezTo>
                    <a:pt x="142" y="197"/>
                    <a:pt x="142" y="197"/>
                    <a:pt x="139" y="216"/>
                  </a:cubicBezTo>
                  <a:cubicBezTo>
                    <a:pt x="138" y="218"/>
                    <a:pt x="138" y="220"/>
                    <a:pt x="137" y="223"/>
                  </a:cubicBezTo>
                  <a:cubicBezTo>
                    <a:pt x="135" y="231"/>
                    <a:pt x="133" y="240"/>
                    <a:pt x="132" y="249"/>
                  </a:cubicBezTo>
                  <a:cubicBezTo>
                    <a:pt x="132" y="253"/>
                    <a:pt x="131" y="257"/>
                    <a:pt x="131" y="260"/>
                  </a:cubicBezTo>
                  <a:cubicBezTo>
                    <a:pt x="128" y="270"/>
                    <a:pt x="126" y="280"/>
                    <a:pt x="123" y="290"/>
                  </a:cubicBezTo>
                  <a:cubicBezTo>
                    <a:pt x="122" y="296"/>
                    <a:pt x="120" y="302"/>
                    <a:pt x="119" y="308"/>
                  </a:cubicBezTo>
                  <a:cubicBezTo>
                    <a:pt x="118" y="316"/>
                    <a:pt x="116" y="325"/>
                    <a:pt x="115" y="334"/>
                  </a:cubicBezTo>
                  <a:cubicBezTo>
                    <a:pt x="114" y="337"/>
                    <a:pt x="113" y="341"/>
                    <a:pt x="112" y="344"/>
                  </a:cubicBezTo>
                  <a:cubicBezTo>
                    <a:pt x="111" y="347"/>
                    <a:pt x="110" y="351"/>
                    <a:pt x="109" y="355"/>
                  </a:cubicBezTo>
                  <a:cubicBezTo>
                    <a:pt x="107" y="360"/>
                    <a:pt x="106" y="365"/>
                    <a:pt x="106" y="370"/>
                  </a:cubicBezTo>
                  <a:cubicBezTo>
                    <a:pt x="106" y="373"/>
                    <a:pt x="106" y="375"/>
                    <a:pt x="106" y="378"/>
                  </a:cubicBezTo>
                  <a:cubicBezTo>
                    <a:pt x="106" y="383"/>
                    <a:pt x="106" y="387"/>
                    <a:pt x="104" y="391"/>
                  </a:cubicBezTo>
                  <a:cubicBezTo>
                    <a:pt x="101" y="397"/>
                    <a:pt x="100" y="403"/>
                    <a:pt x="99" y="409"/>
                  </a:cubicBezTo>
                  <a:cubicBezTo>
                    <a:pt x="98" y="415"/>
                    <a:pt x="96" y="422"/>
                    <a:pt x="94" y="428"/>
                  </a:cubicBezTo>
                  <a:cubicBezTo>
                    <a:pt x="93" y="432"/>
                    <a:pt x="92" y="435"/>
                    <a:pt x="91" y="438"/>
                  </a:cubicBezTo>
                  <a:cubicBezTo>
                    <a:pt x="88" y="447"/>
                    <a:pt x="87" y="456"/>
                    <a:pt x="88" y="466"/>
                  </a:cubicBezTo>
                  <a:cubicBezTo>
                    <a:pt x="89" y="469"/>
                    <a:pt x="89" y="472"/>
                    <a:pt x="89" y="474"/>
                  </a:cubicBezTo>
                  <a:cubicBezTo>
                    <a:pt x="88" y="485"/>
                    <a:pt x="77" y="490"/>
                    <a:pt x="69" y="486"/>
                  </a:cubicBezTo>
                  <a:cubicBezTo>
                    <a:pt x="67" y="486"/>
                    <a:pt x="65" y="484"/>
                    <a:pt x="64" y="482"/>
                  </a:cubicBezTo>
                  <a:cubicBezTo>
                    <a:pt x="63" y="480"/>
                    <a:pt x="62" y="477"/>
                    <a:pt x="62" y="474"/>
                  </a:cubicBezTo>
                  <a:cubicBezTo>
                    <a:pt x="61" y="472"/>
                    <a:pt x="61" y="470"/>
                    <a:pt x="61" y="46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53">
              <a:extLst>
                <a:ext uri="{FF2B5EF4-FFF2-40B4-BE49-F238E27FC236}">
                  <a16:creationId xmlns:a16="http://schemas.microsoft.com/office/drawing/2014/main" id="{C85FD428-D0D8-43DB-BDCE-21B009D63949}"/>
                </a:ext>
              </a:extLst>
            </p:cNvPr>
            <p:cNvSpPr>
              <a:spLocks/>
            </p:cNvSpPr>
            <p:nvPr/>
          </p:nvSpPr>
          <p:spPr bwMode="auto">
            <a:xfrm>
              <a:off x="6396039" y="1065213"/>
              <a:ext cx="139700" cy="465138"/>
            </a:xfrm>
            <a:custGeom>
              <a:avLst/>
              <a:gdLst>
                <a:gd name="T0" fmla="*/ 89 w 160"/>
                <a:gd name="T1" fmla="*/ 46 h 540"/>
                <a:gd name="T2" fmla="*/ 82 w 160"/>
                <a:gd name="T3" fmla="*/ 76 h 540"/>
                <a:gd name="T4" fmla="*/ 86 w 160"/>
                <a:gd name="T5" fmla="*/ 100 h 540"/>
                <a:gd name="T6" fmla="*/ 102 w 160"/>
                <a:gd name="T7" fmla="*/ 123 h 540"/>
                <a:gd name="T8" fmla="*/ 117 w 160"/>
                <a:gd name="T9" fmla="*/ 142 h 540"/>
                <a:gd name="T10" fmla="*/ 142 w 160"/>
                <a:gd name="T11" fmla="*/ 177 h 540"/>
                <a:gd name="T12" fmla="*/ 160 w 160"/>
                <a:gd name="T13" fmla="*/ 212 h 540"/>
                <a:gd name="T14" fmla="*/ 139 w 160"/>
                <a:gd name="T15" fmla="*/ 230 h 540"/>
                <a:gd name="T16" fmla="*/ 110 w 160"/>
                <a:gd name="T17" fmla="*/ 185 h 540"/>
                <a:gd name="T18" fmla="*/ 87 w 160"/>
                <a:gd name="T19" fmla="*/ 152 h 540"/>
                <a:gd name="T20" fmla="*/ 77 w 160"/>
                <a:gd name="T21" fmla="*/ 142 h 540"/>
                <a:gd name="T22" fmla="*/ 64 w 160"/>
                <a:gd name="T23" fmla="*/ 149 h 540"/>
                <a:gd name="T24" fmla="*/ 59 w 160"/>
                <a:gd name="T25" fmla="*/ 165 h 540"/>
                <a:gd name="T26" fmla="*/ 47 w 160"/>
                <a:gd name="T27" fmla="*/ 183 h 540"/>
                <a:gd name="T28" fmla="*/ 44 w 160"/>
                <a:gd name="T29" fmla="*/ 197 h 540"/>
                <a:gd name="T30" fmla="*/ 66 w 160"/>
                <a:gd name="T31" fmla="*/ 224 h 540"/>
                <a:gd name="T32" fmla="*/ 81 w 160"/>
                <a:gd name="T33" fmla="*/ 258 h 540"/>
                <a:gd name="T34" fmla="*/ 90 w 160"/>
                <a:gd name="T35" fmla="*/ 293 h 540"/>
                <a:gd name="T36" fmla="*/ 103 w 160"/>
                <a:gd name="T37" fmla="*/ 338 h 540"/>
                <a:gd name="T38" fmla="*/ 107 w 160"/>
                <a:gd name="T39" fmla="*/ 368 h 540"/>
                <a:gd name="T40" fmla="*/ 102 w 160"/>
                <a:gd name="T41" fmla="*/ 401 h 540"/>
                <a:gd name="T42" fmla="*/ 100 w 160"/>
                <a:gd name="T43" fmla="*/ 437 h 540"/>
                <a:gd name="T44" fmla="*/ 88 w 160"/>
                <a:gd name="T45" fmla="*/ 474 h 540"/>
                <a:gd name="T46" fmla="*/ 73 w 160"/>
                <a:gd name="T47" fmla="*/ 512 h 540"/>
                <a:gd name="T48" fmla="*/ 66 w 160"/>
                <a:gd name="T49" fmla="*/ 534 h 540"/>
                <a:gd name="T50" fmla="*/ 44 w 160"/>
                <a:gd name="T51" fmla="*/ 534 h 540"/>
                <a:gd name="T52" fmla="*/ 42 w 160"/>
                <a:gd name="T53" fmla="*/ 511 h 540"/>
                <a:gd name="T54" fmla="*/ 54 w 160"/>
                <a:gd name="T55" fmla="*/ 468 h 540"/>
                <a:gd name="T56" fmla="*/ 63 w 160"/>
                <a:gd name="T57" fmla="*/ 436 h 540"/>
                <a:gd name="T58" fmla="*/ 63 w 160"/>
                <a:gd name="T59" fmla="*/ 417 h 540"/>
                <a:gd name="T60" fmla="*/ 66 w 160"/>
                <a:gd name="T61" fmla="*/ 401 h 540"/>
                <a:gd name="T62" fmla="*/ 68 w 160"/>
                <a:gd name="T63" fmla="*/ 365 h 540"/>
                <a:gd name="T64" fmla="*/ 68 w 160"/>
                <a:gd name="T65" fmla="*/ 347 h 540"/>
                <a:gd name="T66" fmla="*/ 56 w 160"/>
                <a:gd name="T67" fmla="*/ 303 h 540"/>
                <a:gd name="T68" fmla="*/ 54 w 160"/>
                <a:gd name="T69" fmla="*/ 287 h 540"/>
                <a:gd name="T70" fmla="*/ 32 w 160"/>
                <a:gd name="T71" fmla="*/ 253 h 540"/>
                <a:gd name="T72" fmla="*/ 6 w 160"/>
                <a:gd name="T73" fmla="*/ 216 h 540"/>
                <a:gd name="T74" fmla="*/ 5 w 160"/>
                <a:gd name="T75" fmla="*/ 192 h 540"/>
                <a:gd name="T76" fmla="*/ 38 w 160"/>
                <a:gd name="T77" fmla="*/ 148 h 540"/>
                <a:gd name="T78" fmla="*/ 46 w 160"/>
                <a:gd name="T79" fmla="*/ 126 h 540"/>
                <a:gd name="T80" fmla="*/ 62 w 160"/>
                <a:gd name="T81" fmla="*/ 44 h 540"/>
                <a:gd name="T82" fmla="*/ 72 w 160"/>
                <a:gd name="T83" fmla="*/ 4 h 540"/>
                <a:gd name="T84" fmla="*/ 85 w 160"/>
                <a:gd name="T85" fmla="*/ 6 h 540"/>
                <a:gd name="T86" fmla="*/ 91 w 160"/>
                <a:gd name="T87" fmla="*/ 2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540">
                  <a:moveTo>
                    <a:pt x="91" y="29"/>
                  </a:moveTo>
                  <a:cubicBezTo>
                    <a:pt x="91" y="36"/>
                    <a:pt x="91" y="41"/>
                    <a:pt x="89" y="46"/>
                  </a:cubicBezTo>
                  <a:cubicBezTo>
                    <a:pt x="88" y="51"/>
                    <a:pt x="86" y="55"/>
                    <a:pt x="85" y="59"/>
                  </a:cubicBezTo>
                  <a:cubicBezTo>
                    <a:pt x="84" y="65"/>
                    <a:pt x="83" y="70"/>
                    <a:pt x="82" y="76"/>
                  </a:cubicBezTo>
                  <a:cubicBezTo>
                    <a:pt x="81" y="80"/>
                    <a:pt x="81" y="83"/>
                    <a:pt x="82" y="87"/>
                  </a:cubicBezTo>
                  <a:cubicBezTo>
                    <a:pt x="82" y="92"/>
                    <a:pt x="83" y="96"/>
                    <a:pt x="86" y="100"/>
                  </a:cubicBezTo>
                  <a:cubicBezTo>
                    <a:pt x="87" y="103"/>
                    <a:pt x="89" y="106"/>
                    <a:pt x="91" y="108"/>
                  </a:cubicBezTo>
                  <a:cubicBezTo>
                    <a:pt x="95" y="113"/>
                    <a:pt x="99" y="118"/>
                    <a:pt x="102" y="123"/>
                  </a:cubicBezTo>
                  <a:cubicBezTo>
                    <a:pt x="104" y="127"/>
                    <a:pt x="107" y="129"/>
                    <a:pt x="110" y="132"/>
                  </a:cubicBezTo>
                  <a:cubicBezTo>
                    <a:pt x="112" y="135"/>
                    <a:pt x="115" y="138"/>
                    <a:pt x="117" y="142"/>
                  </a:cubicBezTo>
                  <a:cubicBezTo>
                    <a:pt x="121" y="149"/>
                    <a:pt x="126" y="155"/>
                    <a:pt x="131" y="162"/>
                  </a:cubicBezTo>
                  <a:cubicBezTo>
                    <a:pt x="134" y="167"/>
                    <a:pt x="138" y="172"/>
                    <a:pt x="142" y="177"/>
                  </a:cubicBezTo>
                  <a:cubicBezTo>
                    <a:pt x="148" y="184"/>
                    <a:pt x="153" y="193"/>
                    <a:pt x="156" y="201"/>
                  </a:cubicBezTo>
                  <a:cubicBezTo>
                    <a:pt x="158" y="205"/>
                    <a:pt x="159" y="209"/>
                    <a:pt x="160" y="212"/>
                  </a:cubicBezTo>
                  <a:cubicBezTo>
                    <a:pt x="160" y="216"/>
                    <a:pt x="160" y="220"/>
                    <a:pt x="159" y="224"/>
                  </a:cubicBezTo>
                  <a:cubicBezTo>
                    <a:pt x="156" y="234"/>
                    <a:pt x="145" y="235"/>
                    <a:pt x="139" y="230"/>
                  </a:cubicBezTo>
                  <a:cubicBezTo>
                    <a:pt x="133" y="225"/>
                    <a:pt x="128" y="219"/>
                    <a:pt x="124" y="212"/>
                  </a:cubicBezTo>
                  <a:cubicBezTo>
                    <a:pt x="120" y="203"/>
                    <a:pt x="115" y="194"/>
                    <a:pt x="110" y="185"/>
                  </a:cubicBezTo>
                  <a:cubicBezTo>
                    <a:pt x="107" y="181"/>
                    <a:pt x="104" y="176"/>
                    <a:pt x="101" y="172"/>
                  </a:cubicBezTo>
                  <a:cubicBezTo>
                    <a:pt x="96" y="165"/>
                    <a:pt x="91" y="159"/>
                    <a:pt x="87" y="152"/>
                  </a:cubicBezTo>
                  <a:cubicBezTo>
                    <a:pt x="86" y="150"/>
                    <a:pt x="84" y="148"/>
                    <a:pt x="82" y="146"/>
                  </a:cubicBezTo>
                  <a:cubicBezTo>
                    <a:pt x="81" y="144"/>
                    <a:pt x="79" y="143"/>
                    <a:pt x="77" y="142"/>
                  </a:cubicBezTo>
                  <a:cubicBezTo>
                    <a:pt x="74" y="140"/>
                    <a:pt x="70" y="141"/>
                    <a:pt x="68" y="143"/>
                  </a:cubicBezTo>
                  <a:cubicBezTo>
                    <a:pt x="66" y="145"/>
                    <a:pt x="65" y="147"/>
                    <a:pt x="64" y="149"/>
                  </a:cubicBezTo>
                  <a:cubicBezTo>
                    <a:pt x="62" y="151"/>
                    <a:pt x="62" y="154"/>
                    <a:pt x="61" y="157"/>
                  </a:cubicBezTo>
                  <a:cubicBezTo>
                    <a:pt x="60" y="159"/>
                    <a:pt x="59" y="162"/>
                    <a:pt x="59" y="165"/>
                  </a:cubicBezTo>
                  <a:cubicBezTo>
                    <a:pt x="58" y="168"/>
                    <a:pt x="56" y="172"/>
                    <a:pt x="53" y="175"/>
                  </a:cubicBezTo>
                  <a:cubicBezTo>
                    <a:pt x="51" y="177"/>
                    <a:pt x="49" y="180"/>
                    <a:pt x="47" y="183"/>
                  </a:cubicBezTo>
                  <a:cubicBezTo>
                    <a:pt x="45" y="185"/>
                    <a:pt x="44" y="187"/>
                    <a:pt x="43" y="190"/>
                  </a:cubicBezTo>
                  <a:cubicBezTo>
                    <a:pt x="43" y="192"/>
                    <a:pt x="43" y="194"/>
                    <a:pt x="44" y="197"/>
                  </a:cubicBezTo>
                  <a:cubicBezTo>
                    <a:pt x="44" y="197"/>
                    <a:pt x="44" y="198"/>
                    <a:pt x="45" y="198"/>
                  </a:cubicBezTo>
                  <a:cubicBezTo>
                    <a:pt x="52" y="207"/>
                    <a:pt x="58" y="216"/>
                    <a:pt x="66" y="224"/>
                  </a:cubicBezTo>
                  <a:cubicBezTo>
                    <a:pt x="69" y="228"/>
                    <a:pt x="72" y="232"/>
                    <a:pt x="73" y="237"/>
                  </a:cubicBezTo>
                  <a:cubicBezTo>
                    <a:pt x="75" y="244"/>
                    <a:pt x="78" y="251"/>
                    <a:pt x="81" y="258"/>
                  </a:cubicBezTo>
                  <a:cubicBezTo>
                    <a:pt x="84" y="265"/>
                    <a:pt x="86" y="272"/>
                    <a:pt x="87" y="280"/>
                  </a:cubicBezTo>
                  <a:cubicBezTo>
                    <a:pt x="88" y="284"/>
                    <a:pt x="89" y="289"/>
                    <a:pt x="90" y="293"/>
                  </a:cubicBezTo>
                  <a:cubicBezTo>
                    <a:pt x="90" y="298"/>
                    <a:pt x="91" y="302"/>
                    <a:pt x="93" y="306"/>
                  </a:cubicBezTo>
                  <a:cubicBezTo>
                    <a:pt x="96" y="317"/>
                    <a:pt x="100" y="327"/>
                    <a:pt x="103" y="338"/>
                  </a:cubicBezTo>
                  <a:cubicBezTo>
                    <a:pt x="105" y="343"/>
                    <a:pt x="106" y="348"/>
                    <a:pt x="106" y="353"/>
                  </a:cubicBezTo>
                  <a:cubicBezTo>
                    <a:pt x="106" y="358"/>
                    <a:pt x="107" y="363"/>
                    <a:pt x="107" y="368"/>
                  </a:cubicBezTo>
                  <a:cubicBezTo>
                    <a:pt x="107" y="374"/>
                    <a:pt x="107" y="381"/>
                    <a:pt x="105" y="388"/>
                  </a:cubicBezTo>
                  <a:cubicBezTo>
                    <a:pt x="104" y="392"/>
                    <a:pt x="103" y="396"/>
                    <a:pt x="102" y="401"/>
                  </a:cubicBezTo>
                  <a:cubicBezTo>
                    <a:pt x="101" y="407"/>
                    <a:pt x="100" y="414"/>
                    <a:pt x="101" y="421"/>
                  </a:cubicBezTo>
                  <a:cubicBezTo>
                    <a:pt x="102" y="426"/>
                    <a:pt x="102" y="432"/>
                    <a:pt x="100" y="437"/>
                  </a:cubicBezTo>
                  <a:cubicBezTo>
                    <a:pt x="98" y="443"/>
                    <a:pt x="97" y="449"/>
                    <a:pt x="96" y="455"/>
                  </a:cubicBezTo>
                  <a:cubicBezTo>
                    <a:pt x="94" y="462"/>
                    <a:pt x="92" y="468"/>
                    <a:pt x="88" y="474"/>
                  </a:cubicBezTo>
                  <a:cubicBezTo>
                    <a:pt x="87" y="476"/>
                    <a:pt x="85" y="479"/>
                    <a:pt x="84" y="481"/>
                  </a:cubicBezTo>
                  <a:cubicBezTo>
                    <a:pt x="78" y="490"/>
                    <a:pt x="74" y="501"/>
                    <a:pt x="73" y="512"/>
                  </a:cubicBezTo>
                  <a:cubicBezTo>
                    <a:pt x="72" y="517"/>
                    <a:pt x="71" y="521"/>
                    <a:pt x="70" y="525"/>
                  </a:cubicBezTo>
                  <a:cubicBezTo>
                    <a:pt x="69" y="529"/>
                    <a:pt x="68" y="532"/>
                    <a:pt x="66" y="534"/>
                  </a:cubicBezTo>
                  <a:cubicBezTo>
                    <a:pt x="63" y="537"/>
                    <a:pt x="61" y="539"/>
                    <a:pt x="57" y="539"/>
                  </a:cubicBezTo>
                  <a:cubicBezTo>
                    <a:pt x="52" y="540"/>
                    <a:pt x="47" y="538"/>
                    <a:pt x="44" y="534"/>
                  </a:cubicBezTo>
                  <a:cubicBezTo>
                    <a:pt x="41" y="529"/>
                    <a:pt x="40" y="524"/>
                    <a:pt x="41" y="518"/>
                  </a:cubicBezTo>
                  <a:cubicBezTo>
                    <a:pt x="41" y="516"/>
                    <a:pt x="42" y="514"/>
                    <a:pt x="42" y="511"/>
                  </a:cubicBezTo>
                  <a:cubicBezTo>
                    <a:pt x="45" y="501"/>
                    <a:pt x="47" y="490"/>
                    <a:pt x="51" y="479"/>
                  </a:cubicBezTo>
                  <a:cubicBezTo>
                    <a:pt x="52" y="476"/>
                    <a:pt x="53" y="472"/>
                    <a:pt x="54" y="468"/>
                  </a:cubicBezTo>
                  <a:cubicBezTo>
                    <a:pt x="56" y="458"/>
                    <a:pt x="58" y="448"/>
                    <a:pt x="62" y="439"/>
                  </a:cubicBezTo>
                  <a:cubicBezTo>
                    <a:pt x="62" y="438"/>
                    <a:pt x="63" y="437"/>
                    <a:pt x="63" y="436"/>
                  </a:cubicBezTo>
                  <a:cubicBezTo>
                    <a:pt x="64" y="433"/>
                    <a:pt x="64" y="429"/>
                    <a:pt x="64" y="426"/>
                  </a:cubicBezTo>
                  <a:cubicBezTo>
                    <a:pt x="64" y="423"/>
                    <a:pt x="64" y="420"/>
                    <a:pt x="63" y="417"/>
                  </a:cubicBezTo>
                  <a:cubicBezTo>
                    <a:pt x="63" y="412"/>
                    <a:pt x="63" y="407"/>
                    <a:pt x="65" y="403"/>
                  </a:cubicBezTo>
                  <a:cubicBezTo>
                    <a:pt x="65" y="402"/>
                    <a:pt x="65" y="402"/>
                    <a:pt x="66" y="401"/>
                  </a:cubicBezTo>
                  <a:cubicBezTo>
                    <a:pt x="68" y="394"/>
                    <a:pt x="69" y="386"/>
                    <a:pt x="68" y="378"/>
                  </a:cubicBezTo>
                  <a:cubicBezTo>
                    <a:pt x="67" y="374"/>
                    <a:pt x="67" y="369"/>
                    <a:pt x="68" y="365"/>
                  </a:cubicBezTo>
                  <a:cubicBezTo>
                    <a:pt x="68" y="363"/>
                    <a:pt x="68" y="361"/>
                    <a:pt x="69" y="360"/>
                  </a:cubicBezTo>
                  <a:cubicBezTo>
                    <a:pt x="69" y="355"/>
                    <a:pt x="69" y="351"/>
                    <a:pt x="68" y="347"/>
                  </a:cubicBezTo>
                  <a:cubicBezTo>
                    <a:pt x="66" y="340"/>
                    <a:pt x="64" y="333"/>
                    <a:pt x="61" y="326"/>
                  </a:cubicBezTo>
                  <a:cubicBezTo>
                    <a:pt x="58" y="318"/>
                    <a:pt x="57" y="311"/>
                    <a:pt x="56" y="303"/>
                  </a:cubicBezTo>
                  <a:cubicBezTo>
                    <a:pt x="56" y="301"/>
                    <a:pt x="56" y="300"/>
                    <a:pt x="56" y="298"/>
                  </a:cubicBezTo>
                  <a:cubicBezTo>
                    <a:pt x="56" y="294"/>
                    <a:pt x="55" y="290"/>
                    <a:pt x="54" y="287"/>
                  </a:cubicBezTo>
                  <a:cubicBezTo>
                    <a:pt x="51" y="281"/>
                    <a:pt x="49" y="276"/>
                    <a:pt x="47" y="271"/>
                  </a:cubicBezTo>
                  <a:cubicBezTo>
                    <a:pt x="43" y="264"/>
                    <a:pt x="39" y="258"/>
                    <a:pt x="32" y="253"/>
                  </a:cubicBezTo>
                  <a:cubicBezTo>
                    <a:pt x="27" y="250"/>
                    <a:pt x="24" y="246"/>
                    <a:pt x="21" y="241"/>
                  </a:cubicBezTo>
                  <a:cubicBezTo>
                    <a:pt x="17" y="232"/>
                    <a:pt x="12" y="224"/>
                    <a:pt x="6" y="216"/>
                  </a:cubicBezTo>
                  <a:cubicBezTo>
                    <a:pt x="5" y="215"/>
                    <a:pt x="5" y="214"/>
                    <a:pt x="4" y="212"/>
                  </a:cubicBezTo>
                  <a:cubicBezTo>
                    <a:pt x="0" y="206"/>
                    <a:pt x="0" y="198"/>
                    <a:pt x="5" y="192"/>
                  </a:cubicBezTo>
                  <a:cubicBezTo>
                    <a:pt x="7" y="188"/>
                    <a:pt x="10" y="185"/>
                    <a:pt x="14" y="182"/>
                  </a:cubicBezTo>
                  <a:cubicBezTo>
                    <a:pt x="25" y="173"/>
                    <a:pt x="31" y="160"/>
                    <a:pt x="38" y="148"/>
                  </a:cubicBezTo>
                  <a:cubicBezTo>
                    <a:pt x="39" y="146"/>
                    <a:pt x="39" y="145"/>
                    <a:pt x="40" y="143"/>
                  </a:cubicBezTo>
                  <a:cubicBezTo>
                    <a:pt x="42" y="138"/>
                    <a:pt x="44" y="132"/>
                    <a:pt x="46" y="126"/>
                  </a:cubicBezTo>
                  <a:cubicBezTo>
                    <a:pt x="50" y="116"/>
                    <a:pt x="53" y="105"/>
                    <a:pt x="53" y="94"/>
                  </a:cubicBezTo>
                  <a:cubicBezTo>
                    <a:pt x="55" y="77"/>
                    <a:pt x="57" y="60"/>
                    <a:pt x="62" y="44"/>
                  </a:cubicBezTo>
                  <a:cubicBezTo>
                    <a:pt x="65" y="33"/>
                    <a:pt x="67" y="22"/>
                    <a:pt x="69" y="11"/>
                  </a:cubicBezTo>
                  <a:cubicBezTo>
                    <a:pt x="70" y="9"/>
                    <a:pt x="70" y="6"/>
                    <a:pt x="72" y="4"/>
                  </a:cubicBezTo>
                  <a:cubicBezTo>
                    <a:pt x="73" y="1"/>
                    <a:pt x="77" y="0"/>
                    <a:pt x="79" y="1"/>
                  </a:cubicBezTo>
                  <a:cubicBezTo>
                    <a:pt x="82" y="2"/>
                    <a:pt x="84" y="4"/>
                    <a:pt x="85" y="6"/>
                  </a:cubicBezTo>
                  <a:cubicBezTo>
                    <a:pt x="89" y="11"/>
                    <a:pt x="90" y="17"/>
                    <a:pt x="91" y="23"/>
                  </a:cubicBezTo>
                  <a:cubicBezTo>
                    <a:pt x="91" y="25"/>
                    <a:pt x="91" y="28"/>
                    <a:pt x="91"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55">
              <a:extLst>
                <a:ext uri="{FF2B5EF4-FFF2-40B4-BE49-F238E27FC236}">
                  <a16:creationId xmlns:a16="http://schemas.microsoft.com/office/drawing/2014/main" id="{4B8ED8C4-5CB1-4F2D-B32F-D7D53737D795}"/>
                </a:ext>
              </a:extLst>
            </p:cNvPr>
            <p:cNvSpPr>
              <a:spLocks/>
            </p:cNvSpPr>
            <p:nvPr/>
          </p:nvSpPr>
          <p:spPr bwMode="auto">
            <a:xfrm>
              <a:off x="5495927" y="3259138"/>
              <a:ext cx="74613" cy="469900"/>
            </a:xfrm>
            <a:custGeom>
              <a:avLst/>
              <a:gdLst>
                <a:gd name="T0" fmla="*/ 82 w 86"/>
                <a:gd name="T1" fmla="*/ 140 h 546"/>
                <a:gd name="T2" fmla="*/ 82 w 86"/>
                <a:gd name="T3" fmla="*/ 169 h 546"/>
                <a:gd name="T4" fmla="*/ 84 w 86"/>
                <a:gd name="T5" fmla="*/ 194 h 546"/>
                <a:gd name="T6" fmla="*/ 86 w 86"/>
                <a:gd name="T7" fmla="*/ 220 h 546"/>
                <a:gd name="T8" fmla="*/ 86 w 86"/>
                <a:gd name="T9" fmla="*/ 240 h 546"/>
                <a:gd name="T10" fmla="*/ 85 w 86"/>
                <a:gd name="T11" fmla="*/ 262 h 546"/>
                <a:gd name="T12" fmla="*/ 84 w 86"/>
                <a:gd name="T13" fmla="*/ 281 h 546"/>
                <a:gd name="T14" fmla="*/ 74 w 86"/>
                <a:gd name="T15" fmla="*/ 330 h 546"/>
                <a:gd name="T16" fmla="*/ 73 w 86"/>
                <a:gd name="T17" fmla="*/ 334 h 546"/>
                <a:gd name="T18" fmla="*/ 69 w 86"/>
                <a:gd name="T19" fmla="*/ 351 h 546"/>
                <a:gd name="T20" fmla="*/ 66 w 86"/>
                <a:gd name="T21" fmla="*/ 374 h 546"/>
                <a:gd name="T22" fmla="*/ 61 w 86"/>
                <a:gd name="T23" fmla="*/ 388 h 546"/>
                <a:gd name="T24" fmla="*/ 55 w 86"/>
                <a:gd name="T25" fmla="*/ 407 h 546"/>
                <a:gd name="T26" fmla="*/ 55 w 86"/>
                <a:gd name="T27" fmla="*/ 414 h 546"/>
                <a:gd name="T28" fmla="*/ 50 w 86"/>
                <a:gd name="T29" fmla="*/ 433 h 546"/>
                <a:gd name="T30" fmla="*/ 48 w 86"/>
                <a:gd name="T31" fmla="*/ 437 h 546"/>
                <a:gd name="T32" fmla="*/ 45 w 86"/>
                <a:gd name="T33" fmla="*/ 447 h 546"/>
                <a:gd name="T34" fmla="*/ 43 w 86"/>
                <a:gd name="T35" fmla="*/ 472 h 546"/>
                <a:gd name="T36" fmla="*/ 42 w 86"/>
                <a:gd name="T37" fmla="*/ 490 h 546"/>
                <a:gd name="T38" fmla="*/ 42 w 86"/>
                <a:gd name="T39" fmla="*/ 502 h 546"/>
                <a:gd name="T40" fmla="*/ 38 w 86"/>
                <a:gd name="T41" fmla="*/ 522 h 546"/>
                <a:gd name="T42" fmla="*/ 28 w 86"/>
                <a:gd name="T43" fmla="*/ 539 h 546"/>
                <a:gd name="T44" fmla="*/ 24 w 86"/>
                <a:gd name="T45" fmla="*/ 544 h 546"/>
                <a:gd name="T46" fmla="*/ 17 w 86"/>
                <a:gd name="T47" fmla="*/ 545 h 546"/>
                <a:gd name="T48" fmla="*/ 14 w 86"/>
                <a:gd name="T49" fmla="*/ 543 h 546"/>
                <a:gd name="T50" fmla="*/ 3 w 86"/>
                <a:gd name="T51" fmla="*/ 516 h 546"/>
                <a:gd name="T52" fmla="*/ 6 w 86"/>
                <a:gd name="T53" fmla="*/ 501 h 546"/>
                <a:gd name="T54" fmla="*/ 14 w 86"/>
                <a:gd name="T55" fmla="*/ 460 h 546"/>
                <a:gd name="T56" fmla="*/ 15 w 86"/>
                <a:gd name="T57" fmla="*/ 453 h 546"/>
                <a:gd name="T58" fmla="*/ 20 w 86"/>
                <a:gd name="T59" fmla="*/ 439 h 546"/>
                <a:gd name="T60" fmla="*/ 24 w 86"/>
                <a:gd name="T61" fmla="*/ 434 h 546"/>
                <a:gd name="T62" fmla="*/ 30 w 86"/>
                <a:gd name="T63" fmla="*/ 420 h 546"/>
                <a:gd name="T64" fmla="*/ 35 w 86"/>
                <a:gd name="T65" fmla="*/ 404 h 546"/>
                <a:gd name="T66" fmla="*/ 35 w 86"/>
                <a:gd name="T67" fmla="*/ 393 h 546"/>
                <a:gd name="T68" fmla="*/ 30 w 86"/>
                <a:gd name="T69" fmla="*/ 384 h 546"/>
                <a:gd name="T70" fmla="*/ 29 w 86"/>
                <a:gd name="T71" fmla="*/ 375 h 546"/>
                <a:gd name="T72" fmla="*/ 32 w 86"/>
                <a:gd name="T73" fmla="*/ 364 h 546"/>
                <a:gd name="T74" fmla="*/ 36 w 86"/>
                <a:gd name="T75" fmla="*/ 346 h 546"/>
                <a:gd name="T76" fmla="*/ 38 w 86"/>
                <a:gd name="T77" fmla="*/ 331 h 546"/>
                <a:gd name="T78" fmla="*/ 43 w 86"/>
                <a:gd name="T79" fmla="*/ 283 h 546"/>
                <a:gd name="T80" fmla="*/ 42 w 86"/>
                <a:gd name="T81" fmla="*/ 238 h 546"/>
                <a:gd name="T82" fmla="*/ 43 w 86"/>
                <a:gd name="T83" fmla="*/ 174 h 546"/>
                <a:gd name="T84" fmla="*/ 41 w 86"/>
                <a:gd name="T85" fmla="*/ 148 h 546"/>
                <a:gd name="T86" fmla="*/ 40 w 86"/>
                <a:gd name="T87" fmla="*/ 136 h 546"/>
                <a:gd name="T88" fmla="*/ 40 w 86"/>
                <a:gd name="T89" fmla="*/ 123 h 546"/>
                <a:gd name="T90" fmla="*/ 41 w 86"/>
                <a:gd name="T91" fmla="*/ 113 h 546"/>
                <a:gd name="T92" fmla="*/ 40 w 86"/>
                <a:gd name="T93" fmla="*/ 99 h 546"/>
                <a:gd name="T94" fmla="*/ 37 w 86"/>
                <a:gd name="T95" fmla="*/ 90 h 546"/>
                <a:gd name="T96" fmla="*/ 30 w 86"/>
                <a:gd name="T97" fmla="*/ 60 h 546"/>
                <a:gd name="T98" fmla="*/ 24 w 86"/>
                <a:gd name="T99" fmla="*/ 41 h 546"/>
                <a:gd name="T100" fmla="*/ 19 w 86"/>
                <a:gd name="T101" fmla="*/ 25 h 546"/>
                <a:gd name="T102" fmla="*/ 22 w 86"/>
                <a:gd name="T103" fmla="*/ 13 h 546"/>
                <a:gd name="T104" fmla="*/ 31 w 86"/>
                <a:gd name="T105" fmla="*/ 3 h 546"/>
                <a:gd name="T106" fmla="*/ 44 w 86"/>
                <a:gd name="T107" fmla="*/ 1 h 546"/>
                <a:gd name="T108" fmla="*/ 67 w 86"/>
                <a:gd name="T109" fmla="*/ 19 h 546"/>
                <a:gd name="T110" fmla="*/ 76 w 86"/>
                <a:gd name="T111" fmla="*/ 44 h 546"/>
                <a:gd name="T112" fmla="*/ 80 w 86"/>
                <a:gd name="T113" fmla="*/ 65 h 546"/>
                <a:gd name="T114" fmla="*/ 82 w 86"/>
                <a:gd name="T115" fmla="*/ 95 h 546"/>
                <a:gd name="T116" fmla="*/ 83 w 86"/>
                <a:gd name="T117" fmla="*/ 112 h 546"/>
                <a:gd name="T118" fmla="*/ 82 w 86"/>
                <a:gd name="T119" fmla="*/ 14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 h="546">
                  <a:moveTo>
                    <a:pt x="82" y="140"/>
                  </a:moveTo>
                  <a:cubicBezTo>
                    <a:pt x="82" y="151"/>
                    <a:pt x="82" y="160"/>
                    <a:pt x="82" y="169"/>
                  </a:cubicBezTo>
                  <a:cubicBezTo>
                    <a:pt x="82" y="177"/>
                    <a:pt x="82" y="185"/>
                    <a:pt x="84" y="194"/>
                  </a:cubicBezTo>
                  <a:cubicBezTo>
                    <a:pt x="85" y="203"/>
                    <a:pt x="86" y="211"/>
                    <a:pt x="86" y="220"/>
                  </a:cubicBezTo>
                  <a:cubicBezTo>
                    <a:pt x="85" y="227"/>
                    <a:pt x="85" y="234"/>
                    <a:pt x="86" y="240"/>
                  </a:cubicBezTo>
                  <a:cubicBezTo>
                    <a:pt x="86" y="248"/>
                    <a:pt x="86" y="255"/>
                    <a:pt x="85" y="262"/>
                  </a:cubicBezTo>
                  <a:cubicBezTo>
                    <a:pt x="84" y="268"/>
                    <a:pt x="84" y="274"/>
                    <a:pt x="84" y="281"/>
                  </a:cubicBezTo>
                  <a:cubicBezTo>
                    <a:pt x="83" y="297"/>
                    <a:pt x="79" y="314"/>
                    <a:pt x="74" y="330"/>
                  </a:cubicBezTo>
                  <a:cubicBezTo>
                    <a:pt x="74" y="331"/>
                    <a:pt x="73" y="333"/>
                    <a:pt x="73" y="334"/>
                  </a:cubicBezTo>
                  <a:cubicBezTo>
                    <a:pt x="71" y="340"/>
                    <a:pt x="69" y="345"/>
                    <a:pt x="69" y="351"/>
                  </a:cubicBezTo>
                  <a:cubicBezTo>
                    <a:pt x="68" y="358"/>
                    <a:pt x="67" y="366"/>
                    <a:pt x="66" y="374"/>
                  </a:cubicBezTo>
                  <a:cubicBezTo>
                    <a:pt x="65" y="379"/>
                    <a:pt x="64" y="384"/>
                    <a:pt x="61" y="388"/>
                  </a:cubicBezTo>
                  <a:cubicBezTo>
                    <a:pt x="57" y="394"/>
                    <a:pt x="56" y="400"/>
                    <a:pt x="55" y="407"/>
                  </a:cubicBezTo>
                  <a:cubicBezTo>
                    <a:pt x="55" y="409"/>
                    <a:pt x="55" y="411"/>
                    <a:pt x="55" y="414"/>
                  </a:cubicBezTo>
                  <a:cubicBezTo>
                    <a:pt x="55" y="421"/>
                    <a:pt x="53" y="427"/>
                    <a:pt x="50" y="433"/>
                  </a:cubicBezTo>
                  <a:cubicBezTo>
                    <a:pt x="49" y="434"/>
                    <a:pt x="49" y="436"/>
                    <a:pt x="48" y="437"/>
                  </a:cubicBezTo>
                  <a:cubicBezTo>
                    <a:pt x="46" y="441"/>
                    <a:pt x="45" y="444"/>
                    <a:pt x="45" y="447"/>
                  </a:cubicBezTo>
                  <a:cubicBezTo>
                    <a:pt x="45" y="456"/>
                    <a:pt x="44" y="464"/>
                    <a:pt x="43" y="472"/>
                  </a:cubicBezTo>
                  <a:cubicBezTo>
                    <a:pt x="42" y="478"/>
                    <a:pt x="41" y="484"/>
                    <a:pt x="42" y="490"/>
                  </a:cubicBezTo>
                  <a:cubicBezTo>
                    <a:pt x="42" y="494"/>
                    <a:pt x="42" y="498"/>
                    <a:pt x="42" y="502"/>
                  </a:cubicBezTo>
                  <a:cubicBezTo>
                    <a:pt x="42" y="509"/>
                    <a:pt x="41" y="515"/>
                    <a:pt x="38" y="522"/>
                  </a:cubicBezTo>
                  <a:cubicBezTo>
                    <a:pt x="35" y="528"/>
                    <a:pt x="32" y="534"/>
                    <a:pt x="28" y="539"/>
                  </a:cubicBezTo>
                  <a:cubicBezTo>
                    <a:pt x="27" y="541"/>
                    <a:pt x="26" y="543"/>
                    <a:pt x="24" y="544"/>
                  </a:cubicBezTo>
                  <a:cubicBezTo>
                    <a:pt x="22" y="545"/>
                    <a:pt x="20" y="546"/>
                    <a:pt x="17" y="545"/>
                  </a:cubicBezTo>
                  <a:cubicBezTo>
                    <a:pt x="16" y="544"/>
                    <a:pt x="15" y="544"/>
                    <a:pt x="14" y="543"/>
                  </a:cubicBezTo>
                  <a:cubicBezTo>
                    <a:pt x="5" y="536"/>
                    <a:pt x="0" y="527"/>
                    <a:pt x="3" y="516"/>
                  </a:cubicBezTo>
                  <a:cubicBezTo>
                    <a:pt x="4" y="511"/>
                    <a:pt x="4" y="506"/>
                    <a:pt x="6" y="501"/>
                  </a:cubicBezTo>
                  <a:cubicBezTo>
                    <a:pt x="10" y="487"/>
                    <a:pt x="12" y="474"/>
                    <a:pt x="14" y="460"/>
                  </a:cubicBezTo>
                  <a:cubicBezTo>
                    <a:pt x="14" y="458"/>
                    <a:pt x="15" y="455"/>
                    <a:pt x="15" y="453"/>
                  </a:cubicBezTo>
                  <a:cubicBezTo>
                    <a:pt x="16" y="448"/>
                    <a:pt x="18" y="444"/>
                    <a:pt x="20" y="439"/>
                  </a:cubicBezTo>
                  <a:cubicBezTo>
                    <a:pt x="21" y="437"/>
                    <a:pt x="22" y="435"/>
                    <a:pt x="24" y="434"/>
                  </a:cubicBezTo>
                  <a:cubicBezTo>
                    <a:pt x="27" y="429"/>
                    <a:pt x="29" y="425"/>
                    <a:pt x="30" y="420"/>
                  </a:cubicBezTo>
                  <a:cubicBezTo>
                    <a:pt x="32" y="415"/>
                    <a:pt x="34" y="409"/>
                    <a:pt x="35" y="404"/>
                  </a:cubicBezTo>
                  <a:cubicBezTo>
                    <a:pt x="37" y="400"/>
                    <a:pt x="36" y="396"/>
                    <a:pt x="35" y="393"/>
                  </a:cubicBezTo>
                  <a:cubicBezTo>
                    <a:pt x="33" y="390"/>
                    <a:pt x="31" y="387"/>
                    <a:pt x="30" y="384"/>
                  </a:cubicBezTo>
                  <a:cubicBezTo>
                    <a:pt x="29" y="381"/>
                    <a:pt x="29" y="378"/>
                    <a:pt x="29" y="375"/>
                  </a:cubicBezTo>
                  <a:cubicBezTo>
                    <a:pt x="30" y="372"/>
                    <a:pt x="31" y="368"/>
                    <a:pt x="32" y="364"/>
                  </a:cubicBezTo>
                  <a:cubicBezTo>
                    <a:pt x="35" y="358"/>
                    <a:pt x="36" y="352"/>
                    <a:pt x="36" y="346"/>
                  </a:cubicBezTo>
                  <a:cubicBezTo>
                    <a:pt x="36" y="341"/>
                    <a:pt x="37" y="336"/>
                    <a:pt x="38" y="331"/>
                  </a:cubicBezTo>
                  <a:cubicBezTo>
                    <a:pt x="42" y="316"/>
                    <a:pt x="43" y="299"/>
                    <a:pt x="43" y="283"/>
                  </a:cubicBezTo>
                  <a:cubicBezTo>
                    <a:pt x="42" y="268"/>
                    <a:pt x="42" y="253"/>
                    <a:pt x="42" y="238"/>
                  </a:cubicBezTo>
                  <a:cubicBezTo>
                    <a:pt x="42" y="217"/>
                    <a:pt x="42" y="196"/>
                    <a:pt x="43" y="174"/>
                  </a:cubicBezTo>
                  <a:cubicBezTo>
                    <a:pt x="43" y="165"/>
                    <a:pt x="42" y="156"/>
                    <a:pt x="41" y="148"/>
                  </a:cubicBezTo>
                  <a:cubicBezTo>
                    <a:pt x="41" y="144"/>
                    <a:pt x="40" y="140"/>
                    <a:pt x="40" y="136"/>
                  </a:cubicBezTo>
                  <a:cubicBezTo>
                    <a:pt x="39" y="132"/>
                    <a:pt x="39" y="127"/>
                    <a:pt x="40" y="123"/>
                  </a:cubicBezTo>
                  <a:cubicBezTo>
                    <a:pt x="40" y="119"/>
                    <a:pt x="40" y="116"/>
                    <a:pt x="41" y="113"/>
                  </a:cubicBezTo>
                  <a:cubicBezTo>
                    <a:pt x="41" y="108"/>
                    <a:pt x="41" y="104"/>
                    <a:pt x="40" y="99"/>
                  </a:cubicBezTo>
                  <a:cubicBezTo>
                    <a:pt x="39" y="96"/>
                    <a:pt x="38" y="93"/>
                    <a:pt x="37" y="90"/>
                  </a:cubicBezTo>
                  <a:cubicBezTo>
                    <a:pt x="35" y="80"/>
                    <a:pt x="32" y="70"/>
                    <a:pt x="30" y="60"/>
                  </a:cubicBezTo>
                  <a:cubicBezTo>
                    <a:pt x="28" y="54"/>
                    <a:pt x="26" y="48"/>
                    <a:pt x="24" y="41"/>
                  </a:cubicBezTo>
                  <a:cubicBezTo>
                    <a:pt x="22" y="36"/>
                    <a:pt x="20" y="31"/>
                    <a:pt x="19" y="25"/>
                  </a:cubicBezTo>
                  <a:cubicBezTo>
                    <a:pt x="18" y="21"/>
                    <a:pt x="19" y="16"/>
                    <a:pt x="22" y="13"/>
                  </a:cubicBezTo>
                  <a:cubicBezTo>
                    <a:pt x="25" y="9"/>
                    <a:pt x="28" y="6"/>
                    <a:pt x="31" y="3"/>
                  </a:cubicBezTo>
                  <a:cubicBezTo>
                    <a:pt x="35" y="1"/>
                    <a:pt x="39" y="0"/>
                    <a:pt x="44" y="1"/>
                  </a:cubicBezTo>
                  <a:cubicBezTo>
                    <a:pt x="55" y="3"/>
                    <a:pt x="62" y="9"/>
                    <a:pt x="67" y="19"/>
                  </a:cubicBezTo>
                  <a:cubicBezTo>
                    <a:pt x="70" y="27"/>
                    <a:pt x="73" y="35"/>
                    <a:pt x="76" y="44"/>
                  </a:cubicBezTo>
                  <a:cubicBezTo>
                    <a:pt x="79" y="51"/>
                    <a:pt x="80" y="58"/>
                    <a:pt x="80" y="65"/>
                  </a:cubicBezTo>
                  <a:cubicBezTo>
                    <a:pt x="80" y="75"/>
                    <a:pt x="81" y="85"/>
                    <a:pt x="82" y="95"/>
                  </a:cubicBezTo>
                  <a:cubicBezTo>
                    <a:pt x="83" y="101"/>
                    <a:pt x="83" y="106"/>
                    <a:pt x="83" y="112"/>
                  </a:cubicBezTo>
                  <a:cubicBezTo>
                    <a:pt x="83" y="122"/>
                    <a:pt x="82" y="132"/>
                    <a:pt x="82" y="1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6">
              <a:extLst>
                <a:ext uri="{FF2B5EF4-FFF2-40B4-BE49-F238E27FC236}">
                  <a16:creationId xmlns:a16="http://schemas.microsoft.com/office/drawing/2014/main" id="{52D59673-700D-4152-815D-53BCE1F98BD0}"/>
                </a:ext>
              </a:extLst>
            </p:cNvPr>
            <p:cNvSpPr>
              <a:spLocks/>
            </p:cNvSpPr>
            <p:nvPr/>
          </p:nvSpPr>
          <p:spPr bwMode="auto">
            <a:xfrm>
              <a:off x="7148514" y="1008063"/>
              <a:ext cx="147638" cy="400050"/>
            </a:xfrm>
            <a:custGeom>
              <a:avLst/>
              <a:gdLst>
                <a:gd name="T0" fmla="*/ 103 w 167"/>
                <a:gd name="T1" fmla="*/ 146 h 465"/>
                <a:gd name="T2" fmla="*/ 99 w 167"/>
                <a:gd name="T3" fmla="*/ 132 h 465"/>
                <a:gd name="T4" fmla="*/ 84 w 167"/>
                <a:gd name="T5" fmla="*/ 130 h 465"/>
                <a:gd name="T6" fmla="*/ 63 w 167"/>
                <a:gd name="T7" fmla="*/ 154 h 465"/>
                <a:gd name="T8" fmla="*/ 61 w 167"/>
                <a:gd name="T9" fmla="*/ 179 h 465"/>
                <a:gd name="T10" fmla="*/ 53 w 167"/>
                <a:gd name="T11" fmla="*/ 220 h 465"/>
                <a:gd name="T12" fmla="*/ 49 w 167"/>
                <a:gd name="T13" fmla="*/ 253 h 465"/>
                <a:gd name="T14" fmla="*/ 45 w 167"/>
                <a:gd name="T15" fmla="*/ 276 h 465"/>
                <a:gd name="T16" fmla="*/ 37 w 167"/>
                <a:gd name="T17" fmla="*/ 330 h 465"/>
                <a:gd name="T18" fmla="*/ 35 w 167"/>
                <a:gd name="T19" fmla="*/ 354 h 465"/>
                <a:gd name="T20" fmla="*/ 26 w 167"/>
                <a:gd name="T21" fmla="*/ 394 h 465"/>
                <a:gd name="T22" fmla="*/ 23 w 167"/>
                <a:gd name="T23" fmla="*/ 429 h 465"/>
                <a:gd name="T24" fmla="*/ 25 w 167"/>
                <a:gd name="T25" fmla="*/ 451 h 465"/>
                <a:gd name="T26" fmla="*/ 18 w 167"/>
                <a:gd name="T27" fmla="*/ 462 h 465"/>
                <a:gd name="T28" fmla="*/ 0 w 167"/>
                <a:gd name="T29" fmla="*/ 449 h 465"/>
                <a:gd name="T30" fmla="*/ 1 w 167"/>
                <a:gd name="T31" fmla="*/ 412 h 465"/>
                <a:gd name="T32" fmla="*/ 4 w 167"/>
                <a:gd name="T33" fmla="*/ 377 h 465"/>
                <a:gd name="T34" fmla="*/ 5 w 167"/>
                <a:gd name="T35" fmla="*/ 339 h 465"/>
                <a:gd name="T36" fmla="*/ 10 w 167"/>
                <a:gd name="T37" fmla="*/ 318 h 465"/>
                <a:gd name="T38" fmla="*/ 12 w 167"/>
                <a:gd name="T39" fmla="*/ 278 h 465"/>
                <a:gd name="T40" fmla="*/ 22 w 167"/>
                <a:gd name="T41" fmla="*/ 229 h 465"/>
                <a:gd name="T42" fmla="*/ 26 w 167"/>
                <a:gd name="T43" fmla="*/ 204 h 465"/>
                <a:gd name="T44" fmla="*/ 36 w 167"/>
                <a:gd name="T45" fmla="*/ 172 h 465"/>
                <a:gd name="T46" fmla="*/ 35 w 167"/>
                <a:gd name="T47" fmla="*/ 147 h 465"/>
                <a:gd name="T48" fmla="*/ 39 w 167"/>
                <a:gd name="T49" fmla="*/ 130 h 465"/>
                <a:gd name="T50" fmla="*/ 73 w 167"/>
                <a:gd name="T51" fmla="*/ 102 h 465"/>
                <a:gd name="T52" fmla="*/ 121 w 167"/>
                <a:gd name="T53" fmla="*/ 53 h 465"/>
                <a:gd name="T54" fmla="*/ 137 w 167"/>
                <a:gd name="T55" fmla="*/ 13 h 465"/>
                <a:gd name="T56" fmla="*/ 149 w 167"/>
                <a:gd name="T57" fmla="*/ 1 h 465"/>
                <a:gd name="T58" fmla="*/ 166 w 167"/>
                <a:gd name="T59" fmla="*/ 10 h 465"/>
                <a:gd name="T60" fmla="*/ 158 w 167"/>
                <a:gd name="T61" fmla="*/ 35 h 465"/>
                <a:gd name="T62" fmla="*/ 146 w 167"/>
                <a:gd name="T63" fmla="*/ 68 h 465"/>
                <a:gd name="T64" fmla="*/ 143 w 167"/>
                <a:gd name="T65" fmla="*/ 133 h 465"/>
                <a:gd name="T66" fmla="*/ 142 w 167"/>
                <a:gd name="T67" fmla="*/ 166 h 465"/>
                <a:gd name="T68" fmla="*/ 142 w 167"/>
                <a:gd name="T69" fmla="*/ 211 h 465"/>
                <a:gd name="T70" fmla="*/ 137 w 167"/>
                <a:gd name="T71" fmla="*/ 239 h 465"/>
                <a:gd name="T72" fmla="*/ 118 w 167"/>
                <a:gd name="T73" fmla="*/ 241 h 465"/>
                <a:gd name="T74" fmla="*/ 105 w 167"/>
                <a:gd name="T75" fmla="*/ 203 h 465"/>
                <a:gd name="T76" fmla="*/ 103 w 167"/>
                <a:gd name="T77" fmla="*/ 16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 h="465">
                  <a:moveTo>
                    <a:pt x="103" y="166"/>
                  </a:moveTo>
                  <a:cubicBezTo>
                    <a:pt x="103" y="159"/>
                    <a:pt x="103" y="153"/>
                    <a:pt x="103" y="146"/>
                  </a:cubicBezTo>
                  <a:cubicBezTo>
                    <a:pt x="103" y="144"/>
                    <a:pt x="103" y="141"/>
                    <a:pt x="102" y="139"/>
                  </a:cubicBezTo>
                  <a:cubicBezTo>
                    <a:pt x="102" y="136"/>
                    <a:pt x="101" y="134"/>
                    <a:pt x="99" y="132"/>
                  </a:cubicBezTo>
                  <a:cubicBezTo>
                    <a:pt x="97" y="129"/>
                    <a:pt x="94" y="128"/>
                    <a:pt x="90" y="128"/>
                  </a:cubicBezTo>
                  <a:cubicBezTo>
                    <a:pt x="88" y="128"/>
                    <a:pt x="86" y="129"/>
                    <a:pt x="84" y="130"/>
                  </a:cubicBezTo>
                  <a:cubicBezTo>
                    <a:pt x="78" y="134"/>
                    <a:pt x="73" y="139"/>
                    <a:pt x="69" y="143"/>
                  </a:cubicBezTo>
                  <a:cubicBezTo>
                    <a:pt x="66" y="146"/>
                    <a:pt x="64" y="150"/>
                    <a:pt x="63" y="154"/>
                  </a:cubicBezTo>
                  <a:cubicBezTo>
                    <a:pt x="62" y="157"/>
                    <a:pt x="62" y="161"/>
                    <a:pt x="62" y="165"/>
                  </a:cubicBezTo>
                  <a:cubicBezTo>
                    <a:pt x="61" y="170"/>
                    <a:pt x="61" y="174"/>
                    <a:pt x="61" y="179"/>
                  </a:cubicBezTo>
                  <a:cubicBezTo>
                    <a:pt x="61" y="184"/>
                    <a:pt x="61" y="190"/>
                    <a:pt x="59" y="195"/>
                  </a:cubicBezTo>
                  <a:cubicBezTo>
                    <a:pt x="55" y="203"/>
                    <a:pt x="54" y="211"/>
                    <a:pt x="53" y="220"/>
                  </a:cubicBezTo>
                  <a:cubicBezTo>
                    <a:pt x="53" y="222"/>
                    <a:pt x="53" y="225"/>
                    <a:pt x="52" y="228"/>
                  </a:cubicBezTo>
                  <a:cubicBezTo>
                    <a:pt x="51" y="236"/>
                    <a:pt x="50" y="244"/>
                    <a:pt x="49" y="253"/>
                  </a:cubicBezTo>
                  <a:cubicBezTo>
                    <a:pt x="48" y="257"/>
                    <a:pt x="47" y="261"/>
                    <a:pt x="47" y="266"/>
                  </a:cubicBezTo>
                  <a:cubicBezTo>
                    <a:pt x="46" y="269"/>
                    <a:pt x="45" y="272"/>
                    <a:pt x="45" y="276"/>
                  </a:cubicBezTo>
                  <a:cubicBezTo>
                    <a:pt x="43" y="290"/>
                    <a:pt x="41" y="303"/>
                    <a:pt x="38" y="317"/>
                  </a:cubicBezTo>
                  <a:cubicBezTo>
                    <a:pt x="37" y="321"/>
                    <a:pt x="37" y="326"/>
                    <a:pt x="37" y="330"/>
                  </a:cubicBezTo>
                  <a:cubicBezTo>
                    <a:pt x="37" y="334"/>
                    <a:pt x="37" y="337"/>
                    <a:pt x="37" y="340"/>
                  </a:cubicBezTo>
                  <a:cubicBezTo>
                    <a:pt x="37" y="345"/>
                    <a:pt x="36" y="349"/>
                    <a:pt x="35" y="354"/>
                  </a:cubicBezTo>
                  <a:cubicBezTo>
                    <a:pt x="34" y="356"/>
                    <a:pt x="33" y="359"/>
                    <a:pt x="32" y="362"/>
                  </a:cubicBezTo>
                  <a:cubicBezTo>
                    <a:pt x="29" y="372"/>
                    <a:pt x="27" y="383"/>
                    <a:pt x="26" y="394"/>
                  </a:cubicBezTo>
                  <a:cubicBezTo>
                    <a:pt x="25" y="398"/>
                    <a:pt x="25" y="401"/>
                    <a:pt x="25" y="404"/>
                  </a:cubicBezTo>
                  <a:cubicBezTo>
                    <a:pt x="26" y="413"/>
                    <a:pt x="26" y="421"/>
                    <a:pt x="23" y="429"/>
                  </a:cubicBezTo>
                  <a:cubicBezTo>
                    <a:pt x="22" y="433"/>
                    <a:pt x="23" y="437"/>
                    <a:pt x="23" y="441"/>
                  </a:cubicBezTo>
                  <a:cubicBezTo>
                    <a:pt x="24" y="444"/>
                    <a:pt x="24" y="448"/>
                    <a:pt x="25" y="451"/>
                  </a:cubicBezTo>
                  <a:cubicBezTo>
                    <a:pt x="25" y="453"/>
                    <a:pt x="24" y="454"/>
                    <a:pt x="24" y="456"/>
                  </a:cubicBezTo>
                  <a:cubicBezTo>
                    <a:pt x="23" y="459"/>
                    <a:pt x="21" y="461"/>
                    <a:pt x="18" y="462"/>
                  </a:cubicBezTo>
                  <a:cubicBezTo>
                    <a:pt x="11" y="465"/>
                    <a:pt x="3" y="461"/>
                    <a:pt x="1" y="454"/>
                  </a:cubicBezTo>
                  <a:cubicBezTo>
                    <a:pt x="1" y="452"/>
                    <a:pt x="0" y="451"/>
                    <a:pt x="0" y="449"/>
                  </a:cubicBezTo>
                  <a:cubicBezTo>
                    <a:pt x="0" y="447"/>
                    <a:pt x="0" y="446"/>
                    <a:pt x="0" y="444"/>
                  </a:cubicBezTo>
                  <a:cubicBezTo>
                    <a:pt x="1" y="433"/>
                    <a:pt x="1" y="423"/>
                    <a:pt x="1" y="412"/>
                  </a:cubicBezTo>
                  <a:cubicBezTo>
                    <a:pt x="2" y="405"/>
                    <a:pt x="2" y="399"/>
                    <a:pt x="3" y="392"/>
                  </a:cubicBezTo>
                  <a:cubicBezTo>
                    <a:pt x="4" y="387"/>
                    <a:pt x="5" y="382"/>
                    <a:pt x="4" y="377"/>
                  </a:cubicBezTo>
                  <a:cubicBezTo>
                    <a:pt x="4" y="370"/>
                    <a:pt x="4" y="363"/>
                    <a:pt x="5" y="355"/>
                  </a:cubicBezTo>
                  <a:cubicBezTo>
                    <a:pt x="5" y="350"/>
                    <a:pt x="5" y="344"/>
                    <a:pt x="5" y="339"/>
                  </a:cubicBezTo>
                  <a:cubicBezTo>
                    <a:pt x="5" y="334"/>
                    <a:pt x="6" y="330"/>
                    <a:pt x="7" y="325"/>
                  </a:cubicBezTo>
                  <a:cubicBezTo>
                    <a:pt x="8" y="323"/>
                    <a:pt x="9" y="320"/>
                    <a:pt x="10" y="318"/>
                  </a:cubicBezTo>
                  <a:cubicBezTo>
                    <a:pt x="12" y="310"/>
                    <a:pt x="14" y="301"/>
                    <a:pt x="13" y="293"/>
                  </a:cubicBezTo>
                  <a:cubicBezTo>
                    <a:pt x="13" y="288"/>
                    <a:pt x="13" y="283"/>
                    <a:pt x="12" y="278"/>
                  </a:cubicBezTo>
                  <a:cubicBezTo>
                    <a:pt x="12" y="270"/>
                    <a:pt x="13" y="262"/>
                    <a:pt x="15" y="255"/>
                  </a:cubicBezTo>
                  <a:cubicBezTo>
                    <a:pt x="18" y="246"/>
                    <a:pt x="20" y="237"/>
                    <a:pt x="22" y="229"/>
                  </a:cubicBezTo>
                  <a:cubicBezTo>
                    <a:pt x="22" y="226"/>
                    <a:pt x="23" y="223"/>
                    <a:pt x="23" y="220"/>
                  </a:cubicBezTo>
                  <a:cubicBezTo>
                    <a:pt x="25" y="215"/>
                    <a:pt x="26" y="210"/>
                    <a:pt x="26" y="204"/>
                  </a:cubicBezTo>
                  <a:cubicBezTo>
                    <a:pt x="26" y="195"/>
                    <a:pt x="29" y="186"/>
                    <a:pt x="33" y="178"/>
                  </a:cubicBezTo>
                  <a:cubicBezTo>
                    <a:pt x="34" y="176"/>
                    <a:pt x="35" y="174"/>
                    <a:pt x="36" y="172"/>
                  </a:cubicBezTo>
                  <a:cubicBezTo>
                    <a:pt x="37" y="168"/>
                    <a:pt x="38" y="163"/>
                    <a:pt x="37" y="159"/>
                  </a:cubicBezTo>
                  <a:cubicBezTo>
                    <a:pt x="36" y="155"/>
                    <a:pt x="35" y="151"/>
                    <a:pt x="35" y="147"/>
                  </a:cubicBezTo>
                  <a:cubicBezTo>
                    <a:pt x="34" y="143"/>
                    <a:pt x="35" y="139"/>
                    <a:pt x="37" y="134"/>
                  </a:cubicBezTo>
                  <a:cubicBezTo>
                    <a:pt x="38" y="133"/>
                    <a:pt x="38" y="131"/>
                    <a:pt x="39" y="130"/>
                  </a:cubicBezTo>
                  <a:cubicBezTo>
                    <a:pt x="42" y="123"/>
                    <a:pt x="47" y="117"/>
                    <a:pt x="54" y="113"/>
                  </a:cubicBezTo>
                  <a:cubicBezTo>
                    <a:pt x="61" y="109"/>
                    <a:pt x="67" y="105"/>
                    <a:pt x="73" y="102"/>
                  </a:cubicBezTo>
                  <a:cubicBezTo>
                    <a:pt x="79" y="100"/>
                    <a:pt x="83" y="96"/>
                    <a:pt x="87" y="93"/>
                  </a:cubicBezTo>
                  <a:cubicBezTo>
                    <a:pt x="99" y="80"/>
                    <a:pt x="111" y="67"/>
                    <a:pt x="121" y="53"/>
                  </a:cubicBezTo>
                  <a:cubicBezTo>
                    <a:pt x="127" y="46"/>
                    <a:pt x="131" y="37"/>
                    <a:pt x="133" y="28"/>
                  </a:cubicBezTo>
                  <a:cubicBezTo>
                    <a:pt x="134" y="23"/>
                    <a:pt x="135" y="18"/>
                    <a:pt x="137" y="13"/>
                  </a:cubicBezTo>
                  <a:cubicBezTo>
                    <a:pt x="139" y="11"/>
                    <a:pt x="140" y="8"/>
                    <a:pt x="141" y="6"/>
                  </a:cubicBezTo>
                  <a:cubicBezTo>
                    <a:pt x="143" y="3"/>
                    <a:pt x="146" y="1"/>
                    <a:pt x="149" y="1"/>
                  </a:cubicBezTo>
                  <a:cubicBezTo>
                    <a:pt x="151" y="0"/>
                    <a:pt x="154" y="0"/>
                    <a:pt x="156" y="0"/>
                  </a:cubicBezTo>
                  <a:cubicBezTo>
                    <a:pt x="161" y="2"/>
                    <a:pt x="165" y="5"/>
                    <a:pt x="166" y="10"/>
                  </a:cubicBezTo>
                  <a:cubicBezTo>
                    <a:pt x="167" y="16"/>
                    <a:pt x="166" y="22"/>
                    <a:pt x="163" y="27"/>
                  </a:cubicBezTo>
                  <a:cubicBezTo>
                    <a:pt x="162" y="29"/>
                    <a:pt x="160" y="32"/>
                    <a:pt x="158" y="35"/>
                  </a:cubicBezTo>
                  <a:cubicBezTo>
                    <a:pt x="155" y="39"/>
                    <a:pt x="153" y="44"/>
                    <a:pt x="152" y="49"/>
                  </a:cubicBezTo>
                  <a:cubicBezTo>
                    <a:pt x="151" y="55"/>
                    <a:pt x="149" y="62"/>
                    <a:pt x="146" y="68"/>
                  </a:cubicBezTo>
                  <a:cubicBezTo>
                    <a:pt x="144" y="74"/>
                    <a:pt x="142" y="80"/>
                    <a:pt x="143" y="86"/>
                  </a:cubicBezTo>
                  <a:cubicBezTo>
                    <a:pt x="144" y="101"/>
                    <a:pt x="142" y="117"/>
                    <a:pt x="143" y="133"/>
                  </a:cubicBezTo>
                  <a:cubicBezTo>
                    <a:pt x="143" y="137"/>
                    <a:pt x="142" y="142"/>
                    <a:pt x="142" y="146"/>
                  </a:cubicBezTo>
                  <a:cubicBezTo>
                    <a:pt x="141" y="153"/>
                    <a:pt x="141" y="159"/>
                    <a:pt x="142" y="166"/>
                  </a:cubicBezTo>
                  <a:cubicBezTo>
                    <a:pt x="143" y="175"/>
                    <a:pt x="143" y="184"/>
                    <a:pt x="142" y="193"/>
                  </a:cubicBezTo>
                  <a:cubicBezTo>
                    <a:pt x="141" y="199"/>
                    <a:pt x="141" y="205"/>
                    <a:pt x="142" y="211"/>
                  </a:cubicBezTo>
                  <a:cubicBezTo>
                    <a:pt x="142" y="215"/>
                    <a:pt x="142" y="219"/>
                    <a:pt x="142" y="223"/>
                  </a:cubicBezTo>
                  <a:cubicBezTo>
                    <a:pt x="142" y="229"/>
                    <a:pt x="140" y="234"/>
                    <a:pt x="137" y="239"/>
                  </a:cubicBezTo>
                  <a:cubicBezTo>
                    <a:pt x="136" y="240"/>
                    <a:pt x="135" y="241"/>
                    <a:pt x="134" y="243"/>
                  </a:cubicBezTo>
                  <a:cubicBezTo>
                    <a:pt x="129" y="247"/>
                    <a:pt x="121" y="246"/>
                    <a:pt x="118" y="241"/>
                  </a:cubicBezTo>
                  <a:cubicBezTo>
                    <a:pt x="118" y="240"/>
                    <a:pt x="117" y="239"/>
                    <a:pt x="117" y="238"/>
                  </a:cubicBezTo>
                  <a:cubicBezTo>
                    <a:pt x="113" y="226"/>
                    <a:pt x="109" y="214"/>
                    <a:pt x="105" y="203"/>
                  </a:cubicBezTo>
                  <a:cubicBezTo>
                    <a:pt x="103" y="197"/>
                    <a:pt x="102" y="191"/>
                    <a:pt x="103" y="184"/>
                  </a:cubicBezTo>
                  <a:cubicBezTo>
                    <a:pt x="103" y="178"/>
                    <a:pt x="103" y="172"/>
                    <a:pt x="103" y="166"/>
                  </a:cubicBezTo>
                  <a:cubicBezTo>
                    <a:pt x="103" y="166"/>
                    <a:pt x="103" y="166"/>
                    <a:pt x="103" y="16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59">
              <a:extLst>
                <a:ext uri="{FF2B5EF4-FFF2-40B4-BE49-F238E27FC236}">
                  <a16:creationId xmlns:a16="http://schemas.microsoft.com/office/drawing/2014/main" id="{B9069ACC-5088-4FFD-85FA-5DB438BDD8DD}"/>
                </a:ext>
              </a:extLst>
            </p:cNvPr>
            <p:cNvSpPr>
              <a:spLocks/>
            </p:cNvSpPr>
            <p:nvPr/>
          </p:nvSpPr>
          <p:spPr bwMode="auto">
            <a:xfrm>
              <a:off x="5521327" y="1077913"/>
              <a:ext cx="136525" cy="327025"/>
            </a:xfrm>
            <a:custGeom>
              <a:avLst/>
              <a:gdLst>
                <a:gd name="T0" fmla="*/ 7 w 156"/>
                <a:gd name="T1" fmla="*/ 77 h 381"/>
                <a:gd name="T2" fmla="*/ 1 w 156"/>
                <a:gd name="T3" fmla="*/ 30 h 381"/>
                <a:gd name="T4" fmla="*/ 6 w 156"/>
                <a:gd name="T5" fmla="*/ 2 h 381"/>
                <a:gd name="T6" fmla="*/ 19 w 156"/>
                <a:gd name="T7" fmla="*/ 7 h 381"/>
                <a:gd name="T8" fmla="*/ 29 w 156"/>
                <a:gd name="T9" fmla="*/ 44 h 381"/>
                <a:gd name="T10" fmla="*/ 40 w 156"/>
                <a:gd name="T11" fmla="*/ 57 h 381"/>
                <a:gd name="T12" fmla="*/ 89 w 156"/>
                <a:gd name="T13" fmla="*/ 94 h 381"/>
                <a:gd name="T14" fmla="*/ 118 w 156"/>
                <a:gd name="T15" fmla="*/ 114 h 381"/>
                <a:gd name="T16" fmla="*/ 146 w 156"/>
                <a:gd name="T17" fmla="*/ 135 h 381"/>
                <a:gd name="T18" fmla="*/ 155 w 156"/>
                <a:gd name="T19" fmla="*/ 157 h 381"/>
                <a:gd name="T20" fmla="*/ 150 w 156"/>
                <a:gd name="T21" fmla="*/ 185 h 381"/>
                <a:gd name="T22" fmla="*/ 146 w 156"/>
                <a:gd name="T23" fmla="*/ 225 h 381"/>
                <a:gd name="T24" fmla="*/ 148 w 156"/>
                <a:gd name="T25" fmla="*/ 260 h 381"/>
                <a:gd name="T26" fmla="*/ 149 w 156"/>
                <a:gd name="T27" fmla="*/ 324 h 381"/>
                <a:gd name="T28" fmla="*/ 151 w 156"/>
                <a:gd name="T29" fmla="*/ 369 h 381"/>
                <a:gd name="T30" fmla="*/ 147 w 156"/>
                <a:gd name="T31" fmla="*/ 379 h 381"/>
                <a:gd name="T32" fmla="*/ 136 w 156"/>
                <a:gd name="T33" fmla="*/ 376 h 381"/>
                <a:gd name="T34" fmla="*/ 129 w 156"/>
                <a:gd name="T35" fmla="*/ 354 h 381"/>
                <a:gd name="T36" fmla="*/ 123 w 156"/>
                <a:gd name="T37" fmla="*/ 318 h 381"/>
                <a:gd name="T38" fmla="*/ 120 w 156"/>
                <a:gd name="T39" fmla="*/ 279 h 381"/>
                <a:gd name="T40" fmla="*/ 121 w 156"/>
                <a:gd name="T41" fmla="*/ 249 h 381"/>
                <a:gd name="T42" fmla="*/ 121 w 156"/>
                <a:gd name="T43" fmla="*/ 221 h 381"/>
                <a:gd name="T44" fmla="*/ 125 w 156"/>
                <a:gd name="T45" fmla="*/ 196 h 381"/>
                <a:gd name="T46" fmla="*/ 127 w 156"/>
                <a:gd name="T47" fmla="*/ 164 h 381"/>
                <a:gd name="T48" fmla="*/ 114 w 156"/>
                <a:gd name="T49" fmla="*/ 144 h 381"/>
                <a:gd name="T50" fmla="*/ 74 w 156"/>
                <a:gd name="T51" fmla="*/ 115 h 381"/>
                <a:gd name="T52" fmla="*/ 50 w 156"/>
                <a:gd name="T53" fmla="*/ 96 h 381"/>
                <a:gd name="T54" fmla="*/ 34 w 156"/>
                <a:gd name="T55" fmla="*/ 101 h 381"/>
                <a:gd name="T56" fmla="*/ 37 w 156"/>
                <a:gd name="T57" fmla="*/ 124 h 381"/>
                <a:gd name="T58" fmla="*/ 39 w 156"/>
                <a:gd name="T59" fmla="*/ 176 h 381"/>
                <a:gd name="T60" fmla="*/ 20 w 156"/>
                <a:gd name="T61" fmla="*/ 187 h 381"/>
                <a:gd name="T62" fmla="*/ 13 w 156"/>
                <a:gd name="T63" fmla="*/ 170 h 381"/>
                <a:gd name="T64" fmla="*/ 8 w 156"/>
                <a:gd name="T65" fmla="*/ 11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381">
                  <a:moveTo>
                    <a:pt x="8" y="102"/>
                  </a:moveTo>
                  <a:cubicBezTo>
                    <a:pt x="7" y="94"/>
                    <a:pt x="7" y="85"/>
                    <a:pt x="7" y="77"/>
                  </a:cubicBezTo>
                  <a:cubicBezTo>
                    <a:pt x="7" y="73"/>
                    <a:pt x="6" y="70"/>
                    <a:pt x="6" y="67"/>
                  </a:cubicBezTo>
                  <a:cubicBezTo>
                    <a:pt x="3" y="55"/>
                    <a:pt x="3" y="42"/>
                    <a:pt x="1" y="30"/>
                  </a:cubicBezTo>
                  <a:cubicBezTo>
                    <a:pt x="0" y="24"/>
                    <a:pt x="0" y="17"/>
                    <a:pt x="1" y="10"/>
                  </a:cubicBezTo>
                  <a:cubicBezTo>
                    <a:pt x="1" y="7"/>
                    <a:pt x="3" y="4"/>
                    <a:pt x="6" y="2"/>
                  </a:cubicBezTo>
                  <a:cubicBezTo>
                    <a:pt x="9" y="0"/>
                    <a:pt x="14" y="0"/>
                    <a:pt x="16" y="3"/>
                  </a:cubicBezTo>
                  <a:cubicBezTo>
                    <a:pt x="18" y="4"/>
                    <a:pt x="19" y="6"/>
                    <a:pt x="19" y="7"/>
                  </a:cubicBezTo>
                  <a:cubicBezTo>
                    <a:pt x="20" y="9"/>
                    <a:pt x="21" y="11"/>
                    <a:pt x="22" y="13"/>
                  </a:cubicBezTo>
                  <a:cubicBezTo>
                    <a:pt x="24" y="24"/>
                    <a:pt x="27" y="34"/>
                    <a:pt x="29" y="44"/>
                  </a:cubicBezTo>
                  <a:cubicBezTo>
                    <a:pt x="30" y="48"/>
                    <a:pt x="32" y="51"/>
                    <a:pt x="34" y="53"/>
                  </a:cubicBezTo>
                  <a:cubicBezTo>
                    <a:pt x="36" y="54"/>
                    <a:pt x="38" y="56"/>
                    <a:pt x="40" y="57"/>
                  </a:cubicBezTo>
                  <a:cubicBezTo>
                    <a:pt x="50" y="63"/>
                    <a:pt x="60" y="71"/>
                    <a:pt x="69" y="79"/>
                  </a:cubicBezTo>
                  <a:cubicBezTo>
                    <a:pt x="76" y="84"/>
                    <a:pt x="83" y="89"/>
                    <a:pt x="89" y="94"/>
                  </a:cubicBezTo>
                  <a:cubicBezTo>
                    <a:pt x="92" y="96"/>
                    <a:pt x="96" y="99"/>
                    <a:pt x="99" y="100"/>
                  </a:cubicBezTo>
                  <a:cubicBezTo>
                    <a:pt x="106" y="104"/>
                    <a:pt x="113" y="108"/>
                    <a:pt x="118" y="114"/>
                  </a:cubicBezTo>
                  <a:cubicBezTo>
                    <a:pt x="124" y="120"/>
                    <a:pt x="132" y="124"/>
                    <a:pt x="138" y="129"/>
                  </a:cubicBezTo>
                  <a:cubicBezTo>
                    <a:pt x="141" y="131"/>
                    <a:pt x="144" y="133"/>
                    <a:pt x="146" y="135"/>
                  </a:cubicBezTo>
                  <a:cubicBezTo>
                    <a:pt x="149" y="137"/>
                    <a:pt x="150" y="139"/>
                    <a:pt x="152" y="141"/>
                  </a:cubicBezTo>
                  <a:cubicBezTo>
                    <a:pt x="155" y="146"/>
                    <a:pt x="156" y="151"/>
                    <a:pt x="155" y="157"/>
                  </a:cubicBezTo>
                  <a:cubicBezTo>
                    <a:pt x="155" y="159"/>
                    <a:pt x="154" y="162"/>
                    <a:pt x="154" y="164"/>
                  </a:cubicBezTo>
                  <a:cubicBezTo>
                    <a:pt x="152" y="171"/>
                    <a:pt x="150" y="178"/>
                    <a:pt x="150" y="185"/>
                  </a:cubicBezTo>
                  <a:cubicBezTo>
                    <a:pt x="149" y="194"/>
                    <a:pt x="149" y="203"/>
                    <a:pt x="147" y="212"/>
                  </a:cubicBezTo>
                  <a:cubicBezTo>
                    <a:pt x="146" y="216"/>
                    <a:pt x="146" y="221"/>
                    <a:pt x="146" y="225"/>
                  </a:cubicBezTo>
                  <a:cubicBezTo>
                    <a:pt x="147" y="228"/>
                    <a:pt x="147" y="231"/>
                    <a:pt x="148" y="233"/>
                  </a:cubicBezTo>
                  <a:cubicBezTo>
                    <a:pt x="149" y="242"/>
                    <a:pt x="149" y="251"/>
                    <a:pt x="148" y="260"/>
                  </a:cubicBezTo>
                  <a:cubicBezTo>
                    <a:pt x="147" y="272"/>
                    <a:pt x="147" y="285"/>
                    <a:pt x="148" y="297"/>
                  </a:cubicBezTo>
                  <a:cubicBezTo>
                    <a:pt x="149" y="306"/>
                    <a:pt x="149" y="315"/>
                    <a:pt x="149" y="324"/>
                  </a:cubicBezTo>
                  <a:cubicBezTo>
                    <a:pt x="149" y="333"/>
                    <a:pt x="150" y="343"/>
                    <a:pt x="151" y="352"/>
                  </a:cubicBezTo>
                  <a:cubicBezTo>
                    <a:pt x="152" y="357"/>
                    <a:pt x="152" y="363"/>
                    <a:pt x="151" y="369"/>
                  </a:cubicBezTo>
                  <a:cubicBezTo>
                    <a:pt x="151" y="371"/>
                    <a:pt x="151" y="373"/>
                    <a:pt x="150" y="375"/>
                  </a:cubicBezTo>
                  <a:cubicBezTo>
                    <a:pt x="149" y="377"/>
                    <a:pt x="148" y="378"/>
                    <a:pt x="147" y="379"/>
                  </a:cubicBezTo>
                  <a:cubicBezTo>
                    <a:pt x="145" y="381"/>
                    <a:pt x="142" y="381"/>
                    <a:pt x="139" y="380"/>
                  </a:cubicBezTo>
                  <a:cubicBezTo>
                    <a:pt x="138" y="379"/>
                    <a:pt x="137" y="377"/>
                    <a:pt x="136" y="376"/>
                  </a:cubicBezTo>
                  <a:cubicBezTo>
                    <a:pt x="134" y="373"/>
                    <a:pt x="132" y="369"/>
                    <a:pt x="131" y="365"/>
                  </a:cubicBezTo>
                  <a:cubicBezTo>
                    <a:pt x="130" y="362"/>
                    <a:pt x="129" y="358"/>
                    <a:pt x="129" y="354"/>
                  </a:cubicBezTo>
                  <a:cubicBezTo>
                    <a:pt x="128" y="347"/>
                    <a:pt x="127" y="340"/>
                    <a:pt x="126" y="332"/>
                  </a:cubicBezTo>
                  <a:cubicBezTo>
                    <a:pt x="125" y="327"/>
                    <a:pt x="124" y="322"/>
                    <a:pt x="123" y="318"/>
                  </a:cubicBezTo>
                  <a:cubicBezTo>
                    <a:pt x="122" y="310"/>
                    <a:pt x="121" y="303"/>
                    <a:pt x="120" y="296"/>
                  </a:cubicBezTo>
                  <a:cubicBezTo>
                    <a:pt x="120" y="290"/>
                    <a:pt x="119" y="285"/>
                    <a:pt x="120" y="279"/>
                  </a:cubicBezTo>
                  <a:cubicBezTo>
                    <a:pt x="120" y="277"/>
                    <a:pt x="121" y="275"/>
                    <a:pt x="121" y="273"/>
                  </a:cubicBezTo>
                  <a:cubicBezTo>
                    <a:pt x="122" y="265"/>
                    <a:pt x="122" y="257"/>
                    <a:pt x="121" y="249"/>
                  </a:cubicBezTo>
                  <a:cubicBezTo>
                    <a:pt x="121" y="245"/>
                    <a:pt x="120" y="241"/>
                    <a:pt x="120" y="238"/>
                  </a:cubicBezTo>
                  <a:cubicBezTo>
                    <a:pt x="119" y="232"/>
                    <a:pt x="119" y="226"/>
                    <a:pt x="121" y="221"/>
                  </a:cubicBezTo>
                  <a:cubicBezTo>
                    <a:pt x="121" y="219"/>
                    <a:pt x="122" y="217"/>
                    <a:pt x="122" y="214"/>
                  </a:cubicBezTo>
                  <a:cubicBezTo>
                    <a:pt x="124" y="208"/>
                    <a:pt x="125" y="202"/>
                    <a:pt x="125" y="196"/>
                  </a:cubicBezTo>
                  <a:cubicBezTo>
                    <a:pt x="125" y="188"/>
                    <a:pt x="126" y="179"/>
                    <a:pt x="127" y="171"/>
                  </a:cubicBezTo>
                  <a:cubicBezTo>
                    <a:pt x="127" y="169"/>
                    <a:pt x="128" y="167"/>
                    <a:pt x="127" y="164"/>
                  </a:cubicBezTo>
                  <a:cubicBezTo>
                    <a:pt x="127" y="160"/>
                    <a:pt x="126" y="156"/>
                    <a:pt x="123" y="152"/>
                  </a:cubicBezTo>
                  <a:cubicBezTo>
                    <a:pt x="120" y="149"/>
                    <a:pt x="117" y="147"/>
                    <a:pt x="114" y="144"/>
                  </a:cubicBezTo>
                  <a:cubicBezTo>
                    <a:pt x="108" y="139"/>
                    <a:pt x="102" y="134"/>
                    <a:pt x="96" y="129"/>
                  </a:cubicBezTo>
                  <a:cubicBezTo>
                    <a:pt x="89" y="124"/>
                    <a:pt x="82" y="118"/>
                    <a:pt x="74" y="115"/>
                  </a:cubicBezTo>
                  <a:cubicBezTo>
                    <a:pt x="69" y="113"/>
                    <a:pt x="65" y="110"/>
                    <a:pt x="61" y="106"/>
                  </a:cubicBezTo>
                  <a:cubicBezTo>
                    <a:pt x="58" y="103"/>
                    <a:pt x="54" y="99"/>
                    <a:pt x="50" y="96"/>
                  </a:cubicBezTo>
                  <a:cubicBezTo>
                    <a:pt x="48" y="94"/>
                    <a:pt x="45" y="93"/>
                    <a:pt x="42" y="93"/>
                  </a:cubicBezTo>
                  <a:cubicBezTo>
                    <a:pt x="37" y="93"/>
                    <a:pt x="34" y="97"/>
                    <a:pt x="34" y="101"/>
                  </a:cubicBezTo>
                  <a:cubicBezTo>
                    <a:pt x="34" y="103"/>
                    <a:pt x="34" y="106"/>
                    <a:pt x="35" y="108"/>
                  </a:cubicBezTo>
                  <a:cubicBezTo>
                    <a:pt x="36" y="113"/>
                    <a:pt x="37" y="119"/>
                    <a:pt x="37" y="124"/>
                  </a:cubicBezTo>
                  <a:cubicBezTo>
                    <a:pt x="37" y="139"/>
                    <a:pt x="38" y="155"/>
                    <a:pt x="39" y="170"/>
                  </a:cubicBezTo>
                  <a:cubicBezTo>
                    <a:pt x="39" y="172"/>
                    <a:pt x="39" y="174"/>
                    <a:pt x="39" y="176"/>
                  </a:cubicBezTo>
                  <a:cubicBezTo>
                    <a:pt x="38" y="180"/>
                    <a:pt x="37" y="183"/>
                    <a:pt x="35" y="185"/>
                  </a:cubicBezTo>
                  <a:cubicBezTo>
                    <a:pt x="31" y="190"/>
                    <a:pt x="25" y="191"/>
                    <a:pt x="20" y="187"/>
                  </a:cubicBezTo>
                  <a:cubicBezTo>
                    <a:pt x="17" y="185"/>
                    <a:pt x="15" y="182"/>
                    <a:pt x="14" y="179"/>
                  </a:cubicBezTo>
                  <a:cubicBezTo>
                    <a:pt x="14" y="176"/>
                    <a:pt x="13" y="173"/>
                    <a:pt x="13" y="170"/>
                  </a:cubicBezTo>
                  <a:cubicBezTo>
                    <a:pt x="13" y="161"/>
                    <a:pt x="12" y="151"/>
                    <a:pt x="10" y="142"/>
                  </a:cubicBezTo>
                  <a:cubicBezTo>
                    <a:pt x="9" y="134"/>
                    <a:pt x="8" y="125"/>
                    <a:pt x="8" y="117"/>
                  </a:cubicBezTo>
                  <a:cubicBezTo>
                    <a:pt x="8" y="112"/>
                    <a:pt x="8" y="107"/>
                    <a:pt x="8" y="1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1" name="组合 70">
            <a:extLst>
              <a:ext uri="{FF2B5EF4-FFF2-40B4-BE49-F238E27FC236}">
                <a16:creationId xmlns:a16="http://schemas.microsoft.com/office/drawing/2014/main" id="{877D35B5-D231-4CE4-9640-164FAA4D6FFB}"/>
              </a:ext>
            </a:extLst>
          </p:cNvPr>
          <p:cNvGrpSpPr/>
          <p:nvPr/>
        </p:nvGrpSpPr>
        <p:grpSpPr>
          <a:xfrm>
            <a:off x="7208933" y="1933575"/>
            <a:ext cx="4463653" cy="3614736"/>
            <a:chOff x="3948114" y="4192588"/>
            <a:chExt cx="3622676" cy="2933700"/>
          </a:xfrm>
        </p:grpSpPr>
        <p:sp>
          <p:nvSpPr>
            <p:cNvPr id="5" name="Freeform 5">
              <a:extLst>
                <a:ext uri="{FF2B5EF4-FFF2-40B4-BE49-F238E27FC236}">
                  <a16:creationId xmlns:a16="http://schemas.microsoft.com/office/drawing/2014/main" id="{C3B10FDE-EC07-43A4-93EE-0149B2EF9986}"/>
                </a:ext>
              </a:extLst>
            </p:cNvPr>
            <p:cNvSpPr>
              <a:spLocks noEditPoints="1"/>
            </p:cNvSpPr>
            <p:nvPr/>
          </p:nvSpPr>
          <p:spPr bwMode="auto">
            <a:xfrm>
              <a:off x="3948114" y="6475413"/>
              <a:ext cx="534988" cy="620713"/>
            </a:xfrm>
            <a:custGeom>
              <a:avLst/>
              <a:gdLst>
                <a:gd name="T0" fmla="*/ 169 w 611"/>
                <a:gd name="T1" fmla="*/ 467 h 720"/>
                <a:gd name="T2" fmla="*/ 174 w 611"/>
                <a:gd name="T3" fmla="*/ 390 h 720"/>
                <a:gd name="T4" fmla="*/ 181 w 611"/>
                <a:gd name="T5" fmla="*/ 306 h 720"/>
                <a:gd name="T6" fmla="*/ 165 w 611"/>
                <a:gd name="T7" fmla="*/ 271 h 720"/>
                <a:gd name="T8" fmla="*/ 115 w 611"/>
                <a:gd name="T9" fmla="*/ 336 h 720"/>
                <a:gd name="T10" fmla="*/ 14 w 611"/>
                <a:gd name="T11" fmla="*/ 395 h 720"/>
                <a:gd name="T12" fmla="*/ 5 w 611"/>
                <a:gd name="T13" fmla="*/ 338 h 720"/>
                <a:gd name="T14" fmla="*/ 74 w 611"/>
                <a:gd name="T15" fmla="*/ 265 h 720"/>
                <a:gd name="T16" fmla="*/ 139 w 611"/>
                <a:gd name="T17" fmla="*/ 177 h 720"/>
                <a:gd name="T18" fmla="*/ 217 w 611"/>
                <a:gd name="T19" fmla="*/ 50 h 720"/>
                <a:gd name="T20" fmla="*/ 293 w 611"/>
                <a:gd name="T21" fmla="*/ 64 h 720"/>
                <a:gd name="T22" fmla="*/ 291 w 611"/>
                <a:gd name="T23" fmla="*/ 150 h 720"/>
                <a:gd name="T24" fmla="*/ 219 w 611"/>
                <a:gd name="T25" fmla="*/ 215 h 720"/>
                <a:gd name="T26" fmla="*/ 214 w 611"/>
                <a:gd name="T27" fmla="*/ 313 h 720"/>
                <a:gd name="T28" fmla="*/ 218 w 611"/>
                <a:gd name="T29" fmla="*/ 401 h 720"/>
                <a:gd name="T30" fmla="*/ 265 w 611"/>
                <a:gd name="T31" fmla="*/ 356 h 720"/>
                <a:gd name="T32" fmla="*/ 363 w 611"/>
                <a:gd name="T33" fmla="*/ 278 h 720"/>
                <a:gd name="T34" fmla="*/ 434 w 611"/>
                <a:gd name="T35" fmla="*/ 205 h 720"/>
                <a:gd name="T36" fmla="*/ 456 w 611"/>
                <a:gd name="T37" fmla="*/ 78 h 720"/>
                <a:gd name="T38" fmla="*/ 479 w 611"/>
                <a:gd name="T39" fmla="*/ 28 h 720"/>
                <a:gd name="T40" fmla="*/ 554 w 611"/>
                <a:gd name="T41" fmla="*/ 22 h 720"/>
                <a:gd name="T42" fmla="*/ 588 w 611"/>
                <a:gd name="T43" fmla="*/ 86 h 720"/>
                <a:gd name="T44" fmla="*/ 587 w 611"/>
                <a:gd name="T45" fmla="*/ 131 h 720"/>
                <a:gd name="T46" fmla="*/ 523 w 611"/>
                <a:gd name="T47" fmla="*/ 194 h 720"/>
                <a:gd name="T48" fmla="*/ 514 w 611"/>
                <a:gd name="T49" fmla="*/ 261 h 720"/>
                <a:gd name="T50" fmla="*/ 517 w 611"/>
                <a:gd name="T51" fmla="*/ 331 h 720"/>
                <a:gd name="T52" fmla="*/ 599 w 611"/>
                <a:gd name="T53" fmla="*/ 302 h 720"/>
                <a:gd name="T54" fmla="*/ 611 w 611"/>
                <a:gd name="T55" fmla="*/ 379 h 720"/>
                <a:gd name="T56" fmla="*/ 574 w 611"/>
                <a:gd name="T57" fmla="*/ 419 h 720"/>
                <a:gd name="T58" fmla="*/ 522 w 611"/>
                <a:gd name="T59" fmla="*/ 467 h 720"/>
                <a:gd name="T60" fmla="*/ 516 w 611"/>
                <a:gd name="T61" fmla="*/ 507 h 720"/>
                <a:gd name="T62" fmla="*/ 607 w 611"/>
                <a:gd name="T63" fmla="*/ 518 h 720"/>
                <a:gd name="T64" fmla="*/ 577 w 611"/>
                <a:gd name="T65" fmla="*/ 563 h 720"/>
                <a:gd name="T66" fmla="*/ 505 w 611"/>
                <a:gd name="T67" fmla="*/ 596 h 720"/>
                <a:gd name="T68" fmla="*/ 380 w 611"/>
                <a:gd name="T69" fmla="*/ 648 h 720"/>
                <a:gd name="T70" fmla="*/ 289 w 611"/>
                <a:gd name="T71" fmla="*/ 631 h 720"/>
                <a:gd name="T72" fmla="*/ 353 w 611"/>
                <a:gd name="T73" fmla="*/ 578 h 720"/>
                <a:gd name="T74" fmla="*/ 421 w 611"/>
                <a:gd name="T75" fmla="*/ 509 h 720"/>
                <a:gd name="T76" fmla="*/ 428 w 611"/>
                <a:gd name="T77" fmla="*/ 423 h 720"/>
                <a:gd name="T78" fmla="*/ 398 w 611"/>
                <a:gd name="T79" fmla="*/ 427 h 720"/>
                <a:gd name="T80" fmla="*/ 310 w 611"/>
                <a:gd name="T81" fmla="*/ 539 h 720"/>
                <a:gd name="T82" fmla="*/ 279 w 611"/>
                <a:gd name="T83" fmla="*/ 495 h 720"/>
                <a:gd name="T84" fmla="*/ 319 w 611"/>
                <a:gd name="T85" fmla="*/ 430 h 720"/>
                <a:gd name="T86" fmla="*/ 409 w 611"/>
                <a:gd name="T87" fmla="*/ 311 h 720"/>
                <a:gd name="T88" fmla="*/ 419 w 611"/>
                <a:gd name="T89" fmla="*/ 268 h 720"/>
                <a:gd name="T90" fmla="*/ 352 w 611"/>
                <a:gd name="T91" fmla="*/ 319 h 720"/>
                <a:gd name="T92" fmla="*/ 256 w 611"/>
                <a:gd name="T93" fmla="*/ 412 h 720"/>
                <a:gd name="T94" fmla="*/ 208 w 611"/>
                <a:gd name="T95" fmla="*/ 498 h 720"/>
                <a:gd name="T96" fmla="*/ 219 w 611"/>
                <a:gd name="T97" fmla="*/ 609 h 720"/>
                <a:gd name="T98" fmla="*/ 232 w 611"/>
                <a:gd name="T99" fmla="*/ 691 h 720"/>
                <a:gd name="T100" fmla="*/ 177 w 611"/>
                <a:gd name="T101" fmla="*/ 706 h 720"/>
                <a:gd name="T102" fmla="*/ 162 w 611"/>
                <a:gd name="T103" fmla="*/ 590 h 720"/>
                <a:gd name="T104" fmla="*/ 516 w 611"/>
                <a:gd name="T105" fmla="*/ 417 h 720"/>
                <a:gd name="T106" fmla="*/ 515 w 611"/>
                <a:gd name="T107" fmla="*/ 371 h 720"/>
                <a:gd name="T108" fmla="*/ 560 w 611"/>
                <a:gd name="T109" fmla="*/ 12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1" h="720">
                  <a:moveTo>
                    <a:pt x="163" y="579"/>
                  </a:moveTo>
                  <a:cubicBezTo>
                    <a:pt x="163" y="576"/>
                    <a:pt x="163" y="571"/>
                    <a:pt x="162" y="567"/>
                  </a:cubicBezTo>
                  <a:cubicBezTo>
                    <a:pt x="162" y="554"/>
                    <a:pt x="162" y="541"/>
                    <a:pt x="164" y="529"/>
                  </a:cubicBezTo>
                  <a:cubicBezTo>
                    <a:pt x="166" y="518"/>
                    <a:pt x="167" y="507"/>
                    <a:pt x="167" y="497"/>
                  </a:cubicBezTo>
                  <a:cubicBezTo>
                    <a:pt x="167" y="487"/>
                    <a:pt x="167" y="477"/>
                    <a:pt x="169" y="467"/>
                  </a:cubicBezTo>
                  <a:cubicBezTo>
                    <a:pt x="170" y="462"/>
                    <a:pt x="170" y="457"/>
                    <a:pt x="169" y="452"/>
                  </a:cubicBezTo>
                  <a:cubicBezTo>
                    <a:pt x="169" y="450"/>
                    <a:pt x="169" y="447"/>
                    <a:pt x="169" y="445"/>
                  </a:cubicBezTo>
                  <a:cubicBezTo>
                    <a:pt x="168" y="439"/>
                    <a:pt x="168" y="433"/>
                    <a:pt x="170" y="427"/>
                  </a:cubicBezTo>
                  <a:cubicBezTo>
                    <a:pt x="170" y="425"/>
                    <a:pt x="171" y="422"/>
                    <a:pt x="171" y="420"/>
                  </a:cubicBezTo>
                  <a:cubicBezTo>
                    <a:pt x="174" y="410"/>
                    <a:pt x="174" y="400"/>
                    <a:pt x="174" y="390"/>
                  </a:cubicBezTo>
                  <a:cubicBezTo>
                    <a:pt x="174" y="387"/>
                    <a:pt x="174" y="384"/>
                    <a:pt x="174" y="380"/>
                  </a:cubicBezTo>
                  <a:cubicBezTo>
                    <a:pt x="174" y="375"/>
                    <a:pt x="174" y="370"/>
                    <a:pt x="175" y="365"/>
                  </a:cubicBezTo>
                  <a:cubicBezTo>
                    <a:pt x="176" y="360"/>
                    <a:pt x="177" y="354"/>
                    <a:pt x="177" y="349"/>
                  </a:cubicBezTo>
                  <a:cubicBezTo>
                    <a:pt x="177" y="339"/>
                    <a:pt x="178" y="330"/>
                    <a:pt x="178" y="320"/>
                  </a:cubicBezTo>
                  <a:cubicBezTo>
                    <a:pt x="178" y="315"/>
                    <a:pt x="179" y="310"/>
                    <a:pt x="181" y="306"/>
                  </a:cubicBezTo>
                  <a:cubicBezTo>
                    <a:pt x="182" y="304"/>
                    <a:pt x="183" y="302"/>
                    <a:pt x="183" y="301"/>
                  </a:cubicBezTo>
                  <a:cubicBezTo>
                    <a:pt x="185" y="297"/>
                    <a:pt x="185" y="292"/>
                    <a:pt x="184" y="288"/>
                  </a:cubicBezTo>
                  <a:cubicBezTo>
                    <a:pt x="184" y="284"/>
                    <a:pt x="183" y="280"/>
                    <a:pt x="181" y="276"/>
                  </a:cubicBezTo>
                  <a:cubicBezTo>
                    <a:pt x="179" y="274"/>
                    <a:pt x="177" y="271"/>
                    <a:pt x="174" y="270"/>
                  </a:cubicBezTo>
                  <a:cubicBezTo>
                    <a:pt x="171" y="268"/>
                    <a:pt x="167" y="269"/>
                    <a:pt x="165" y="271"/>
                  </a:cubicBezTo>
                  <a:cubicBezTo>
                    <a:pt x="163" y="273"/>
                    <a:pt x="161" y="276"/>
                    <a:pt x="160" y="278"/>
                  </a:cubicBezTo>
                  <a:cubicBezTo>
                    <a:pt x="154" y="284"/>
                    <a:pt x="150" y="291"/>
                    <a:pt x="144" y="297"/>
                  </a:cubicBezTo>
                  <a:cubicBezTo>
                    <a:pt x="140" y="301"/>
                    <a:pt x="137" y="305"/>
                    <a:pt x="135" y="309"/>
                  </a:cubicBezTo>
                  <a:cubicBezTo>
                    <a:pt x="132" y="314"/>
                    <a:pt x="129" y="319"/>
                    <a:pt x="125" y="323"/>
                  </a:cubicBezTo>
                  <a:cubicBezTo>
                    <a:pt x="121" y="327"/>
                    <a:pt x="118" y="332"/>
                    <a:pt x="115" y="336"/>
                  </a:cubicBezTo>
                  <a:cubicBezTo>
                    <a:pt x="111" y="341"/>
                    <a:pt x="108" y="345"/>
                    <a:pt x="105" y="350"/>
                  </a:cubicBezTo>
                  <a:cubicBezTo>
                    <a:pt x="99" y="358"/>
                    <a:pt x="92" y="365"/>
                    <a:pt x="84" y="371"/>
                  </a:cubicBezTo>
                  <a:cubicBezTo>
                    <a:pt x="74" y="378"/>
                    <a:pt x="65" y="385"/>
                    <a:pt x="55" y="392"/>
                  </a:cubicBezTo>
                  <a:cubicBezTo>
                    <a:pt x="48" y="398"/>
                    <a:pt x="39" y="399"/>
                    <a:pt x="30" y="398"/>
                  </a:cubicBezTo>
                  <a:cubicBezTo>
                    <a:pt x="25" y="398"/>
                    <a:pt x="19" y="397"/>
                    <a:pt x="14" y="395"/>
                  </a:cubicBezTo>
                  <a:cubicBezTo>
                    <a:pt x="9" y="393"/>
                    <a:pt x="6" y="390"/>
                    <a:pt x="5" y="386"/>
                  </a:cubicBezTo>
                  <a:cubicBezTo>
                    <a:pt x="5" y="385"/>
                    <a:pt x="4" y="385"/>
                    <a:pt x="4" y="384"/>
                  </a:cubicBezTo>
                  <a:cubicBezTo>
                    <a:pt x="2" y="376"/>
                    <a:pt x="1" y="369"/>
                    <a:pt x="0" y="361"/>
                  </a:cubicBezTo>
                  <a:cubicBezTo>
                    <a:pt x="0" y="358"/>
                    <a:pt x="0" y="355"/>
                    <a:pt x="1" y="353"/>
                  </a:cubicBezTo>
                  <a:cubicBezTo>
                    <a:pt x="1" y="348"/>
                    <a:pt x="3" y="343"/>
                    <a:pt x="5" y="338"/>
                  </a:cubicBezTo>
                  <a:cubicBezTo>
                    <a:pt x="7" y="334"/>
                    <a:pt x="10" y="331"/>
                    <a:pt x="13" y="328"/>
                  </a:cubicBezTo>
                  <a:cubicBezTo>
                    <a:pt x="15" y="327"/>
                    <a:pt x="16" y="325"/>
                    <a:pt x="17" y="325"/>
                  </a:cubicBezTo>
                  <a:cubicBezTo>
                    <a:pt x="24" y="320"/>
                    <a:pt x="30" y="314"/>
                    <a:pt x="36" y="308"/>
                  </a:cubicBezTo>
                  <a:cubicBezTo>
                    <a:pt x="43" y="300"/>
                    <a:pt x="50" y="292"/>
                    <a:pt x="58" y="285"/>
                  </a:cubicBezTo>
                  <a:cubicBezTo>
                    <a:pt x="64" y="279"/>
                    <a:pt x="69" y="272"/>
                    <a:pt x="74" y="265"/>
                  </a:cubicBezTo>
                  <a:cubicBezTo>
                    <a:pt x="77" y="259"/>
                    <a:pt x="82" y="253"/>
                    <a:pt x="87" y="248"/>
                  </a:cubicBezTo>
                  <a:cubicBezTo>
                    <a:pt x="88" y="248"/>
                    <a:pt x="88" y="247"/>
                    <a:pt x="88" y="247"/>
                  </a:cubicBezTo>
                  <a:cubicBezTo>
                    <a:pt x="94" y="241"/>
                    <a:pt x="116" y="213"/>
                    <a:pt x="120" y="206"/>
                  </a:cubicBezTo>
                  <a:cubicBezTo>
                    <a:pt x="122" y="204"/>
                    <a:pt x="123" y="202"/>
                    <a:pt x="124" y="200"/>
                  </a:cubicBezTo>
                  <a:cubicBezTo>
                    <a:pt x="128" y="192"/>
                    <a:pt x="134" y="184"/>
                    <a:pt x="139" y="177"/>
                  </a:cubicBezTo>
                  <a:cubicBezTo>
                    <a:pt x="146" y="167"/>
                    <a:pt x="153" y="157"/>
                    <a:pt x="159" y="147"/>
                  </a:cubicBezTo>
                  <a:cubicBezTo>
                    <a:pt x="168" y="131"/>
                    <a:pt x="179" y="115"/>
                    <a:pt x="190" y="100"/>
                  </a:cubicBezTo>
                  <a:cubicBezTo>
                    <a:pt x="195" y="94"/>
                    <a:pt x="199" y="87"/>
                    <a:pt x="203" y="80"/>
                  </a:cubicBezTo>
                  <a:cubicBezTo>
                    <a:pt x="207" y="72"/>
                    <a:pt x="212" y="63"/>
                    <a:pt x="215" y="54"/>
                  </a:cubicBezTo>
                  <a:cubicBezTo>
                    <a:pt x="215" y="53"/>
                    <a:pt x="216" y="51"/>
                    <a:pt x="217" y="50"/>
                  </a:cubicBezTo>
                  <a:cubicBezTo>
                    <a:pt x="218" y="48"/>
                    <a:pt x="220" y="47"/>
                    <a:pt x="222" y="46"/>
                  </a:cubicBezTo>
                  <a:cubicBezTo>
                    <a:pt x="228" y="43"/>
                    <a:pt x="234" y="42"/>
                    <a:pt x="240" y="42"/>
                  </a:cubicBezTo>
                  <a:cubicBezTo>
                    <a:pt x="249" y="42"/>
                    <a:pt x="258" y="43"/>
                    <a:pt x="267" y="43"/>
                  </a:cubicBezTo>
                  <a:cubicBezTo>
                    <a:pt x="276" y="44"/>
                    <a:pt x="283" y="48"/>
                    <a:pt x="288" y="56"/>
                  </a:cubicBezTo>
                  <a:cubicBezTo>
                    <a:pt x="290" y="58"/>
                    <a:pt x="291" y="61"/>
                    <a:pt x="293" y="64"/>
                  </a:cubicBezTo>
                  <a:cubicBezTo>
                    <a:pt x="296" y="71"/>
                    <a:pt x="300" y="77"/>
                    <a:pt x="303" y="84"/>
                  </a:cubicBezTo>
                  <a:cubicBezTo>
                    <a:pt x="306" y="89"/>
                    <a:pt x="307" y="94"/>
                    <a:pt x="307" y="100"/>
                  </a:cubicBezTo>
                  <a:cubicBezTo>
                    <a:pt x="306" y="103"/>
                    <a:pt x="306" y="106"/>
                    <a:pt x="306" y="110"/>
                  </a:cubicBezTo>
                  <a:cubicBezTo>
                    <a:pt x="305" y="113"/>
                    <a:pt x="305" y="115"/>
                    <a:pt x="305" y="118"/>
                  </a:cubicBezTo>
                  <a:cubicBezTo>
                    <a:pt x="302" y="137"/>
                    <a:pt x="301" y="136"/>
                    <a:pt x="291" y="150"/>
                  </a:cubicBezTo>
                  <a:cubicBezTo>
                    <a:pt x="285" y="159"/>
                    <a:pt x="276" y="167"/>
                    <a:pt x="268" y="174"/>
                  </a:cubicBezTo>
                  <a:cubicBezTo>
                    <a:pt x="265" y="177"/>
                    <a:pt x="262" y="179"/>
                    <a:pt x="259" y="181"/>
                  </a:cubicBezTo>
                  <a:cubicBezTo>
                    <a:pt x="252" y="184"/>
                    <a:pt x="245" y="188"/>
                    <a:pt x="238" y="192"/>
                  </a:cubicBezTo>
                  <a:cubicBezTo>
                    <a:pt x="233" y="194"/>
                    <a:pt x="228" y="198"/>
                    <a:pt x="224" y="202"/>
                  </a:cubicBezTo>
                  <a:cubicBezTo>
                    <a:pt x="220" y="205"/>
                    <a:pt x="219" y="210"/>
                    <a:pt x="219" y="215"/>
                  </a:cubicBezTo>
                  <a:cubicBezTo>
                    <a:pt x="219" y="227"/>
                    <a:pt x="219" y="236"/>
                    <a:pt x="217" y="250"/>
                  </a:cubicBezTo>
                  <a:cubicBezTo>
                    <a:pt x="217" y="253"/>
                    <a:pt x="217" y="257"/>
                    <a:pt x="217" y="260"/>
                  </a:cubicBezTo>
                  <a:cubicBezTo>
                    <a:pt x="218" y="266"/>
                    <a:pt x="217" y="271"/>
                    <a:pt x="216" y="277"/>
                  </a:cubicBezTo>
                  <a:cubicBezTo>
                    <a:pt x="214" y="283"/>
                    <a:pt x="214" y="289"/>
                    <a:pt x="215" y="295"/>
                  </a:cubicBezTo>
                  <a:cubicBezTo>
                    <a:pt x="216" y="301"/>
                    <a:pt x="216" y="307"/>
                    <a:pt x="214" y="313"/>
                  </a:cubicBezTo>
                  <a:cubicBezTo>
                    <a:pt x="212" y="322"/>
                    <a:pt x="212" y="330"/>
                    <a:pt x="213" y="338"/>
                  </a:cubicBezTo>
                  <a:cubicBezTo>
                    <a:pt x="214" y="351"/>
                    <a:pt x="213" y="363"/>
                    <a:pt x="210" y="375"/>
                  </a:cubicBezTo>
                  <a:cubicBezTo>
                    <a:pt x="209" y="379"/>
                    <a:pt x="208" y="382"/>
                    <a:pt x="207" y="386"/>
                  </a:cubicBezTo>
                  <a:cubicBezTo>
                    <a:pt x="206" y="389"/>
                    <a:pt x="206" y="392"/>
                    <a:pt x="206" y="394"/>
                  </a:cubicBezTo>
                  <a:cubicBezTo>
                    <a:pt x="207" y="401"/>
                    <a:pt x="212" y="404"/>
                    <a:pt x="218" y="401"/>
                  </a:cubicBezTo>
                  <a:cubicBezTo>
                    <a:pt x="220" y="400"/>
                    <a:pt x="222" y="399"/>
                    <a:pt x="224" y="397"/>
                  </a:cubicBezTo>
                  <a:cubicBezTo>
                    <a:pt x="227" y="395"/>
                    <a:pt x="230" y="392"/>
                    <a:pt x="232" y="389"/>
                  </a:cubicBezTo>
                  <a:cubicBezTo>
                    <a:pt x="237" y="384"/>
                    <a:pt x="241" y="379"/>
                    <a:pt x="247" y="375"/>
                  </a:cubicBezTo>
                  <a:cubicBezTo>
                    <a:pt x="248" y="374"/>
                    <a:pt x="249" y="373"/>
                    <a:pt x="250" y="372"/>
                  </a:cubicBezTo>
                  <a:cubicBezTo>
                    <a:pt x="255" y="366"/>
                    <a:pt x="260" y="361"/>
                    <a:pt x="265" y="356"/>
                  </a:cubicBezTo>
                  <a:cubicBezTo>
                    <a:pt x="273" y="347"/>
                    <a:pt x="282" y="339"/>
                    <a:pt x="291" y="332"/>
                  </a:cubicBezTo>
                  <a:cubicBezTo>
                    <a:pt x="299" y="327"/>
                    <a:pt x="306" y="321"/>
                    <a:pt x="313" y="314"/>
                  </a:cubicBezTo>
                  <a:cubicBezTo>
                    <a:pt x="315" y="312"/>
                    <a:pt x="317" y="310"/>
                    <a:pt x="320" y="309"/>
                  </a:cubicBezTo>
                  <a:cubicBezTo>
                    <a:pt x="327" y="304"/>
                    <a:pt x="334" y="298"/>
                    <a:pt x="341" y="293"/>
                  </a:cubicBezTo>
                  <a:cubicBezTo>
                    <a:pt x="349" y="288"/>
                    <a:pt x="356" y="283"/>
                    <a:pt x="363" y="278"/>
                  </a:cubicBezTo>
                  <a:cubicBezTo>
                    <a:pt x="366" y="276"/>
                    <a:pt x="369" y="274"/>
                    <a:pt x="371" y="272"/>
                  </a:cubicBezTo>
                  <a:cubicBezTo>
                    <a:pt x="384" y="262"/>
                    <a:pt x="397" y="253"/>
                    <a:pt x="411" y="244"/>
                  </a:cubicBezTo>
                  <a:cubicBezTo>
                    <a:pt x="418" y="240"/>
                    <a:pt x="423" y="235"/>
                    <a:pt x="428" y="230"/>
                  </a:cubicBezTo>
                  <a:cubicBezTo>
                    <a:pt x="431" y="226"/>
                    <a:pt x="433" y="221"/>
                    <a:pt x="434" y="216"/>
                  </a:cubicBezTo>
                  <a:cubicBezTo>
                    <a:pt x="434" y="212"/>
                    <a:pt x="434" y="208"/>
                    <a:pt x="434" y="205"/>
                  </a:cubicBezTo>
                  <a:cubicBezTo>
                    <a:pt x="434" y="198"/>
                    <a:pt x="435" y="191"/>
                    <a:pt x="437" y="185"/>
                  </a:cubicBezTo>
                  <a:cubicBezTo>
                    <a:pt x="440" y="175"/>
                    <a:pt x="441" y="165"/>
                    <a:pt x="441" y="155"/>
                  </a:cubicBezTo>
                  <a:cubicBezTo>
                    <a:pt x="441" y="140"/>
                    <a:pt x="444" y="126"/>
                    <a:pt x="449" y="112"/>
                  </a:cubicBezTo>
                  <a:cubicBezTo>
                    <a:pt x="449" y="111"/>
                    <a:pt x="450" y="109"/>
                    <a:pt x="451" y="108"/>
                  </a:cubicBezTo>
                  <a:cubicBezTo>
                    <a:pt x="454" y="98"/>
                    <a:pt x="456" y="88"/>
                    <a:pt x="456" y="78"/>
                  </a:cubicBezTo>
                  <a:cubicBezTo>
                    <a:pt x="456" y="74"/>
                    <a:pt x="455" y="70"/>
                    <a:pt x="456" y="66"/>
                  </a:cubicBezTo>
                  <a:cubicBezTo>
                    <a:pt x="456" y="64"/>
                    <a:pt x="457" y="62"/>
                    <a:pt x="457" y="60"/>
                  </a:cubicBezTo>
                  <a:cubicBezTo>
                    <a:pt x="458" y="58"/>
                    <a:pt x="459" y="57"/>
                    <a:pt x="460" y="56"/>
                  </a:cubicBezTo>
                  <a:cubicBezTo>
                    <a:pt x="464" y="50"/>
                    <a:pt x="467" y="44"/>
                    <a:pt x="470" y="38"/>
                  </a:cubicBezTo>
                  <a:cubicBezTo>
                    <a:pt x="472" y="34"/>
                    <a:pt x="475" y="31"/>
                    <a:pt x="479" y="28"/>
                  </a:cubicBezTo>
                  <a:cubicBezTo>
                    <a:pt x="485" y="24"/>
                    <a:pt x="490" y="19"/>
                    <a:pt x="495" y="14"/>
                  </a:cubicBezTo>
                  <a:cubicBezTo>
                    <a:pt x="500" y="10"/>
                    <a:pt x="505" y="7"/>
                    <a:pt x="511" y="4"/>
                  </a:cubicBezTo>
                  <a:cubicBezTo>
                    <a:pt x="518" y="1"/>
                    <a:pt x="526" y="0"/>
                    <a:pt x="534" y="2"/>
                  </a:cubicBezTo>
                  <a:cubicBezTo>
                    <a:pt x="543" y="4"/>
                    <a:pt x="549" y="10"/>
                    <a:pt x="553" y="19"/>
                  </a:cubicBezTo>
                  <a:cubicBezTo>
                    <a:pt x="554" y="20"/>
                    <a:pt x="554" y="21"/>
                    <a:pt x="554" y="22"/>
                  </a:cubicBezTo>
                  <a:cubicBezTo>
                    <a:pt x="557" y="33"/>
                    <a:pt x="561" y="43"/>
                    <a:pt x="564" y="54"/>
                  </a:cubicBezTo>
                  <a:cubicBezTo>
                    <a:pt x="566" y="59"/>
                    <a:pt x="567" y="65"/>
                    <a:pt x="567" y="70"/>
                  </a:cubicBezTo>
                  <a:cubicBezTo>
                    <a:pt x="567" y="71"/>
                    <a:pt x="567" y="72"/>
                    <a:pt x="567" y="74"/>
                  </a:cubicBezTo>
                  <a:cubicBezTo>
                    <a:pt x="567" y="78"/>
                    <a:pt x="570" y="82"/>
                    <a:pt x="575" y="83"/>
                  </a:cubicBezTo>
                  <a:cubicBezTo>
                    <a:pt x="579" y="84"/>
                    <a:pt x="584" y="85"/>
                    <a:pt x="588" y="86"/>
                  </a:cubicBezTo>
                  <a:cubicBezTo>
                    <a:pt x="594" y="88"/>
                    <a:pt x="599" y="91"/>
                    <a:pt x="604" y="96"/>
                  </a:cubicBezTo>
                  <a:cubicBezTo>
                    <a:pt x="607" y="99"/>
                    <a:pt x="608" y="103"/>
                    <a:pt x="608" y="108"/>
                  </a:cubicBezTo>
                  <a:cubicBezTo>
                    <a:pt x="607" y="111"/>
                    <a:pt x="606" y="113"/>
                    <a:pt x="604" y="116"/>
                  </a:cubicBezTo>
                  <a:cubicBezTo>
                    <a:pt x="603" y="117"/>
                    <a:pt x="602" y="118"/>
                    <a:pt x="601" y="119"/>
                  </a:cubicBezTo>
                  <a:cubicBezTo>
                    <a:pt x="596" y="123"/>
                    <a:pt x="592" y="127"/>
                    <a:pt x="587" y="131"/>
                  </a:cubicBezTo>
                  <a:cubicBezTo>
                    <a:pt x="579" y="139"/>
                    <a:pt x="571" y="146"/>
                    <a:pt x="563" y="153"/>
                  </a:cubicBezTo>
                  <a:cubicBezTo>
                    <a:pt x="558" y="157"/>
                    <a:pt x="552" y="162"/>
                    <a:pt x="546" y="165"/>
                  </a:cubicBezTo>
                  <a:cubicBezTo>
                    <a:pt x="542" y="167"/>
                    <a:pt x="539" y="170"/>
                    <a:pt x="537" y="173"/>
                  </a:cubicBezTo>
                  <a:cubicBezTo>
                    <a:pt x="534" y="177"/>
                    <a:pt x="530" y="181"/>
                    <a:pt x="527" y="185"/>
                  </a:cubicBezTo>
                  <a:cubicBezTo>
                    <a:pt x="525" y="187"/>
                    <a:pt x="524" y="190"/>
                    <a:pt x="523" y="194"/>
                  </a:cubicBezTo>
                  <a:cubicBezTo>
                    <a:pt x="523" y="196"/>
                    <a:pt x="523" y="198"/>
                    <a:pt x="523" y="200"/>
                  </a:cubicBezTo>
                  <a:cubicBezTo>
                    <a:pt x="522" y="204"/>
                    <a:pt x="522" y="208"/>
                    <a:pt x="522" y="212"/>
                  </a:cubicBezTo>
                  <a:cubicBezTo>
                    <a:pt x="522" y="219"/>
                    <a:pt x="520" y="226"/>
                    <a:pt x="518" y="233"/>
                  </a:cubicBezTo>
                  <a:cubicBezTo>
                    <a:pt x="518" y="236"/>
                    <a:pt x="517" y="238"/>
                    <a:pt x="517" y="240"/>
                  </a:cubicBezTo>
                  <a:cubicBezTo>
                    <a:pt x="514" y="247"/>
                    <a:pt x="513" y="254"/>
                    <a:pt x="514" y="261"/>
                  </a:cubicBezTo>
                  <a:cubicBezTo>
                    <a:pt x="514" y="270"/>
                    <a:pt x="513" y="278"/>
                    <a:pt x="511" y="286"/>
                  </a:cubicBezTo>
                  <a:cubicBezTo>
                    <a:pt x="509" y="294"/>
                    <a:pt x="507" y="301"/>
                    <a:pt x="506" y="309"/>
                  </a:cubicBezTo>
                  <a:cubicBezTo>
                    <a:pt x="505" y="313"/>
                    <a:pt x="505" y="317"/>
                    <a:pt x="506" y="321"/>
                  </a:cubicBezTo>
                  <a:cubicBezTo>
                    <a:pt x="506" y="323"/>
                    <a:pt x="507" y="325"/>
                    <a:pt x="509" y="327"/>
                  </a:cubicBezTo>
                  <a:cubicBezTo>
                    <a:pt x="511" y="330"/>
                    <a:pt x="514" y="331"/>
                    <a:pt x="517" y="331"/>
                  </a:cubicBezTo>
                  <a:cubicBezTo>
                    <a:pt x="519" y="331"/>
                    <a:pt x="520" y="331"/>
                    <a:pt x="522" y="330"/>
                  </a:cubicBezTo>
                  <a:cubicBezTo>
                    <a:pt x="528" y="328"/>
                    <a:pt x="534" y="327"/>
                    <a:pt x="539" y="323"/>
                  </a:cubicBezTo>
                  <a:cubicBezTo>
                    <a:pt x="544" y="320"/>
                    <a:pt x="550" y="318"/>
                    <a:pt x="556" y="317"/>
                  </a:cubicBezTo>
                  <a:cubicBezTo>
                    <a:pt x="565" y="316"/>
                    <a:pt x="572" y="313"/>
                    <a:pt x="580" y="309"/>
                  </a:cubicBezTo>
                  <a:cubicBezTo>
                    <a:pt x="586" y="307"/>
                    <a:pt x="592" y="303"/>
                    <a:pt x="599" y="302"/>
                  </a:cubicBezTo>
                  <a:cubicBezTo>
                    <a:pt x="602" y="301"/>
                    <a:pt x="604" y="302"/>
                    <a:pt x="606" y="305"/>
                  </a:cubicBezTo>
                  <a:cubicBezTo>
                    <a:pt x="607" y="306"/>
                    <a:pt x="608" y="307"/>
                    <a:pt x="609" y="309"/>
                  </a:cubicBezTo>
                  <a:cubicBezTo>
                    <a:pt x="609" y="310"/>
                    <a:pt x="610" y="312"/>
                    <a:pt x="610" y="314"/>
                  </a:cubicBezTo>
                  <a:cubicBezTo>
                    <a:pt x="610" y="316"/>
                    <a:pt x="611" y="318"/>
                    <a:pt x="610" y="320"/>
                  </a:cubicBezTo>
                  <a:cubicBezTo>
                    <a:pt x="610" y="340"/>
                    <a:pt x="610" y="360"/>
                    <a:pt x="611" y="379"/>
                  </a:cubicBezTo>
                  <a:cubicBezTo>
                    <a:pt x="611" y="380"/>
                    <a:pt x="610" y="381"/>
                    <a:pt x="610" y="382"/>
                  </a:cubicBezTo>
                  <a:cubicBezTo>
                    <a:pt x="610" y="387"/>
                    <a:pt x="608" y="390"/>
                    <a:pt x="604" y="392"/>
                  </a:cubicBezTo>
                  <a:cubicBezTo>
                    <a:pt x="602" y="393"/>
                    <a:pt x="599" y="394"/>
                    <a:pt x="597" y="396"/>
                  </a:cubicBezTo>
                  <a:cubicBezTo>
                    <a:pt x="593" y="397"/>
                    <a:pt x="589" y="400"/>
                    <a:pt x="586" y="404"/>
                  </a:cubicBezTo>
                  <a:cubicBezTo>
                    <a:pt x="582" y="409"/>
                    <a:pt x="578" y="414"/>
                    <a:pt x="574" y="419"/>
                  </a:cubicBezTo>
                  <a:cubicBezTo>
                    <a:pt x="571" y="424"/>
                    <a:pt x="567" y="428"/>
                    <a:pt x="563" y="432"/>
                  </a:cubicBezTo>
                  <a:cubicBezTo>
                    <a:pt x="559" y="435"/>
                    <a:pt x="556" y="438"/>
                    <a:pt x="553" y="441"/>
                  </a:cubicBezTo>
                  <a:cubicBezTo>
                    <a:pt x="550" y="443"/>
                    <a:pt x="548" y="445"/>
                    <a:pt x="545" y="447"/>
                  </a:cubicBezTo>
                  <a:cubicBezTo>
                    <a:pt x="541" y="450"/>
                    <a:pt x="537" y="453"/>
                    <a:pt x="533" y="456"/>
                  </a:cubicBezTo>
                  <a:cubicBezTo>
                    <a:pt x="530" y="460"/>
                    <a:pt x="526" y="463"/>
                    <a:pt x="522" y="467"/>
                  </a:cubicBezTo>
                  <a:cubicBezTo>
                    <a:pt x="517" y="471"/>
                    <a:pt x="513" y="475"/>
                    <a:pt x="509" y="479"/>
                  </a:cubicBezTo>
                  <a:cubicBezTo>
                    <a:pt x="506" y="483"/>
                    <a:pt x="504" y="487"/>
                    <a:pt x="502" y="491"/>
                  </a:cubicBezTo>
                  <a:cubicBezTo>
                    <a:pt x="501" y="495"/>
                    <a:pt x="501" y="498"/>
                    <a:pt x="504" y="502"/>
                  </a:cubicBezTo>
                  <a:cubicBezTo>
                    <a:pt x="505" y="503"/>
                    <a:pt x="506" y="504"/>
                    <a:pt x="507" y="505"/>
                  </a:cubicBezTo>
                  <a:cubicBezTo>
                    <a:pt x="510" y="508"/>
                    <a:pt x="513" y="508"/>
                    <a:pt x="516" y="507"/>
                  </a:cubicBezTo>
                  <a:cubicBezTo>
                    <a:pt x="527" y="504"/>
                    <a:pt x="538" y="501"/>
                    <a:pt x="548" y="498"/>
                  </a:cubicBezTo>
                  <a:cubicBezTo>
                    <a:pt x="557" y="495"/>
                    <a:pt x="565" y="494"/>
                    <a:pt x="573" y="494"/>
                  </a:cubicBezTo>
                  <a:cubicBezTo>
                    <a:pt x="580" y="495"/>
                    <a:pt x="585" y="496"/>
                    <a:pt x="590" y="500"/>
                  </a:cubicBezTo>
                  <a:cubicBezTo>
                    <a:pt x="594" y="503"/>
                    <a:pt x="598" y="506"/>
                    <a:pt x="601" y="509"/>
                  </a:cubicBezTo>
                  <a:cubicBezTo>
                    <a:pt x="604" y="511"/>
                    <a:pt x="606" y="515"/>
                    <a:pt x="607" y="518"/>
                  </a:cubicBezTo>
                  <a:cubicBezTo>
                    <a:pt x="609" y="523"/>
                    <a:pt x="610" y="528"/>
                    <a:pt x="610" y="533"/>
                  </a:cubicBezTo>
                  <a:cubicBezTo>
                    <a:pt x="610" y="535"/>
                    <a:pt x="610" y="538"/>
                    <a:pt x="609" y="540"/>
                  </a:cubicBezTo>
                  <a:cubicBezTo>
                    <a:pt x="607" y="549"/>
                    <a:pt x="602" y="556"/>
                    <a:pt x="593" y="560"/>
                  </a:cubicBezTo>
                  <a:cubicBezTo>
                    <a:pt x="591" y="561"/>
                    <a:pt x="589" y="562"/>
                    <a:pt x="587" y="562"/>
                  </a:cubicBezTo>
                  <a:cubicBezTo>
                    <a:pt x="583" y="562"/>
                    <a:pt x="580" y="563"/>
                    <a:pt x="577" y="563"/>
                  </a:cubicBezTo>
                  <a:cubicBezTo>
                    <a:pt x="572" y="563"/>
                    <a:pt x="568" y="564"/>
                    <a:pt x="564" y="567"/>
                  </a:cubicBezTo>
                  <a:cubicBezTo>
                    <a:pt x="556" y="572"/>
                    <a:pt x="547" y="578"/>
                    <a:pt x="539" y="584"/>
                  </a:cubicBezTo>
                  <a:cubicBezTo>
                    <a:pt x="536" y="586"/>
                    <a:pt x="533" y="589"/>
                    <a:pt x="530" y="591"/>
                  </a:cubicBezTo>
                  <a:cubicBezTo>
                    <a:pt x="525" y="593"/>
                    <a:pt x="521" y="595"/>
                    <a:pt x="515" y="595"/>
                  </a:cubicBezTo>
                  <a:cubicBezTo>
                    <a:pt x="512" y="596"/>
                    <a:pt x="509" y="596"/>
                    <a:pt x="505" y="596"/>
                  </a:cubicBezTo>
                  <a:cubicBezTo>
                    <a:pt x="501" y="597"/>
                    <a:pt x="497" y="599"/>
                    <a:pt x="493" y="602"/>
                  </a:cubicBezTo>
                  <a:cubicBezTo>
                    <a:pt x="487" y="609"/>
                    <a:pt x="480" y="615"/>
                    <a:pt x="474" y="622"/>
                  </a:cubicBezTo>
                  <a:cubicBezTo>
                    <a:pt x="466" y="631"/>
                    <a:pt x="457" y="638"/>
                    <a:pt x="448" y="643"/>
                  </a:cubicBezTo>
                  <a:cubicBezTo>
                    <a:pt x="442" y="646"/>
                    <a:pt x="435" y="648"/>
                    <a:pt x="429" y="649"/>
                  </a:cubicBezTo>
                  <a:cubicBezTo>
                    <a:pt x="412" y="650"/>
                    <a:pt x="396" y="650"/>
                    <a:pt x="380" y="648"/>
                  </a:cubicBezTo>
                  <a:cubicBezTo>
                    <a:pt x="370" y="646"/>
                    <a:pt x="360" y="646"/>
                    <a:pt x="350" y="648"/>
                  </a:cubicBezTo>
                  <a:cubicBezTo>
                    <a:pt x="343" y="649"/>
                    <a:pt x="336" y="649"/>
                    <a:pt x="328" y="649"/>
                  </a:cubicBezTo>
                  <a:cubicBezTo>
                    <a:pt x="320" y="649"/>
                    <a:pt x="313" y="649"/>
                    <a:pt x="305" y="649"/>
                  </a:cubicBezTo>
                  <a:cubicBezTo>
                    <a:pt x="303" y="649"/>
                    <a:pt x="300" y="649"/>
                    <a:pt x="298" y="649"/>
                  </a:cubicBezTo>
                  <a:cubicBezTo>
                    <a:pt x="289" y="647"/>
                    <a:pt x="285" y="639"/>
                    <a:pt x="289" y="631"/>
                  </a:cubicBezTo>
                  <a:cubicBezTo>
                    <a:pt x="290" y="630"/>
                    <a:pt x="291" y="628"/>
                    <a:pt x="292" y="627"/>
                  </a:cubicBezTo>
                  <a:cubicBezTo>
                    <a:pt x="293" y="626"/>
                    <a:pt x="294" y="625"/>
                    <a:pt x="296" y="624"/>
                  </a:cubicBezTo>
                  <a:cubicBezTo>
                    <a:pt x="305" y="619"/>
                    <a:pt x="312" y="613"/>
                    <a:pt x="319" y="605"/>
                  </a:cubicBezTo>
                  <a:cubicBezTo>
                    <a:pt x="328" y="598"/>
                    <a:pt x="336" y="590"/>
                    <a:pt x="345" y="584"/>
                  </a:cubicBezTo>
                  <a:cubicBezTo>
                    <a:pt x="348" y="582"/>
                    <a:pt x="351" y="580"/>
                    <a:pt x="353" y="578"/>
                  </a:cubicBezTo>
                  <a:cubicBezTo>
                    <a:pt x="359" y="574"/>
                    <a:pt x="364" y="571"/>
                    <a:pt x="370" y="568"/>
                  </a:cubicBezTo>
                  <a:cubicBezTo>
                    <a:pt x="376" y="565"/>
                    <a:pt x="382" y="561"/>
                    <a:pt x="388" y="558"/>
                  </a:cubicBezTo>
                  <a:cubicBezTo>
                    <a:pt x="397" y="553"/>
                    <a:pt x="405" y="546"/>
                    <a:pt x="413" y="538"/>
                  </a:cubicBezTo>
                  <a:cubicBezTo>
                    <a:pt x="416" y="534"/>
                    <a:pt x="418" y="530"/>
                    <a:pt x="419" y="524"/>
                  </a:cubicBezTo>
                  <a:cubicBezTo>
                    <a:pt x="420" y="519"/>
                    <a:pt x="421" y="515"/>
                    <a:pt x="421" y="509"/>
                  </a:cubicBezTo>
                  <a:cubicBezTo>
                    <a:pt x="421" y="502"/>
                    <a:pt x="421" y="495"/>
                    <a:pt x="423" y="488"/>
                  </a:cubicBezTo>
                  <a:cubicBezTo>
                    <a:pt x="424" y="485"/>
                    <a:pt x="424" y="481"/>
                    <a:pt x="424" y="478"/>
                  </a:cubicBezTo>
                  <a:cubicBezTo>
                    <a:pt x="423" y="472"/>
                    <a:pt x="425" y="466"/>
                    <a:pt x="426" y="460"/>
                  </a:cubicBezTo>
                  <a:cubicBezTo>
                    <a:pt x="429" y="452"/>
                    <a:pt x="430" y="443"/>
                    <a:pt x="430" y="435"/>
                  </a:cubicBezTo>
                  <a:cubicBezTo>
                    <a:pt x="429" y="431"/>
                    <a:pt x="429" y="427"/>
                    <a:pt x="428" y="423"/>
                  </a:cubicBezTo>
                  <a:cubicBezTo>
                    <a:pt x="428" y="422"/>
                    <a:pt x="427" y="420"/>
                    <a:pt x="426" y="419"/>
                  </a:cubicBezTo>
                  <a:cubicBezTo>
                    <a:pt x="425" y="417"/>
                    <a:pt x="423" y="415"/>
                    <a:pt x="422" y="414"/>
                  </a:cubicBezTo>
                  <a:cubicBezTo>
                    <a:pt x="418" y="412"/>
                    <a:pt x="413" y="412"/>
                    <a:pt x="411" y="414"/>
                  </a:cubicBezTo>
                  <a:cubicBezTo>
                    <a:pt x="407" y="417"/>
                    <a:pt x="404" y="420"/>
                    <a:pt x="401" y="423"/>
                  </a:cubicBezTo>
                  <a:cubicBezTo>
                    <a:pt x="400" y="424"/>
                    <a:pt x="399" y="426"/>
                    <a:pt x="398" y="427"/>
                  </a:cubicBezTo>
                  <a:cubicBezTo>
                    <a:pt x="397" y="429"/>
                    <a:pt x="395" y="431"/>
                    <a:pt x="395" y="433"/>
                  </a:cubicBezTo>
                  <a:cubicBezTo>
                    <a:pt x="389" y="445"/>
                    <a:pt x="381" y="456"/>
                    <a:pt x="371" y="465"/>
                  </a:cubicBezTo>
                  <a:cubicBezTo>
                    <a:pt x="365" y="471"/>
                    <a:pt x="360" y="478"/>
                    <a:pt x="355" y="485"/>
                  </a:cubicBezTo>
                  <a:cubicBezTo>
                    <a:pt x="347" y="497"/>
                    <a:pt x="337" y="509"/>
                    <a:pt x="328" y="521"/>
                  </a:cubicBezTo>
                  <a:cubicBezTo>
                    <a:pt x="322" y="527"/>
                    <a:pt x="316" y="533"/>
                    <a:pt x="310" y="539"/>
                  </a:cubicBezTo>
                  <a:cubicBezTo>
                    <a:pt x="303" y="546"/>
                    <a:pt x="291" y="547"/>
                    <a:pt x="283" y="540"/>
                  </a:cubicBezTo>
                  <a:cubicBezTo>
                    <a:pt x="279" y="538"/>
                    <a:pt x="278" y="534"/>
                    <a:pt x="278" y="530"/>
                  </a:cubicBezTo>
                  <a:cubicBezTo>
                    <a:pt x="278" y="528"/>
                    <a:pt x="278" y="527"/>
                    <a:pt x="279" y="525"/>
                  </a:cubicBezTo>
                  <a:cubicBezTo>
                    <a:pt x="281" y="517"/>
                    <a:pt x="281" y="509"/>
                    <a:pt x="280" y="500"/>
                  </a:cubicBezTo>
                  <a:cubicBezTo>
                    <a:pt x="279" y="499"/>
                    <a:pt x="279" y="497"/>
                    <a:pt x="279" y="495"/>
                  </a:cubicBezTo>
                  <a:cubicBezTo>
                    <a:pt x="279" y="492"/>
                    <a:pt x="280" y="489"/>
                    <a:pt x="282" y="486"/>
                  </a:cubicBezTo>
                  <a:cubicBezTo>
                    <a:pt x="284" y="483"/>
                    <a:pt x="285" y="481"/>
                    <a:pt x="287" y="479"/>
                  </a:cubicBezTo>
                  <a:cubicBezTo>
                    <a:pt x="290" y="475"/>
                    <a:pt x="293" y="472"/>
                    <a:pt x="296" y="469"/>
                  </a:cubicBezTo>
                  <a:cubicBezTo>
                    <a:pt x="298" y="466"/>
                    <a:pt x="301" y="463"/>
                    <a:pt x="302" y="459"/>
                  </a:cubicBezTo>
                  <a:cubicBezTo>
                    <a:pt x="306" y="448"/>
                    <a:pt x="312" y="439"/>
                    <a:pt x="319" y="430"/>
                  </a:cubicBezTo>
                  <a:cubicBezTo>
                    <a:pt x="327" y="420"/>
                    <a:pt x="334" y="410"/>
                    <a:pt x="341" y="399"/>
                  </a:cubicBezTo>
                  <a:cubicBezTo>
                    <a:pt x="348" y="389"/>
                    <a:pt x="354" y="379"/>
                    <a:pt x="362" y="371"/>
                  </a:cubicBezTo>
                  <a:cubicBezTo>
                    <a:pt x="368" y="364"/>
                    <a:pt x="374" y="357"/>
                    <a:pt x="379" y="350"/>
                  </a:cubicBezTo>
                  <a:cubicBezTo>
                    <a:pt x="387" y="338"/>
                    <a:pt x="395" y="327"/>
                    <a:pt x="404" y="316"/>
                  </a:cubicBezTo>
                  <a:cubicBezTo>
                    <a:pt x="406" y="315"/>
                    <a:pt x="407" y="313"/>
                    <a:pt x="409" y="311"/>
                  </a:cubicBezTo>
                  <a:cubicBezTo>
                    <a:pt x="417" y="304"/>
                    <a:pt x="422" y="295"/>
                    <a:pt x="427" y="285"/>
                  </a:cubicBezTo>
                  <a:cubicBezTo>
                    <a:pt x="429" y="283"/>
                    <a:pt x="429" y="279"/>
                    <a:pt x="429" y="276"/>
                  </a:cubicBezTo>
                  <a:cubicBezTo>
                    <a:pt x="429" y="274"/>
                    <a:pt x="429" y="272"/>
                    <a:pt x="428" y="271"/>
                  </a:cubicBezTo>
                  <a:cubicBezTo>
                    <a:pt x="427" y="268"/>
                    <a:pt x="423" y="266"/>
                    <a:pt x="420" y="268"/>
                  </a:cubicBezTo>
                  <a:cubicBezTo>
                    <a:pt x="420" y="268"/>
                    <a:pt x="419" y="268"/>
                    <a:pt x="419" y="268"/>
                  </a:cubicBezTo>
                  <a:cubicBezTo>
                    <a:pt x="413" y="273"/>
                    <a:pt x="407" y="277"/>
                    <a:pt x="401" y="281"/>
                  </a:cubicBezTo>
                  <a:cubicBezTo>
                    <a:pt x="400" y="282"/>
                    <a:pt x="398" y="283"/>
                    <a:pt x="397" y="284"/>
                  </a:cubicBezTo>
                  <a:cubicBezTo>
                    <a:pt x="388" y="294"/>
                    <a:pt x="376" y="301"/>
                    <a:pt x="366" y="310"/>
                  </a:cubicBezTo>
                  <a:cubicBezTo>
                    <a:pt x="363" y="312"/>
                    <a:pt x="360" y="314"/>
                    <a:pt x="358" y="316"/>
                  </a:cubicBezTo>
                  <a:cubicBezTo>
                    <a:pt x="356" y="317"/>
                    <a:pt x="354" y="318"/>
                    <a:pt x="352" y="319"/>
                  </a:cubicBezTo>
                  <a:cubicBezTo>
                    <a:pt x="345" y="326"/>
                    <a:pt x="337" y="332"/>
                    <a:pt x="329" y="338"/>
                  </a:cubicBezTo>
                  <a:cubicBezTo>
                    <a:pt x="322" y="345"/>
                    <a:pt x="315" y="351"/>
                    <a:pt x="308" y="358"/>
                  </a:cubicBezTo>
                  <a:cubicBezTo>
                    <a:pt x="300" y="366"/>
                    <a:pt x="291" y="374"/>
                    <a:pt x="284" y="384"/>
                  </a:cubicBezTo>
                  <a:cubicBezTo>
                    <a:pt x="282" y="386"/>
                    <a:pt x="280" y="389"/>
                    <a:pt x="277" y="391"/>
                  </a:cubicBezTo>
                  <a:cubicBezTo>
                    <a:pt x="269" y="397"/>
                    <a:pt x="262" y="404"/>
                    <a:pt x="256" y="412"/>
                  </a:cubicBezTo>
                  <a:cubicBezTo>
                    <a:pt x="251" y="417"/>
                    <a:pt x="247" y="422"/>
                    <a:pt x="242" y="427"/>
                  </a:cubicBezTo>
                  <a:cubicBezTo>
                    <a:pt x="238" y="431"/>
                    <a:pt x="234" y="436"/>
                    <a:pt x="231" y="441"/>
                  </a:cubicBezTo>
                  <a:cubicBezTo>
                    <a:pt x="228" y="447"/>
                    <a:pt x="224" y="453"/>
                    <a:pt x="220" y="458"/>
                  </a:cubicBezTo>
                  <a:cubicBezTo>
                    <a:pt x="218" y="461"/>
                    <a:pt x="217" y="464"/>
                    <a:pt x="216" y="467"/>
                  </a:cubicBezTo>
                  <a:cubicBezTo>
                    <a:pt x="211" y="477"/>
                    <a:pt x="209" y="487"/>
                    <a:pt x="208" y="498"/>
                  </a:cubicBezTo>
                  <a:cubicBezTo>
                    <a:pt x="207" y="505"/>
                    <a:pt x="207" y="511"/>
                    <a:pt x="206" y="518"/>
                  </a:cubicBezTo>
                  <a:cubicBezTo>
                    <a:pt x="205" y="524"/>
                    <a:pt x="205" y="530"/>
                    <a:pt x="206" y="536"/>
                  </a:cubicBezTo>
                  <a:cubicBezTo>
                    <a:pt x="207" y="546"/>
                    <a:pt x="208" y="555"/>
                    <a:pt x="208" y="565"/>
                  </a:cubicBezTo>
                  <a:cubicBezTo>
                    <a:pt x="209" y="574"/>
                    <a:pt x="210" y="584"/>
                    <a:pt x="213" y="593"/>
                  </a:cubicBezTo>
                  <a:cubicBezTo>
                    <a:pt x="215" y="598"/>
                    <a:pt x="216" y="603"/>
                    <a:pt x="219" y="609"/>
                  </a:cubicBezTo>
                  <a:cubicBezTo>
                    <a:pt x="222" y="616"/>
                    <a:pt x="224" y="624"/>
                    <a:pt x="225" y="633"/>
                  </a:cubicBezTo>
                  <a:cubicBezTo>
                    <a:pt x="226" y="639"/>
                    <a:pt x="227" y="646"/>
                    <a:pt x="229" y="652"/>
                  </a:cubicBezTo>
                  <a:cubicBezTo>
                    <a:pt x="230" y="657"/>
                    <a:pt x="231" y="661"/>
                    <a:pt x="231" y="666"/>
                  </a:cubicBezTo>
                  <a:cubicBezTo>
                    <a:pt x="231" y="671"/>
                    <a:pt x="232" y="677"/>
                    <a:pt x="232" y="682"/>
                  </a:cubicBezTo>
                  <a:cubicBezTo>
                    <a:pt x="232" y="685"/>
                    <a:pt x="233" y="688"/>
                    <a:pt x="232" y="691"/>
                  </a:cubicBezTo>
                  <a:cubicBezTo>
                    <a:pt x="232" y="696"/>
                    <a:pt x="231" y="701"/>
                    <a:pt x="228" y="705"/>
                  </a:cubicBezTo>
                  <a:cubicBezTo>
                    <a:pt x="224" y="709"/>
                    <a:pt x="220" y="713"/>
                    <a:pt x="216" y="716"/>
                  </a:cubicBezTo>
                  <a:cubicBezTo>
                    <a:pt x="212" y="719"/>
                    <a:pt x="207" y="720"/>
                    <a:pt x="203" y="718"/>
                  </a:cubicBezTo>
                  <a:cubicBezTo>
                    <a:pt x="197" y="717"/>
                    <a:pt x="192" y="715"/>
                    <a:pt x="187" y="713"/>
                  </a:cubicBezTo>
                  <a:cubicBezTo>
                    <a:pt x="183" y="712"/>
                    <a:pt x="180" y="709"/>
                    <a:pt x="177" y="706"/>
                  </a:cubicBezTo>
                  <a:cubicBezTo>
                    <a:pt x="175" y="703"/>
                    <a:pt x="173" y="700"/>
                    <a:pt x="171" y="697"/>
                  </a:cubicBezTo>
                  <a:cubicBezTo>
                    <a:pt x="168" y="693"/>
                    <a:pt x="167" y="689"/>
                    <a:pt x="167" y="684"/>
                  </a:cubicBezTo>
                  <a:cubicBezTo>
                    <a:pt x="166" y="680"/>
                    <a:pt x="165" y="675"/>
                    <a:pt x="166" y="671"/>
                  </a:cubicBezTo>
                  <a:cubicBezTo>
                    <a:pt x="166" y="653"/>
                    <a:pt x="165" y="635"/>
                    <a:pt x="163" y="617"/>
                  </a:cubicBezTo>
                  <a:cubicBezTo>
                    <a:pt x="162" y="608"/>
                    <a:pt x="162" y="599"/>
                    <a:pt x="162" y="590"/>
                  </a:cubicBezTo>
                  <a:cubicBezTo>
                    <a:pt x="162" y="587"/>
                    <a:pt x="163" y="584"/>
                    <a:pt x="163" y="579"/>
                  </a:cubicBezTo>
                  <a:close/>
                  <a:moveTo>
                    <a:pt x="500" y="412"/>
                  </a:moveTo>
                  <a:cubicBezTo>
                    <a:pt x="500" y="413"/>
                    <a:pt x="500" y="414"/>
                    <a:pt x="500" y="415"/>
                  </a:cubicBezTo>
                  <a:cubicBezTo>
                    <a:pt x="501" y="420"/>
                    <a:pt x="505" y="422"/>
                    <a:pt x="509" y="421"/>
                  </a:cubicBezTo>
                  <a:cubicBezTo>
                    <a:pt x="512" y="421"/>
                    <a:pt x="514" y="419"/>
                    <a:pt x="516" y="417"/>
                  </a:cubicBezTo>
                  <a:cubicBezTo>
                    <a:pt x="520" y="408"/>
                    <a:pt x="525" y="400"/>
                    <a:pt x="530" y="392"/>
                  </a:cubicBezTo>
                  <a:cubicBezTo>
                    <a:pt x="532" y="390"/>
                    <a:pt x="532" y="388"/>
                    <a:pt x="533" y="386"/>
                  </a:cubicBezTo>
                  <a:cubicBezTo>
                    <a:pt x="534" y="385"/>
                    <a:pt x="534" y="383"/>
                    <a:pt x="534" y="381"/>
                  </a:cubicBezTo>
                  <a:cubicBezTo>
                    <a:pt x="535" y="377"/>
                    <a:pt x="533" y="372"/>
                    <a:pt x="529" y="370"/>
                  </a:cubicBezTo>
                  <a:cubicBezTo>
                    <a:pt x="524" y="367"/>
                    <a:pt x="519" y="368"/>
                    <a:pt x="515" y="371"/>
                  </a:cubicBezTo>
                  <a:cubicBezTo>
                    <a:pt x="509" y="375"/>
                    <a:pt x="506" y="380"/>
                    <a:pt x="504" y="386"/>
                  </a:cubicBezTo>
                  <a:cubicBezTo>
                    <a:pt x="502" y="394"/>
                    <a:pt x="501" y="403"/>
                    <a:pt x="500" y="412"/>
                  </a:cubicBezTo>
                  <a:close/>
                  <a:moveTo>
                    <a:pt x="549" y="136"/>
                  </a:moveTo>
                  <a:cubicBezTo>
                    <a:pt x="550" y="135"/>
                    <a:pt x="551" y="135"/>
                    <a:pt x="552" y="135"/>
                  </a:cubicBezTo>
                  <a:cubicBezTo>
                    <a:pt x="557" y="132"/>
                    <a:pt x="560" y="127"/>
                    <a:pt x="560" y="121"/>
                  </a:cubicBezTo>
                  <a:cubicBezTo>
                    <a:pt x="560" y="120"/>
                    <a:pt x="560" y="119"/>
                    <a:pt x="560" y="118"/>
                  </a:cubicBezTo>
                  <a:cubicBezTo>
                    <a:pt x="558" y="115"/>
                    <a:pt x="555" y="114"/>
                    <a:pt x="553" y="114"/>
                  </a:cubicBezTo>
                  <a:cubicBezTo>
                    <a:pt x="545" y="115"/>
                    <a:pt x="540" y="123"/>
                    <a:pt x="541" y="130"/>
                  </a:cubicBezTo>
                  <a:cubicBezTo>
                    <a:pt x="542" y="133"/>
                    <a:pt x="546" y="136"/>
                    <a:pt x="549" y="1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6">
              <a:extLst>
                <a:ext uri="{FF2B5EF4-FFF2-40B4-BE49-F238E27FC236}">
                  <a16:creationId xmlns:a16="http://schemas.microsoft.com/office/drawing/2014/main" id="{369CD6C6-BFE9-459D-A45E-968F7FD0145F}"/>
                </a:ext>
              </a:extLst>
            </p:cNvPr>
            <p:cNvSpPr>
              <a:spLocks noEditPoints="1"/>
            </p:cNvSpPr>
            <p:nvPr/>
          </p:nvSpPr>
          <p:spPr bwMode="auto">
            <a:xfrm>
              <a:off x="5578477" y="6408738"/>
              <a:ext cx="492125" cy="708025"/>
            </a:xfrm>
            <a:custGeom>
              <a:avLst/>
              <a:gdLst>
                <a:gd name="T0" fmla="*/ 339 w 562"/>
                <a:gd name="T1" fmla="*/ 229 h 821"/>
                <a:gd name="T2" fmla="*/ 273 w 562"/>
                <a:gd name="T3" fmla="*/ 256 h 821"/>
                <a:gd name="T4" fmla="*/ 250 w 562"/>
                <a:gd name="T5" fmla="*/ 287 h 821"/>
                <a:gd name="T6" fmla="*/ 235 w 562"/>
                <a:gd name="T7" fmla="*/ 336 h 821"/>
                <a:gd name="T8" fmla="*/ 235 w 562"/>
                <a:gd name="T9" fmla="*/ 363 h 821"/>
                <a:gd name="T10" fmla="*/ 289 w 562"/>
                <a:gd name="T11" fmla="*/ 304 h 821"/>
                <a:gd name="T12" fmla="*/ 352 w 562"/>
                <a:gd name="T13" fmla="*/ 272 h 821"/>
                <a:gd name="T14" fmla="*/ 367 w 562"/>
                <a:gd name="T15" fmla="*/ 318 h 821"/>
                <a:gd name="T16" fmla="*/ 321 w 562"/>
                <a:gd name="T17" fmla="*/ 379 h 821"/>
                <a:gd name="T18" fmla="*/ 293 w 562"/>
                <a:gd name="T19" fmla="*/ 410 h 821"/>
                <a:gd name="T20" fmla="*/ 274 w 562"/>
                <a:gd name="T21" fmla="*/ 448 h 821"/>
                <a:gd name="T22" fmla="*/ 247 w 562"/>
                <a:gd name="T23" fmla="*/ 492 h 821"/>
                <a:gd name="T24" fmla="*/ 273 w 562"/>
                <a:gd name="T25" fmla="*/ 587 h 821"/>
                <a:gd name="T26" fmla="*/ 310 w 562"/>
                <a:gd name="T27" fmla="*/ 589 h 821"/>
                <a:gd name="T28" fmla="*/ 415 w 562"/>
                <a:gd name="T29" fmla="*/ 567 h 821"/>
                <a:gd name="T30" fmla="*/ 504 w 562"/>
                <a:gd name="T31" fmla="*/ 566 h 821"/>
                <a:gd name="T32" fmla="*/ 561 w 562"/>
                <a:gd name="T33" fmla="*/ 606 h 821"/>
                <a:gd name="T34" fmla="*/ 537 w 562"/>
                <a:gd name="T35" fmla="*/ 649 h 821"/>
                <a:gd name="T36" fmla="*/ 453 w 562"/>
                <a:gd name="T37" fmla="*/ 639 h 821"/>
                <a:gd name="T38" fmla="*/ 385 w 562"/>
                <a:gd name="T39" fmla="*/ 663 h 821"/>
                <a:gd name="T40" fmla="*/ 340 w 562"/>
                <a:gd name="T41" fmla="*/ 664 h 821"/>
                <a:gd name="T42" fmla="*/ 301 w 562"/>
                <a:gd name="T43" fmla="*/ 660 h 821"/>
                <a:gd name="T44" fmla="*/ 323 w 562"/>
                <a:gd name="T45" fmla="*/ 725 h 821"/>
                <a:gd name="T46" fmla="*/ 278 w 562"/>
                <a:gd name="T47" fmla="*/ 776 h 821"/>
                <a:gd name="T48" fmla="*/ 253 w 562"/>
                <a:gd name="T49" fmla="*/ 818 h 821"/>
                <a:gd name="T50" fmla="*/ 234 w 562"/>
                <a:gd name="T51" fmla="*/ 739 h 821"/>
                <a:gd name="T52" fmla="*/ 209 w 562"/>
                <a:gd name="T53" fmla="*/ 696 h 821"/>
                <a:gd name="T54" fmla="*/ 91 w 562"/>
                <a:gd name="T55" fmla="*/ 731 h 821"/>
                <a:gd name="T56" fmla="*/ 57 w 562"/>
                <a:gd name="T57" fmla="*/ 700 h 821"/>
                <a:gd name="T58" fmla="*/ 69 w 562"/>
                <a:gd name="T59" fmla="*/ 639 h 821"/>
                <a:gd name="T60" fmla="*/ 113 w 562"/>
                <a:gd name="T61" fmla="*/ 545 h 821"/>
                <a:gd name="T62" fmla="*/ 147 w 562"/>
                <a:gd name="T63" fmla="*/ 487 h 821"/>
                <a:gd name="T64" fmla="*/ 177 w 562"/>
                <a:gd name="T65" fmla="*/ 430 h 821"/>
                <a:gd name="T66" fmla="*/ 190 w 562"/>
                <a:gd name="T67" fmla="*/ 339 h 821"/>
                <a:gd name="T68" fmla="*/ 171 w 562"/>
                <a:gd name="T69" fmla="*/ 305 h 821"/>
                <a:gd name="T70" fmla="*/ 68 w 562"/>
                <a:gd name="T71" fmla="*/ 394 h 821"/>
                <a:gd name="T72" fmla="*/ 28 w 562"/>
                <a:gd name="T73" fmla="*/ 467 h 821"/>
                <a:gd name="T74" fmla="*/ 1 w 562"/>
                <a:gd name="T75" fmla="*/ 537 h 821"/>
                <a:gd name="T76" fmla="*/ 8 w 562"/>
                <a:gd name="T77" fmla="*/ 429 h 821"/>
                <a:gd name="T78" fmla="*/ 65 w 562"/>
                <a:gd name="T79" fmla="*/ 336 h 821"/>
                <a:gd name="T80" fmla="*/ 118 w 562"/>
                <a:gd name="T81" fmla="*/ 286 h 821"/>
                <a:gd name="T82" fmla="*/ 190 w 562"/>
                <a:gd name="T83" fmla="*/ 237 h 821"/>
                <a:gd name="T84" fmla="*/ 215 w 562"/>
                <a:gd name="T85" fmla="*/ 158 h 821"/>
                <a:gd name="T86" fmla="*/ 228 w 562"/>
                <a:gd name="T87" fmla="*/ 34 h 821"/>
                <a:gd name="T88" fmla="*/ 270 w 562"/>
                <a:gd name="T89" fmla="*/ 17 h 821"/>
                <a:gd name="T90" fmla="*/ 293 w 562"/>
                <a:gd name="T91" fmla="*/ 68 h 821"/>
                <a:gd name="T92" fmla="*/ 281 w 562"/>
                <a:gd name="T93" fmla="*/ 97 h 821"/>
                <a:gd name="T94" fmla="*/ 285 w 562"/>
                <a:gd name="T95" fmla="*/ 156 h 821"/>
                <a:gd name="T96" fmla="*/ 315 w 562"/>
                <a:gd name="T97" fmla="*/ 174 h 821"/>
                <a:gd name="T98" fmla="*/ 417 w 562"/>
                <a:gd name="T99" fmla="*/ 151 h 821"/>
                <a:gd name="T100" fmla="*/ 482 w 562"/>
                <a:gd name="T101" fmla="*/ 163 h 821"/>
                <a:gd name="T102" fmla="*/ 469 w 562"/>
                <a:gd name="T103" fmla="*/ 213 h 821"/>
                <a:gd name="T104" fmla="*/ 150 w 562"/>
                <a:gd name="T105" fmla="*/ 552 h 821"/>
                <a:gd name="T106" fmla="*/ 163 w 562"/>
                <a:gd name="T107" fmla="*/ 549 h 821"/>
                <a:gd name="T108" fmla="*/ 187 w 562"/>
                <a:gd name="T109" fmla="*/ 653 h 821"/>
                <a:gd name="T110" fmla="*/ 179 w 562"/>
                <a:gd name="T111" fmla="*/ 648 h 821"/>
                <a:gd name="T112" fmla="*/ 284 w 562"/>
                <a:gd name="T113" fmla="*/ 18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2" h="821">
                  <a:moveTo>
                    <a:pt x="426" y="217"/>
                  </a:moveTo>
                  <a:cubicBezTo>
                    <a:pt x="422" y="217"/>
                    <a:pt x="417" y="216"/>
                    <a:pt x="413" y="216"/>
                  </a:cubicBezTo>
                  <a:cubicBezTo>
                    <a:pt x="408" y="216"/>
                    <a:pt x="404" y="216"/>
                    <a:pt x="399" y="216"/>
                  </a:cubicBezTo>
                  <a:cubicBezTo>
                    <a:pt x="392" y="216"/>
                    <a:pt x="385" y="217"/>
                    <a:pt x="378" y="219"/>
                  </a:cubicBezTo>
                  <a:cubicBezTo>
                    <a:pt x="365" y="222"/>
                    <a:pt x="352" y="226"/>
                    <a:pt x="339" y="229"/>
                  </a:cubicBezTo>
                  <a:cubicBezTo>
                    <a:pt x="334" y="231"/>
                    <a:pt x="328" y="232"/>
                    <a:pt x="323" y="234"/>
                  </a:cubicBezTo>
                  <a:cubicBezTo>
                    <a:pt x="317" y="237"/>
                    <a:pt x="311" y="239"/>
                    <a:pt x="304" y="240"/>
                  </a:cubicBezTo>
                  <a:cubicBezTo>
                    <a:pt x="301" y="241"/>
                    <a:pt x="297" y="242"/>
                    <a:pt x="295" y="244"/>
                  </a:cubicBezTo>
                  <a:cubicBezTo>
                    <a:pt x="289" y="248"/>
                    <a:pt x="283" y="251"/>
                    <a:pt x="277" y="254"/>
                  </a:cubicBezTo>
                  <a:cubicBezTo>
                    <a:pt x="275" y="254"/>
                    <a:pt x="274" y="255"/>
                    <a:pt x="273" y="256"/>
                  </a:cubicBezTo>
                  <a:cubicBezTo>
                    <a:pt x="269" y="258"/>
                    <a:pt x="267" y="261"/>
                    <a:pt x="266" y="265"/>
                  </a:cubicBezTo>
                  <a:cubicBezTo>
                    <a:pt x="265" y="268"/>
                    <a:pt x="265" y="272"/>
                    <a:pt x="264" y="275"/>
                  </a:cubicBezTo>
                  <a:cubicBezTo>
                    <a:pt x="264" y="277"/>
                    <a:pt x="263" y="278"/>
                    <a:pt x="263" y="280"/>
                  </a:cubicBezTo>
                  <a:cubicBezTo>
                    <a:pt x="262" y="282"/>
                    <a:pt x="260" y="284"/>
                    <a:pt x="258" y="285"/>
                  </a:cubicBezTo>
                  <a:cubicBezTo>
                    <a:pt x="256" y="286"/>
                    <a:pt x="253" y="286"/>
                    <a:pt x="250" y="287"/>
                  </a:cubicBezTo>
                  <a:cubicBezTo>
                    <a:pt x="248" y="288"/>
                    <a:pt x="246" y="289"/>
                    <a:pt x="244" y="290"/>
                  </a:cubicBezTo>
                  <a:cubicBezTo>
                    <a:pt x="241" y="292"/>
                    <a:pt x="239" y="295"/>
                    <a:pt x="239" y="298"/>
                  </a:cubicBezTo>
                  <a:cubicBezTo>
                    <a:pt x="238" y="301"/>
                    <a:pt x="238" y="305"/>
                    <a:pt x="238" y="308"/>
                  </a:cubicBezTo>
                  <a:cubicBezTo>
                    <a:pt x="238" y="314"/>
                    <a:pt x="238" y="320"/>
                    <a:pt x="237" y="326"/>
                  </a:cubicBezTo>
                  <a:cubicBezTo>
                    <a:pt x="236" y="330"/>
                    <a:pt x="236" y="333"/>
                    <a:pt x="235" y="336"/>
                  </a:cubicBezTo>
                  <a:cubicBezTo>
                    <a:pt x="234" y="341"/>
                    <a:pt x="232" y="345"/>
                    <a:pt x="228" y="348"/>
                  </a:cubicBezTo>
                  <a:cubicBezTo>
                    <a:pt x="227" y="349"/>
                    <a:pt x="225" y="351"/>
                    <a:pt x="224" y="353"/>
                  </a:cubicBezTo>
                  <a:cubicBezTo>
                    <a:pt x="223" y="355"/>
                    <a:pt x="223" y="357"/>
                    <a:pt x="224" y="359"/>
                  </a:cubicBezTo>
                  <a:cubicBezTo>
                    <a:pt x="225" y="361"/>
                    <a:pt x="226" y="362"/>
                    <a:pt x="227" y="363"/>
                  </a:cubicBezTo>
                  <a:cubicBezTo>
                    <a:pt x="230" y="364"/>
                    <a:pt x="233" y="364"/>
                    <a:pt x="235" y="363"/>
                  </a:cubicBezTo>
                  <a:cubicBezTo>
                    <a:pt x="236" y="362"/>
                    <a:pt x="237" y="361"/>
                    <a:pt x="238" y="361"/>
                  </a:cubicBezTo>
                  <a:cubicBezTo>
                    <a:pt x="242" y="356"/>
                    <a:pt x="246" y="353"/>
                    <a:pt x="251" y="350"/>
                  </a:cubicBezTo>
                  <a:cubicBezTo>
                    <a:pt x="256" y="346"/>
                    <a:pt x="260" y="342"/>
                    <a:pt x="264" y="337"/>
                  </a:cubicBezTo>
                  <a:cubicBezTo>
                    <a:pt x="269" y="330"/>
                    <a:pt x="274" y="324"/>
                    <a:pt x="278" y="316"/>
                  </a:cubicBezTo>
                  <a:cubicBezTo>
                    <a:pt x="281" y="311"/>
                    <a:pt x="285" y="307"/>
                    <a:pt x="289" y="304"/>
                  </a:cubicBezTo>
                  <a:cubicBezTo>
                    <a:pt x="292" y="301"/>
                    <a:pt x="295" y="298"/>
                    <a:pt x="298" y="296"/>
                  </a:cubicBezTo>
                  <a:cubicBezTo>
                    <a:pt x="304" y="292"/>
                    <a:pt x="311" y="287"/>
                    <a:pt x="317" y="282"/>
                  </a:cubicBezTo>
                  <a:cubicBezTo>
                    <a:pt x="319" y="280"/>
                    <a:pt x="321" y="279"/>
                    <a:pt x="324" y="278"/>
                  </a:cubicBezTo>
                  <a:cubicBezTo>
                    <a:pt x="330" y="275"/>
                    <a:pt x="337" y="272"/>
                    <a:pt x="344" y="270"/>
                  </a:cubicBezTo>
                  <a:cubicBezTo>
                    <a:pt x="347" y="269"/>
                    <a:pt x="349" y="270"/>
                    <a:pt x="352" y="272"/>
                  </a:cubicBezTo>
                  <a:cubicBezTo>
                    <a:pt x="352" y="272"/>
                    <a:pt x="353" y="272"/>
                    <a:pt x="353" y="273"/>
                  </a:cubicBezTo>
                  <a:cubicBezTo>
                    <a:pt x="357" y="279"/>
                    <a:pt x="361" y="284"/>
                    <a:pt x="365" y="290"/>
                  </a:cubicBezTo>
                  <a:cubicBezTo>
                    <a:pt x="367" y="293"/>
                    <a:pt x="369" y="296"/>
                    <a:pt x="370" y="299"/>
                  </a:cubicBezTo>
                  <a:cubicBezTo>
                    <a:pt x="373" y="305"/>
                    <a:pt x="372" y="310"/>
                    <a:pt x="369" y="315"/>
                  </a:cubicBezTo>
                  <a:cubicBezTo>
                    <a:pt x="368" y="316"/>
                    <a:pt x="368" y="317"/>
                    <a:pt x="367" y="318"/>
                  </a:cubicBezTo>
                  <a:cubicBezTo>
                    <a:pt x="362" y="325"/>
                    <a:pt x="357" y="332"/>
                    <a:pt x="352" y="338"/>
                  </a:cubicBezTo>
                  <a:cubicBezTo>
                    <a:pt x="350" y="343"/>
                    <a:pt x="347" y="347"/>
                    <a:pt x="345" y="351"/>
                  </a:cubicBezTo>
                  <a:cubicBezTo>
                    <a:pt x="343" y="356"/>
                    <a:pt x="340" y="360"/>
                    <a:pt x="336" y="363"/>
                  </a:cubicBezTo>
                  <a:cubicBezTo>
                    <a:pt x="334" y="365"/>
                    <a:pt x="333" y="366"/>
                    <a:pt x="331" y="368"/>
                  </a:cubicBezTo>
                  <a:cubicBezTo>
                    <a:pt x="327" y="371"/>
                    <a:pt x="324" y="375"/>
                    <a:pt x="321" y="379"/>
                  </a:cubicBezTo>
                  <a:cubicBezTo>
                    <a:pt x="320" y="381"/>
                    <a:pt x="320" y="382"/>
                    <a:pt x="319" y="383"/>
                  </a:cubicBezTo>
                  <a:cubicBezTo>
                    <a:pt x="317" y="386"/>
                    <a:pt x="314" y="388"/>
                    <a:pt x="311" y="390"/>
                  </a:cubicBezTo>
                  <a:cubicBezTo>
                    <a:pt x="307" y="392"/>
                    <a:pt x="303" y="393"/>
                    <a:pt x="299" y="395"/>
                  </a:cubicBezTo>
                  <a:cubicBezTo>
                    <a:pt x="297" y="396"/>
                    <a:pt x="295" y="398"/>
                    <a:pt x="295" y="401"/>
                  </a:cubicBezTo>
                  <a:cubicBezTo>
                    <a:pt x="294" y="404"/>
                    <a:pt x="294" y="407"/>
                    <a:pt x="293" y="410"/>
                  </a:cubicBezTo>
                  <a:cubicBezTo>
                    <a:pt x="293" y="414"/>
                    <a:pt x="292" y="417"/>
                    <a:pt x="289" y="419"/>
                  </a:cubicBezTo>
                  <a:cubicBezTo>
                    <a:pt x="285" y="423"/>
                    <a:pt x="280" y="427"/>
                    <a:pt x="276" y="430"/>
                  </a:cubicBezTo>
                  <a:cubicBezTo>
                    <a:pt x="275" y="431"/>
                    <a:pt x="274" y="433"/>
                    <a:pt x="273" y="434"/>
                  </a:cubicBezTo>
                  <a:cubicBezTo>
                    <a:pt x="271" y="436"/>
                    <a:pt x="271" y="439"/>
                    <a:pt x="271" y="442"/>
                  </a:cubicBezTo>
                  <a:cubicBezTo>
                    <a:pt x="272" y="444"/>
                    <a:pt x="273" y="446"/>
                    <a:pt x="274" y="448"/>
                  </a:cubicBezTo>
                  <a:cubicBezTo>
                    <a:pt x="275" y="450"/>
                    <a:pt x="276" y="452"/>
                    <a:pt x="276" y="454"/>
                  </a:cubicBezTo>
                  <a:cubicBezTo>
                    <a:pt x="277" y="458"/>
                    <a:pt x="276" y="461"/>
                    <a:pt x="273" y="464"/>
                  </a:cubicBezTo>
                  <a:cubicBezTo>
                    <a:pt x="267" y="469"/>
                    <a:pt x="260" y="476"/>
                    <a:pt x="252" y="480"/>
                  </a:cubicBezTo>
                  <a:cubicBezTo>
                    <a:pt x="251" y="481"/>
                    <a:pt x="250" y="482"/>
                    <a:pt x="248" y="483"/>
                  </a:cubicBezTo>
                  <a:cubicBezTo>
                    <a:pt x="246" y="485"/>
                    <a:pt x="245" y="490"/>
                    <a:pt x="247" y="492"/>
                  </a:cubicBezTo>
                  <a:cubicBezTo>
                    <a:pt x="248" y="495"/>
                    <a:pt x="250" y="496"/>
                    <a:pt x="252" y="498"/>
                  </a:cubicBezTo>
                  <a:cubicBezTo>
                    <a:pt x="256" y="501"/>
                    <a:pt x="257" y="504"/>
                    <a:pt x="259" y="508"/>
                  </a:cubicBezTo>
                  <a:cubicBezTo>
                    <a:pt x="260" y="513"/>
                    <a:pt x="261" y="519"/>
                    <a:pt x="262" y="524"/>
                  </a:cubicBezTo>
                  <a:cubicBezTo>
                    <a:pt x="263" y="534"/>
                    <a:pt x="265" y="543"/>
                    <a:pt x="266" y="553"/>
                  </a:cubicBezTo>
                  <a:cubicBezTo>
                    <a:pt x="267" y="564"/>
                    <a:pt x="270" y="576"/>
                    <a:pt x="273" y="587"/>
                  </a:cubicBezTo>
                  <a:cubicBezTo>
                    <a:pt x="273" y="590"/>
                    <a:pt x="275" y="593"/>
                    <a:pt x="277" y="596"/>
                  </a:cubicBezTo>
                  <a:cubicBezTo>
                    <a:pt x="280" y="600"/>
                    <a:pt x="284" y="602"/>
                    <a:pt x="289" y="600"/>
                  </a:cubicBezTo>
                  <a:cubicBezTo>
                    <a:pt x="291" y="599"/>
                    <a:pt x="294" y="598"/>
                    <a:pt x="296" y="597"/>
                  </a:cubicBezTo>
                  <a:cubicBezTo>
                    <a:pt x="299" y="595"/>
                    <a:pt x="302" y="593"/>
                    <a:pt x="305" y="592"/>
                  </a:cubicBezTo>
                  <a:cubicBezTo>
                    <a:pt x="307" y="591"/>
                    <a:pt x="308" y="590"/>
                    <a:pt x="310" y="589"/>
                  </a:cubicBezTo>
                  <a:cubicBezTo>
                    <a:pt x="318" y="587"/>
                    <a:pt x="325" y="583"/>
                    <a:pt x="332" y="579"/>
                  </a:cubicBezTo>
                  <a:cubicBezTo>
                    <a:pt x="334" y="578"/>
                    <a:pt x="335" y="577"/>
                    <a:pt x="337" y="577"/>
                  </a:cubicBezTo>
                  <a:cubicBezTo>
                    <a:pt x="344" y="576"/>
                    <a:pt x="351" y="574"/>
                    <a:pt x="358" y="572"/>
                  </a:cubicBezTo>
                  <a:cubicBezTo>
                    <a:pt x="364" y="570"/>
                    <a:pt x="370" y="569"/>
                    <a:pt x="376" y="570"/>
                  </a:cubicBezTo>
                  <a:cubicBezTo>
                    <a:pt x="389" y="571"/>
                    <a:pt x="402" y="569"/>
                    <a:pt x="415" y="567"/>
                  </a:cubicBezTo>
                  <a:cubicBezTo>
                    <a:pt x="417" y="566"/>
                    <a:pt x="420" y="565"/>
                    <a:pt x="423" y="565"/>
                  </a:cubicBezTo>
                  <a:cubicBezTo>
                    <a:pt x="431" y="564"/>
                    <a:pt x="438" y="564"/>
                    <a:pt x="446" y="565"/>
                  </a:cubicBezTo>
                  <a:cubicBezTo>
                    <a:pt x="450" y="566"/>
                    <a:pt x="454" y="567"/>
                    <a:pt x="458" y="568"/>
                  </a:cubicBezTo>
                  <a:cubicBezTo>
                    <a:pt x="469" y="570"/>
                    <a:pt x="481" y="570"/>
                    <a:pt x="493" y="568"/>
                  </a:cubicBezTo>
                  <a:cubicBezTo>
                    <a:pt x="496" y="568"/>
                    <a:pt x="500" y="567"/>
                    <a:pt x="504" y="566"/>
                  </a:cubicBezTo>
                  <a:cubicBezTo>
                    <a:pt x="508" y="566"/>
                    <a:pt x="512" y="566"/>
                    <a:pt x="516" y="566"/>
                  </a:cubicBezTo>
                  <a:cubicBezTo>
                    <a:pt x="520" y="567"/>
                    <a:pt x="524" y="568"/>
                    <a:pt x="527" y="570"/>
                  </a:cubicBezTo>
                  <a:cubicBezTo>
                    <a:pt x="536" y="575"/>
                    <a:pt x="544" y="581"/>
                    <a:pt x="552" y="587"/>
                  </a:cubicBezTo>
                  <a:cubicBezTo>
                    <a:pt x="555" y="590"/>
                    <a:pt x="558" y="594"/>
                    <a:pt x="559" y="598"/>
                  </a:cubicBezTo>
                  <a:cubicBezTo>
                    <a:pt x="560" y="601"/>
                    <a:pt x="561" y="603"/>
                    <a:pt x="561" y="606"/>
                  </a:cubicBezTo>
                  <a:cubicBezTo>
                    <a:pt x="562" y="610"/>
                    <a:pt x="561" y="614"/>
                    <a:pt x="558" y="617"/>
                  </a:cubicBezTo>
                  <a:cubicBezTo>
                    <a:pt x="555" y="619"/>
                    <a:pt x="553" y="621"/>
                    <a:pt x="550" y="623"/>
                  </a:cubicBezTo>
                  <a:cubicBezTo>
                    <a:pt x="549" y="625"/>
                    <a:pt x="547" y="627"/>
                    <a:pt x="547" y="629"/>
                  </a:cubicBezTo>
                  <a:cubicBezTo>
                    <a:pt x="546" y="633"/>
                    <a:pt x="545" y="636"/>
                    <a:pt x="545" y="640"/>
                  </a:cubicBezTo>
                  <a:cubicBezTo>
                    <a:pt x="544" y="644"/>
                    <a:pt x="541" y="647"/>
                    <a:pt x="537" y="649"/>
                  </a:cubicBezTo>
                  <a:cubicBezTo>
                    <a:pt x="534" y="649"/>
                    <a:pt x="532" y="650"/>
                    <a:pt x="529" y="651"/>
                  </a:cubicBezTo>
                  <a:cubicBezTo>
                    <a:pt x="524" y="651"/>
                    <a:pt x="519" y="651"/>
                    <a:pt x="514" y="651"/>
                  </a:cubicBezTo>
                  <a:cubicBezTo>
                    <a:pt x="502" y="650"/>
                    <a:pt x="491" y="648"/>
                    <a:pt x="479" y="647"/>
                  </a:cubicBezTo>
                  <a:cubicBezTo>
                    <a:pt x="473" y="646"/>
                    <a:pt x="467" y="645"/>
                    <a:pt x="461" y="642"/>
                  </a:cubicBezTo>
                  <a:cubicBezTo>
                    <a:pt x="459" y="641"/>
                    <a:pt x="456" y="640"/>
                    <a:pt x="453" y="639"/>
                  </a:cubicBezTo>
                  <a:cubicBezTo>
                    <a:pt x="448" y="638"/>
                    <a:pt x="443" y="638"/>
                    <a:pt x="439" y="641"/>
                  </a:cubicBezTo>
                  <a:cubicBezTo>
                    <a:pt x="436" y="642"/>
                    <a:pt x="434" y="644"/>
                    <a:pt x="432" y="645"/>
                  </a:cubicBezTo>
                  <a:cubicBezTo>
                    <a:pt x="428" y="647"/>
                    <a:pt x="425" y="650"/>
                    <a:pt x="422" y="652"/>
                  </a:cubicBezTo>
                  <a:cubicBezTo>
                    <a:pt x="415" y="655"/>
                    <a:pt x="409" y="658"/>
                    <a:pt x="401" y="659"/>
                  </a:cubicBezTo>
                  <a:cubicBezTo>
                    <a:pt x="396" y="661"/>
                    <a:pt x="390" y="662"/>
                    <a:pt x="385" y="663"/>
                  </a:cubicBezTo>
                  <a:cubicBezTo>
                    <a:pt x="380" y="664"/>
                    <a:pt x="376" y="666"/>
                    <a:pt x="372" y="670"/>
                  </a:cubicBezTo>
                  <a:cubicBezTo>
                    <a:pt x="370" y="673"/>
                    <a:pt x="369" y="675"/>
                    <a:pt x="367" y="677"/>
                  </a:cubicBezTo>
                  <a:cubicBezTo>
                    <a:pt x="364" y="680"/>
                    <a:pt x="359" y="681"/>
                    <a:pt x="355" y="679"/>
                  </a:cubicBezTo>
                  <a:cubicBezTo>
                    <a:pt x="351" y="677"/>
                    <a:pt x="348" y="675"/>
                    <a:pt x="345" y="672"/>
                  </a:cubicBezTo>
                  <a:cubicBezTo>
                    <a:pt x="343" y="670"/>
                    <a:pt x="341" y="667"/>
                    <a:pt x="340" y="664"/>
                  </a:cubicBezTo>
                  <a:cubicBezTo>
                    <a:pt x="340" y="661"/>
                    <a:pt x="339" y="657"/>
                    <a:pt x="338" y="654"/>
                  </a:cubicBezTo>
                  <a:cubicBezTo>
                    <a:pt x="337" y="651"/>
                    <a:pt x="335" y="649"/>
                    <a:pt x="333" y="648"/>
                  </a:cubicBezTo>
                  <a:cubicBezTo>
                    <a:pt x="330" y="647"/>
                    <a:pt x="328" y="646"/>
                    <a:pt x="325" y="646"/>
                  </a:cubicBezTo>
                  <a:cubicBezTo>
                    <a:pt x="318" y="646"/>
                    <a:pt x="313" y="648"/>
                    <a:pt x="307" y="651"/>
                  </a:cubicBezTo>
                  <a:cubicBezTo>
                    <a:pt x="303" y="653"/>
                    <a:pt x="302" y="656"/>
                    <a:pt x="301" y="660"/>
                  </a:cubicBezTo>
                  <a:cubicBezTo>
                    <a:pt x="301" y="663"/>
                    <a:pt x="302" y="666"/>
                    <a:pt x="303" y="668"/>
                  </a:cubicBezTo>
                  <a:cubicBezTo>
                    <a:pt x="304" y="672"/>
                    <a:pt x="305" y="675"/>
                    <a:pt x="307" y="678"/>
                  </a:cubicBezTo>
                  <a:cubicBezTo>
                    <a:pt x="308" y="681"/>
                    <a:pt x="310" y="684"/>
                    <a:pt x="311" y="687"/>
                  </a:cubicBezTo>
                  <a:cubicBezTo>
                    <a:pt x="313" y="691"/>
                    <a:pt x="315" y="695"/>
                    <a:pt x="315" y="699"/>
                  </a:cubicBezTo>
                  <a:cubicBezTo>
                    <a:pt x="316" y="708"/>
                    <a:pt x="319" y="717"/>
                    <a:pt x="323" y="725"/>
                  </a:cubicBezTo>
                  <a:cubicBezTo>
                    <a:pt x="324" y="726"/>
                    <a:pt x="324" y="728"/>
                    <a:pt x="325" y="730"/>
                  </a:cubicBezTo>
                  <a:cubicBezTo>
                    <a:pt x="325" y="733"/>
                    <a:pt x="325" y="736"/>
                    <a:pt x="324" y="739"/>
                  </a:cubicBezTo>
                  <a:cubicBezTo>
                    <a:pt x="323" y="741"/>
                    <a:pt x="321" y="743"/>
                    <a:pt x="319" y="744"/>
                  </a:cubicBezTo>
                  <a:cubicBezTo>
                    <a:pt x="308" y="750"/>
                    <a:pt x="298" y="758"/>
                    <a:pt x="287" y="766"/>
                  </a:cubicBezTo>
                  <a:cubicBezTo>
                    <a:pt x="283" y="768"/>
                    <a:pt x="280" y="771"/>
                    <a:pt x="278" y="776"/>
                  </a:cubicBezTo>
                  <a:cubicBezTo>
                    <a:pt x="278" y="777"/>
                    <a:pt x="277" y="777"/>
                    <a:pt x="277" y="778"/>
                  </a:cubicBezTo>
                  <a:cubicBezTo>
                    <a:pt x="269" y="791"/>
                    <a:pt x="268" y="792"/>
                    <a:pt x="267" y="807"/>
                  </a:cubicBezTo>
                  <a:cubicBezTo>
                    <a:pt x="267" y="809"/>
                    <a:pt x="267" y="811"/>
                    <a:pt x="266" y="813"/>
                  </a:cubicBezTo>
                  <a:cubicBezTo>
                    <a:pt x="266" y="814"/>
                    <a:pt x="265" y="815"/>
                    <a:pt x="265" y="816"/>
                  </a:cubicBezTo>
                  <a:cubicBezTo>
                    <a:pt x="262" y="820"/>
                    <a:pt x="256" y="821"/>
                    <a:pt x="253" y="818"/>
                  </a:cubicBezTo>
                  <a:cubicBezTo>
                    <a:pt x="252" y="816"/>
                    <a:pt x="251" y="815"/>
                    <a:pt x="250" y="814"/>
                  </a:cubicBezTo>
                  <a:cubicBezTo>
                    <a:pt x="247" y="805"/>
                    <a:pt x="244" y="797"/>
                    <a:pt x="240" y="789"/>
                  </a:cubicBezTo>
                  <a:cubicBezTo>
                    <a:pt x="239" y="785"/>
                    <a:pt x="238" y="780"/>
                    <a:pt x="238" y="776"/>
                  </a:cubicBezTo>
                  <a:cubicBezTo>
                    <a:pt x="237" y="771"/>
                    <a:pt x="237" y="767"/>
                    <a:pt x="237" y="762"/>
                  </a:cubicBezTo>
                  <a:cubicBezTo>
                    <a:pt x="238" y="754"/>
                    <a:pt x="236" y="747"/>
                    <a:pt x="234" y="739"/>
                  </a:cubicBezTo>
                  <a:cubicBezTo>
                    <a:pt x="233" y="738"/>
                    <a:pt x="233" y="736"/>
                    <a:pt x="232" y="734"/>
                  </a:cubicBezTo>
                  <a:cubicBezTo>
                    <a:pt x="229" y="726"/>
                    <a:pt x="226" y="718"/>
                    <a:pt x="225" y="709"/>
                  </a:cubicBezTo>
                  <a:cubicBezTo>
                    <a:pt x="224" y="705"/>
                    <a:pt x="223" y="702"/>
                    <a:pt x="221" y="699"/>
                  </a:cubicBezTo>
                  <a:cubicBezTo>
                    <a:pt x="219" y="697"/>
                    <a:pt x="217" y="696"/>
                    <a:pt x="214" y="695"/>
                  </a:cubicBezTo>
                  <a:cubicBezTo>
                    <a:pt x="213" y="695"/>
                    <a:pt x="211" y="695"/>
                    <a:pt x="209" y="696"/>
                  </a:cubicBezTo>
                  <a:cubicBezTo>
                    <a:pt x="200" y="697"/>
                    <a:pt x="191" y="699"/>
                    <a:pt x="181" y="700"/>
                  </a:cubicBezTo>
                  <a:cubicBezTo>
                    <a:pt x="173" y="701"/>
                    <a:pt x="144" y="711"/>
                    <a:pt x="136" y="714"/>
                  </a:cubicBezTo>
                  <a:cubicBezTo>
                    <a:pt x="133" y="716"/>
                    <a:pt x="130" y="717"/>
                    <a:pt x="128" y="719"/>
                  </a:cubicBezTo>
                  <a:cubicBezTo>
                    <a:pt x="121" y="725"/>
                    <a:pt x="112" y="728"/>
                    <a:pt x="104" y="731"/>
                  </a:cubicBezTo>
                  <a:cubicBezTo>
                    <a:pt x="100" y="733"/>
                    <a:pt x="95" y="733"/>
                    <a:pt x="91" y="731"/>
                  </a:cubicBezTo>
                  <a:cubicBezTo>
                    <a:pt x="89" y="731"/>
                    <a:pt x="87" y="730"/>
                    <a:pt x="86" y="730"/>
                  </a:cubicBezTo>
                  <a:cubicBezTo>
                    <a:pt x="81" y="728"/>
                    <a:pt x="76" y="725"/>
                    <a:pt x="71" y="723"/>
                  </a:cubicBezTo>
                  <a:cubicBezTo>
                    <a:pt x="69" y="722"/>
                    <a:pt x="67" y="721"/>
                    <a:pt x="65" y="720"/>
                  </a:cubicBezTo>
                  <a:cubicBezTo>
                    <a:pt x="61" y="717"/>
                    <a:pt x="58" y="712"/>
                    <a:pt x="57" y="707"/>
                  </a:cubicBezTo>
                  <a:cubicBezTo>
                    <a:pt x="57" y="705"/>
                    <a:pt x="57" y="703"/>
                    <a:pt x="57" y="700"/>
                  </a:cubicBezTo>
                  <a:cubicBezTo>
                    <a:pt x="58" y="693"/>
                    <a:pt x="58" y="685"/>
                    <a:pt x="58" y="677"/>
                  </a:cubicBezTo>
                  <a:cubicBezTo>
                    <a:pt x="58" y="672"/>
                    <a:pt x="59" y="668"/>
                    <a:pt x="61" y="664"/>
                  </a:cubicBezTo>
                  <a:cubicBezTo>
                    <a:pt x="62" y="662"/>
                    <a:pt x="63" y="660"/>
                    <a:pt x="64" y="658"/>
                  </a:cubicBezTo>
                  <a:cubicBezTo>
                    <a:pt x="66" y="653"/>
                    <a:pt x="67" y="649"/>
                    <a:pt x="68" y="644"/>
                  </a:cubicBezTo>
                  <a:cubicBezTo>
                    <a:pt x="68" y="642"/>
                    <a:pt x="68" y="640"/>
                    <a:pt x="69" y="639"/>
                  </a:cubicBezTo>
                  <a:cubicBezTo>
                    <a:pt x="69" y="634"/>
                    <a:pt x="71" y="629"/>
                    <a:pt x="73" y="624"/>
                  </a:cubicBezTo>
                  <a:cubicBezTo>
                    <a:pt x="78" y="614"/>
                    <a:pt x="83" y="603"/>
                    <a:pt x="87" y="592"/>
                  </a:cubicBezTo>
                  <a:cubicBezTo>
                    <a:pt x="89" y="586"/>
                    <a:pt x="92" y="581"/>
                    <a:pt x="96" y="576"/>
                  </a:cubicBezTo>
                  <a:cubicBezTo>
                    <a:pt x="99" y="570"/>
                    <a:pt x="103" y="564"/>
                    <a:pt x="106" y="559"/>
                  </a:cubicBezTo>
                  <a:cubicBezTo>
                    <a:pt x="109" y="554"/>
                    <a:pt x="111" y="550"/>
                    <a:pt x="113" y="545"/>
                  </a:cubicBezTo>
                  <a:cubicBezTo>
                    <a:pt x="113" y="543"/>
                    <a:pt x="114" y="542"/>
                    <a:pt x="114" y="540"/>
                  </a:cubicBezTo>
                  <a:cubicBezTo>
                    <a:pt x="116" y="533"/>
                    <a:pt x="119" y="528"/>
                    <a:pt x="124" y="523"/>
                  </a:cubicBezTo>
                  <a:cubicBezTo>
                    <a:pt x="126" y="520"/>
                    <a:pt x="129" y="517"/>
                    <a:pt x="131" y="514"/>
                  </a:cubicBezTo>
                  <a:cubicBezTo>
                    <a:pt x="135" y="510"/>
                    <a:pt x="138" y="506"/>
                    <a:pt x="141" y="502"/>
                  </a:cubicBezTo>
                  <a:cubicBezTo>
                    <a:pt x="144" y="497"/>
                    <a:pt x="146" y="492"/>
                    <a:pt x="147" y="487"/>
                  </a:cubicBezTo>
                  <a:cubicBezTo>
                    <a:pt x="147" y="485"/>
                    <a:pt x="148" y="482"/>
                    <a:pt x="149" y="480"/>
                  </a:cubicBezTo>
                  <a:cubicBezTo>
                    <a:pt x="150" y="477"/>
                    <a:pt x="152" y="474"/>
                    <a:pt x="155" y="473"/>
                  </a:cubicBezTo>
                  <a:cubicBezTo>
                    <a:pt x="158" y="471"/>
                    <a:pt x="162" y="469"/>
                    <a:pt x="165" y="467"/>
                  </a:cubicBezTo>
                  <a:cubicBezTo>
                    <a:pt x="168" y="465"/>
                    <a:pt x="170" y="463"/>
                    <a:pt x="171" y="459"/>
                  </a:cubicBezTo>
                  <a:cubicBezTo>
                    <a:pt x="173" y="449"/>
                    <a:pt x="176" y="440"/>
                    <a:pt x="177" y="430"/>
                  </a:cubicBezTo>
                  <a:cubicBezTo>
                    <a:pt x="178" y="418"/>
                    <a:pt x="181" y="407"/>
                    <a:pt x="185" y="395"/>
                  </a:cubicBezTo>
                  <a:cubicBezTo>
                    <a:pt x="186" y="394"/>
                    <a:pt x="186" y="392"/>
                    <a:pt x="187" y="391"/>
                  </a:cubicBezTo>
                  <a:cubicBezTo>
                    <a:pt x="188" y="386"/>
                    <a:pt x="189" y="382"/>
                    <a:pt x="189" y="378"/>
                  </a:cubicBezTo>
                  <a:cubicBezTo>
                    <a:pt x="189" y="370"/>
                    <a:pt x="189" y="362"/>
                    <a:pt x="190" y="354"/>
                  </a:cubicBezTo>
                  <a:cubicBezTo>
                    <a:pt x="191" y="349"/>
                    <a:pt x="191" y="344"/>
                    <a:pt x="190" y="339"/>
                  </a:cubicBezTo>
                  <a:cubicBezTo>
                    <a:pt x="190" y="335"/>
                    <a:pt x="190" y="331"/>
                    <a:pt x="192" y="328"/>
                  </a:cubicBezTo>
                  <a:cubicBezTo>
                    <a:pt x="193" y="324"/>
                    <a:pt x="194" y="321"/>
                    <a:pt x="195" y="318"/>
                  </a:cubicBezTo>
                  <a:cubicBezTo>
                    <a:pt x="196" y="314"/>
                    <a:pt x="195" y="310"/>
                    <a:pt x="194" y="307"/>
                  </a:cubicBezTo>
                  <a:cubicBezTo>
                    <a:pt x="192" y="301"/>
                    <a:pt x="186" y="298"/>
                    <a:pt x="180" y="301"/>
                  </a:cubicBezTo>
                  <a:cubicBezTo>
                    <a:pt x="177" y="302"/>
                    <a:pt x="174" y="303"/>
                    <a:pt x="171" y="305"/>
                  </a:cubicBezTo>
                  <a:cubicBezTo>
                    <a:pt x="160" y="314"/>
                    <a:pt x="147" y="321"/>
                    <a:pt x="135" y="329"/>
                  </a:cubicBezTo>
                  <a:cubicBezTo>
                    <a:pt x="127" y="335"/>
                    <a:pt x="119" y="341"/>
                    <a:pt x="111" y="347"/>
                  </a:cubicBezTo>
                  <a:cubicBezTo>
                    <a:pt x="110" y="348"/>
                    <a:pt x="109" y="349"/>
                    <a:pt x="108" y="349"/>
                  </a:cubicBezTo>
                  <a:cubicBezTo>
                    <a:pt x="102" y="358"/>
                    <a:pt x="94" y="365"/>
                    <a:pt x="87" y="373"/>
                  </a:cubicBezTo>
                  <a:cubicBezTo>
                    <a:pt x="81" y="380"/>
                    <a:pt x="74" y="387"/>
                    <a:pt x="68" y="394"/>
                  </a:cubicBezTo>
                  <a:cubicBezTo>
                    <a:pt x="66" y="397"/>
                    <a:pt x="63" y="399"/>
                    <a:pt x="60" y="401"/>
                  </a:cubicBezTo>
                  <a:cubicBezTo>
                    <a:pt x="51" y="406"/>
                    <a:pt x="44" y="413"/>
                    <a:pt x="37" y="420"/>
                  </a:cubicBezTo>
                  <a:cubicBezTo>
                    <a:pt x="35" y="422"/>
                    <a:pt x="33" y="425"/>
                    <a:pt x="33" y="429"/>
                  </a:cubicBezTo>
                  <a:cubicBezTo>
                    <a:pt x="33" y="431"/>
                    <a:pt x="32" y="433"/>
                    <a:pt x="32" y="435"/>
                  </a:cubicBezTo>
                  <a:cubicBezTo>
                    <a:pt x="31" y="446"/>
                    <a:pt x="30" y="456"/>
                    <a:pt x="28" y="467"/>
                  </a:cubicBezTo>
                  <a:cubicBezTo>
                    <a:pt x="26" y="474"/>
                    <a:pt x="25" y="481"/>
                    <a:pt x="24" y="488"/>
                  </a:cubicBezTo>
                  <a:cubicBezTo>
                    <a:pt x="22" y="503"/>
                    <a:pt x="19" y="518"/>
                    <a:pt x="16" y="533"/>
                  </a:cubicBezTo>
                  <a:cubicBezTo>
                    <a:pt x="16" y="534"/>
                    <a:pt x="16" y="535"/>
                    <a:pt x="15" y="536"/>
                  </a:cubicBezTo>
                  <a:cubicBezTo>
                    <a:pt x="14" y="538"/>
                    <a:pt x="13" y="540"/>
                    <a:pt x="11" y="541"/>
                  </a:cubicBezTo>
                  <a:cubicBezTo>
                    <a:pt x="7" y="543"/>
                    <a:pt x="2" y="541"/>
                    <a:pt x="1" y="537"/>
                  </a:cubicBezTo>
                  <a:cubicBezTo>
                    <a:pt x="0" y="535"/>
                    <a:pt x="0" y="534"/>
                    <a:pt x="0" y="532"/>
                  </a:cubicBezTo>
                  <a:cubicBezTo>
                    <a:pt x="0" y="531"/>
                    <a:pt x="0" y="530"/>
                    <a:pt x="0" y="529"/>
                  </a:cubicBezTo>
                  <a:cubicBezTo>
                    <a:pt x="2" y="507"/>
                    <a:pt x="3" y="484"/>
                    <a:pt x="4" y="462"/>
                  </a:cubicBezTo>
                  <a:cubicBezTo>
                    <a:pt x="5" y="458"/>
                    <a:pt x="5" y="454"/>
                    <a:pt x="6" y="450"/>
                  </a:cubicBezTo>
                  <a:cubicBezTo>
                    <a:pt x="6" y="443"/>
                    <a:pt x="7" y="436"/>
                    <a:pt x="8" y="429"/>
                  </a:cubicBezTo>
                  <a:cubicBezTo>
                    <a:pt x="9" y="424"/>
                    <a:pt x="10" y="420"/>
                    <a:pt x="13" y="416"/>
                  </a:cubicBezTo>
                  <a:cubicBezTo>
                    <a:pt x="19" y="406"/>
                    <a:pt x="25" y="396"/>
                    <a:pt x="32" y="386"/>
                  </a:cubicBezTo>
                  <a:cubicBezTo>
                    <a:pt x="33" y="385"/>
                    <a:pt x="34" y="384"/>
                    <a:pt x="35" y="382"/>
                  </a:cubicBezTo>
                  <a:cubicBezTo>
                    <a:pt x="42" y="370"/>
                    <a:pt x="51" y="358"/>
                    <a:pt x="59" y="346"/>
                  </a:cubicBezTo>
                  <a:cubicBezTo>
                    <a:pt x="61" y="343"/>
                    <a:pt x="63" y="340"/>
                    <a:pt x="65" y="336"/>
                  </a:cubicBezTo>
                  <a:cubicBezTo>
                    <a:pt x="68" y="332"/>
                    <a:pt x="71" y="328"/>
                    <a:pt x="74" y="324"/>
                  </a:cubicBezTo>
                  <a:cubicBezTo>
                    <a:pt x="76" y="322"/>
                    <a:pt x="78" y="320"/>
                    <a:pt x="80" y="318"/>
                  </a:cubicBezTo>
                  <a:cubicBezTo>
                    <a:pt x="85" y="314"/>
                    <a:pt x="90" y="310"/>
                    <a:pt x="95" y="305"/>
                  </a:cubicBezTo>
                  <a:cubicBezTo>
                    <a:pt x="99" y="301"/>
                    <a:pt x="103" y="298"/>
                    <a:pt x="108" y="294"/>
                  </a:cubicBezTo>
                  <a:cubicBezTo>
                    <a:pt x="111" y="291"/>
                    <a:pt x="115" y="289"/>
                    <a:pt x="118" y="286"/>
                  </a:cubicBezTo>
                  <a:cubicBezTo>
                    <a:pt x="121" y="283"/>
                    <a:pt x="125" y="281"/>
                    <a:pt x="128" y="280"/>
                  </a:cubicBezTo>
                  <a:cubicBezTo>
                    <a:pt x="136" y="277"/>
                    <a:pt x="142" y="273"/>
                    <a:pt x="148" y="268"/>
                  </a:cubicBezTo>
                  <a:cubicBezTo>
                    <a:pt x="152" y="264"/>
                    <a:pt x="156" y="262"/>
                    <a:pt x="160" y="259"/>
                  </a:cubicBezTo>
                  <a:cubicBezTo>
                    <a:pt x="166" y="256"/>
                    <a:pt x="171" y="252"/>
                    <a:pt x="175" y="248"/>
                  </a:cubicBezTo>
                  <a:cubicBezTo>
                    <a:pt x="180" y="244"/>
                    <a:pt x="184" y="240"/>
                    <a:pt x="190" y="237"/>
                  </a:cubicBezTo>
                  <a:cubicBezTo>
                    <a:pt x="191" y="237"/>
                    <a:pt x="192" y="236"/>
                    <a:pt x="193" y="236"/>
                  </a:cubicBezTo>
                  <a:cubicBezTo>
                    <a:pt x="196" y="234"/>
                    <a:pt x="198" y="231"/>
                    <a:pt x="199" y="228"/>
                  </a:cubicBezTo>
                  <a:cubicBezTo>
                    <a:pt x="202" y="222"/>
                    <a:pt x="204" y="215"/>
                    <a:pt x="205" y="209"/>
                  </a:cubicBezTo>
                  <a:cubicBezTo>
                    <a:pt x="206" y="201"/>
                    <a:pt x="208" y="193"/>
                    <a:pt x="210" y="186"/>
                  </a:cubicBezTo>
                  <a:cubicBezTo>
                    <a:pt x="212" y="177"/>
                    <a:pt x="213" y="167"/>
                    <a:pt x="215" y="158"/>
                  </a:cubicBezTo>
                  <a:cubicBezTo>
                    <a:pt x="216" y="155"/>
                    <a:pt x="216" y="152"/>
                    <a:pt x="216" y="150"/>
                  </a:cubicBezTo>
                  <a:cubicBezTo>
                    <a:pt x="217" y="143"/>
                    <a:pt x="218" y="137"/>
                    <a:pt x="220" y="132"/>
                  </a:cubicBezTo>
                  <a:cubicBezTo>
                    <a:pt x="224" y="119"/>
                    <a:pt x="226" y="107"/>
                    <a:pt x="227" y="94"/>
                  </a:cubicBezTo>
                  <a:cubicBezTo>
                    <a:pt x="227" y="82"/>
                    <a:pt x="228" y="70"/>
                    <a:pt x="229" y="59"/>
                  </a:cubicBezTo>
                  <a:cubicBezTo>
                    <a:pt x="229" y="50"/>
                    <a:pt x="229" y="42"/>
                    <a:pt x="228" y="34"/>
                  </a:cubicBezTo>
                  <a:cubicBezTo>
                    <a:pt x="227" y="30"/>
                    <a:pt x="227" y="26"/>
                    <a:pt x="228" y="22"/>
                  </a:cubicBezTo>
                  <a:cubicBezTo>
                    <a:pt x="228" y="18"/>
                    <a:pt x="229" y="15"/>
                    <a:pt x="232" y="13"/>
                  </a:cubicBezTo>
                  <a:cubicBezTo>
                    <a:pt x="236" y="9"/>
                    <a:pt x="241" y="5"/>
                    <a:pt x="247" y="2"/>
                  </a:cubicBezTo>
                  <a:cubicBezTo>
                    <a:pt x="251" y="0"/>
                    <a:pt x="256" y="1"/>
                    <a:pt x="259" y="4"/>
                  </a:cubicBezTo>
                  <a:cubicBezTo>
                    <a:pt x="264" y="8"/>
                    <a:pt x="268" y="12"/>
                    <a:pt x="270" y="17"/>
                  </a:cubicBezTo>
                  <a:cubicBezTo>
                    <a:pt x="273" y="27"/>
                    <a:pt x="280" y="35"/>
                    <a:pt x="287" y="42"/>
                  </a:cubicBezTo>
                  <a:cubicBezTo>
                    <a:pt x="289" y="44"/>
                    <a:pt x="292" y="46"/>
                    <a:pt x="294" y="49"/>
                  </a:cubicBezTo>
                  <a:cubicBezTo>
                    <a:pt x="295" y="49"/>
                    <a:pt x="296" y="50"/>
                    <a:pt x="296" y="51"/>
                  </a:cubicBezTo>
                  <a:cubicBezTo>
                    <a:pt x="298" y="54"/>
                    <a:pt x="299" y="57"/>
                    <a:pt x="297" y="61"/>
                  </a:cubicBezTo>
                  <a:cubicBezTo>
                    <a:pt x="296" y="63"/>
                    <a:pt x="295" y="66"/>
                    <a:pt x="293" y="68"/>
                  </a:cubicBezTo>
                  <a:cubicBezTo>
                    <a:pt x="291" y="72"/>
                    <a:pt x="291" y="76"/>
                    <a:pt x="292" y="81"/>
                  </a:cubicBezTo>
                  <a:cubicBezTo>
                    <a:pt x="293" y="83"/>
                    <a:pt x="294" y="85"/>
                    <a:pt x="294" y="87"/>
                  </a:cubicBezTo>
                  <a:cubicBezTo>
                    <a:pt x="294" y="89"/>
                    <a:pt x="293" y="91"/>
                    <a:pt x="292" y="91"/>
                  </a:cubicBezTo>
                  <a:cubicBezTo>
                    <a:pt x="290" y="92"/>
                    <a:pt x="287" y="92"/>
                    <a:pt x="285" y="92"/>
                  </a:cubicBezTo>
                  <a:cubicBezTo>
                    <a:pt x="283" y="93"/>
                    <a:pt x="281" y="95"/>
                    <a:pt x="281" y="97"/>
                  </a:cubicBezTo>
                  <a:cubicBezTo>
                    <a:pt x="281" y="99"/>
                    <a:pt x="280" y="101"/>
                    <a:pt x="281" y="103"/>
                  </a:cubicBezTo>
                  <a:cubicBezTo>
                    <a:pt x="281" y="109"/>
                    <a:pt x="281" y="116"/>
                    <a:pt x="280" y="122"/>
                  </a:cubicBezTo>
                  <a:cubicBezTo>
                    <a:pt x="278" y="128"/>
                    <a:pt x="277" y="135"/>
                    <a:pt x="277" y="142"/>
                  </a:cubicBezTo>
                  <a:cubicBezTo>
                    <a:pt x="277" y="144"/>
                    <a:pt x="277" y="146"/>
                    <a:pt x="277" y="148"/>
                  </a:cubicBezTo>
                  <a:cubicBezTo>
                    <a:pt x="278" y="152"/>
                    <a:pt x="281" y="156"/>
                    <a:pt x="285" y="156"/>
                  </a:cubicBezTo>
                  <a:cubicBezTo>
                    <a:pt x="287" y="157"/>
                    <a:pt x="289" y="157"/>
                    <a:pt x="291" y="158"/>
                  </a:cubicBezTo>
                  <a:cubicBezTo>
                    <a:pt x="293" y="158"/>
                    <a:pt x="294" y="159"/>
                    <a:pt x="295" y="161"/>
                  </a:cubicBezTo>
                  <a:cubicBezTo>
                    <a:pt x="297" y="164"/>
                    <a:pt x="298" y="167"/>
                    <a:pt x="300" y="170"/>
                  </a:cubicBezTo>
                  <a:cubicBezTo>
                    <a:pt x="302" y="173"/>
                    <a:pt x="306" y="175"/>
                    <a:pt x="310" y="175"/>
                  </a:cubicBezTo>
                  <a:cubicBezTo>
                    <a:pt x="311" y="175"/>
                    <a:pt x="313" y="174"/>
                    <a:pt x="315" y="174"/>
                  </a:cubicBezTo>
                  <a:cubicBezTo>
                    <a:pt x="318" y="173"/>
                    <a:pt x="321" y="173"/>
                    <a:pt x="325" y="172"/>
                  </a:cubicBezTo>
                  <a:cubicBezTo>
                    <a:pt x="329" y="171"/>
                    <a:pt x="333" y="169"/>
                    <a:pt x="337" y="168"/>
                  </a:cubicBezTo>
                  <a:cubicBezTo>
                    <a:pt x="352" y="165"/>
                    <a:pt x="366" y="162"/>
                    <a:pt x="379" y="156"/>
                  </a:cubicBezTo>
                  <a:cubicBezTo>
                    <a:pt x="383" y="155"/>
                    <a:pt x="387" y="154"/>
                    <a:pt x="391" y="154"/>
                  </a:cubicBezTo>
                  <a:cubicBezTo>
                    <a:pt x="400" y="154"/>
                    <a:pt x="409" y="153"/>
                    <a:pt x="417" y="151"/>
                  </a:cubicBezTo>
                  <a:cubicBezTo>
                    <a:pt x="421" y="151"/>
                    <a:pt x="424" y="150"/>
                    <a:pt x="427" y="150"/>
                  </a:cubicBezTo>
                  <a:cubicBezTo>
                    <a:pt x="431" y="149"/>
                    <a:pt x="435" y="149"/>
                    <a:pt x="439" y="149"/>
                  </a:cubicBezTo>
                  <a:cubicBezTo>
                    <a:pt x="447" y="149"/>
                    <a:pt x="455" y="150"/>
                    <a:pt x="462" y="151"/>
                  </a:cubicBezTo>
                  <a:cubicBezTo>
                    <a:pt x="465" y="151"/>
                    <a:pt x="468" y="152"/>
                    <a:pt x="470" y="153"/>
                  </a:cubicBezTo>
                  <a:cubicBezTo>
                    <a:pt x="475" y="155"/>
                    <a:pt x="479" y="158"/>
                    <a:pt x="482" y="163"/>
                  </a:cubicBezTo>
                  <a:cubicBezTo>
                    <a:pt x="483" y="166"/>
                    <a:pt x="484" y="169"/>
                    <a:pt x="483" y="173"/>
                  </a:cubicBezTo>
                  <a:cubicBezTo>
                    <a:pt x="483" y="174"/>
                    <a:pt x="483" y="175"/>
                    <a:pt x="482" y="176"/>
                  </a:cubicBezTo>
                  <a:cubicBezTo>
                    <a:pt x="479" y="183"/>
                    <a:pt x="477" y="191"/>
                    <a:pt x="476" y="198"/>
                  </a:cubicBezTo>
                  <a:cubicBezTo>
                    <a:pt x="476" y="200"/>
                    <a:pt x="476" y="202"/>
                    <a:pt x="475" y="203"/>
                  </a:cubicBezTo>
                  <a:cubicBezTo>
                    <a:pt x="474" y="207"/>
                    <a:pt x="472" y="210"/>
                    <a:pt x="469" y="213"/>
                  </a:cubicBezTo>
                  <a:cubicBezTo>
                    <a:pt x="466" y="215"/>
                    <a:pt x="463" y="216"/>
                    <a:pt x="460" y="217"/>
                  </a:cubicBezTo>
                  <a:cubicBezTo>
                    <a:pt x="458" y="217"/>
                    <a:pt x="457" y="217"/>
                    <a:pt x="456" y="217"/>
                  </a:cubicBezTo>
                  <a:cubicBezTo>
                    <a:pt x="446" y="217"/>
                    <a:pt x="436" y="217"/>
                    <a:pt x="426" y="217"/>
                  </a:cubicBezTo>
                  <a:cubicBezTo>
                    <a:pt x="426" y="217"/>
                    <a:pt x="426" y="217"/>
                    <a:pt x="426" y="217"/>
                  </a:cubicBezTo>
                  <a:close/>
                  <a:moveTo>
                    <a:pt x="150" y="552"/>
                  </a:moveTo>
                  <a:cubicBezTo>
                    <a:pt x="150" y="555"/>
                    <a:pt x="149" y="557"/>
                    <a:pt x="149" y="560"/>
                  </a:cubicBezTo>
                  <a:cubicBezTo>
                    <a:pt x="149" y="562"/>
                    <a:pt x="152" y="565"/>
                    <a:pt x="154" y="564"/>
                  </a:cubicBezTo>
                  <a:cubicBezTo>
                    <a:pt x="155" y="564"/>
                    <a:pt x="157" y="564"/>
                    <a:pt x="157" y="563"/>
                  </a:cubicBezTo>
                  <a:cubicBezTo>
                    <a:pt x="161" y="560"/>
                    <a:pt x="163" y="557"/>
                    <a:pt x="163" y="552"/>
                  </a:cubicBezTo>
                  <a:cubicBezTo>
                    <a:pt x="164" y="551"/>
                    <a:pt x="164" y="550"/>
                    <a:pt x="163" y="549"/>
                  </a:cubicBezTo>
                  <a:cubicBezTo>
                    <a:pt x="162" y="546"/>
                    <a:pt x="160" y="543"/>
                    <a:pt x="157" y="542"/>
                  </a:cubicBezTo>
                  <a:cubicBezTo>
                    <a:pt x="155" y="541"/>
                    <a:pt x="152" y="542"/>
                    <a:pt x="152" y="544"/>
                  </a:cubicBezTo>
                  <a:cubicBezTo>
                    <a:pt x="151" y="547"/>
                    <a:pt x="151" y="549"/>
                    <a:pt x="150" y="552"/>
                  </a:cubicBezTo>
                  <a:close/>
                  <a:moveTo>
                    <a:pt x="184" y="654"/>
                  </a:moveTo>
                  <a:cubicBezTo>
                    <a:pt x="184" y="654"/>
                    <a:pt x="186" y="654"/>
                    <a:pt x="187" y="653"/>
                  </a:cubicBezTo>
                  <a:cubicBezTo>
                    <a:pt x="191" y="650"/>
                    <a:pt x="193" y="647"/>
                    <a:pt x="194" y="644"/>
                  </a:cubicBezTo>
                  <a:cubicBezTo>
                    <a:pt x="194" y="643"/>
                    <a:pt x="194" y="642"/>
                    <a:pt x="194" y="642"/>
                  </a:cubicBezTo>
                  <a:cubicBezTo>
                    <a:pt x="194" y="641"/>
                    <a:pt x="194" y="640"/>
                    <a:pt x="193" y="639"/>
                  </a:cubicBezTo>
                  <a:cubicBezTo>
                    <a:pt x="192" y="639"/>
                    <a:pt x="191" y="638"/>
                    <a:pt x="190" y="639"/>
                  </a:cubicBezTo>
                  <a:cubicBezTo>
                    <a:pt x="185" y="641"/>
                    <a:pt x="181" y="644"/>
                    <a:pt x="179" y="648"/>
                  </a:cubicBezTo>
                  <a:cubicBezTo>
                    <a:pt x="179" y="649"/>
                    <a:pt x="179" y="649"/>
                    <a:pt x="179" y="650"/>
                  </a:cubicBezTo>
                  <a:cubicBezTo>
                    <a:pt x="179" y="652"/>
                    <a:pt x="181" y="654"/>
                    <a:pt x="184" y="654"/>
                  </a:cubicBezTo>
                  <a:close/>
                  <a:moveTo>
                    <a:pt x="284" y="185"/>
                  </a:moveTo>
                  <a:cubicBezTo>
                    <a:pt x="285" y="185"/>
                    <a:pt x="287" y="183"/>
                    <a:pt x="286" y="182"/>
                  </a:cubicBezTo>
                  <a:cubicBezTo>
                    <a:pt x="286" y="181"/>
                    <a:pt x="285" y="180"/>
                    <a:pt x="284" y="180"/>
                  </a:cubicBezTo>
                  <a:cubicBezTo>
                    <a:pt x="282" y="180"/>
                    <a:pt x="281" y="182"/>
                    <a:pt x="281" y="183"/>
                  </a:cubicBezTo>
                  <a:cubicBezTo>
                    <a:pt x="282" y="184"/>
                    <a:pt x="282" y="185"/>
                    <a:pt x="284" y="18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8">
              <a:extLst>
                <a:ext uri="{FF2B5EF4-FFF2-40B4-BE49-F238E27FC236}">
                  <a16:creationId xmlns:a16="http://schemas.microsoft.com/office/drawing/2014/main" id="{9BCA710A-C206-4B51-8CF6-BE6782EC8991}"/>
                </a:ext>
              </a:extLst>
            </p:cNvPr>
            <p:cNvSpPr>
              <a:spLocks noEditPoints="1"/>
            </p:cNvSpPr>
            <p:nvPr/>
          </p:nvSpPr>
          <p:spPr bwMode="auto">
            <a:xfrm>
              <a:off x="5419727" y="4346575"/>
              <a:ext cx="628650" cy="488950"/>
            </a:xfrm>
            <a:custGeom>
              <a:avLst/>
              <a:gdLst>
                <a:gd name="T0" fmla="*/ 160 w 716"/>
                <a:gd name="T1" fmla="*/ 492 h 568"/>
                <a:gd name="T2" fmla="*/ 119 w 716"/>
                <a:gd name="T3" fmla="*/ 516 h 568"/>
                <a:gd name="T4" fmla="*/ 127 w 716"/>
                <a:gd name="T5" fmla="*/ 432 h 568"/>
                <a:gd name="T6" fmla="*/ 123 w 716"/>
                <a:gd name="T7" fmla="*/ 226 h 568"/>
                <a:gd name="T8" fmla="*/ 74 w 716"/>
                <a:gd name="T9" fmla="*/ 220 h 568"/>
                <a:gd name="T10" fmla="*/ 31 w 716"/>
                <a:gd name="T11" fmla="*/ 222 h 568"/>
                <a:gd name="T12" fmla="*/ 2 w 716"/>
                <a:gd name="T13" fmla="*/ 185 h 568"/>
                <a:gd name="T14" fmla="*/ 19 w 716"/>
                <a:gd name="T15" fmla="*/ 132 h 568"/>
                <a:gd name="T16" fmla="*/ 73 w 716"/>
                <a:gd name="T17" fmla="*/ 122 h 568"/>
                <a:gd name="T18" fmla="*/ 153 w 716"/>
                <a:gd name="T19" fmla="*/ 105 h 568"/>
                <a:gd name="T20" fmla="*/ 196 w 716"/>
                <a:gd name="T21" fmla="*/ 67 h 568"/>
                <a:gd name="T22" fmla="*/ 232 w 716"/>
                <a:gd name="T23" fmla="*/ 95 h 568"/>
                <a:gd name="T24" fmla="*/ 216 w 716"/>
                <a:gd name="T25" fmla="*/ 114 h 568"/>
                <a:gd name="T26" fmla="*/ 246 w 716"/>
                <a:gd name="T27" fmla="*/ 137 h 568"/>
                <a:gd name="T28" fmla="*/ 285 w 716"/>
                <a:gd name="T29" fmla="*/ 150 h 568"/>
                <a:gd name="T30" fmla="*/ 373 w 716"/>
                <a:gd name="T31" fmla="*/ 146 h 568"/>
                <a:gd name="T32" fmla="*/ 381 w 716"/>
                <a:gd name="T33" fmla="*/ 98 h 568"/>
                <a:gd name="T34" fmla="*/ 346 w 716"/>
                <a:gd name="T35" fmla="*/ 54 h 568"/>
                <a:gd name="T36" fmla="*/ 366 w 716"/>
                <a:gd name="T37" fmla="*/ 4 h 568"/>
                <a:gd name="T38" fmla="*/ 431 w 716"/>
                <a:gd name="T39" fmla="*/ 25 h 568"/>
                <a:gd name="T40" fmla="*/ 439 w 716"/>
                <a:gd name="T41" fmla="*/ 76 h 568"/>
                <a:gd name="T42" fmla="*/ 441 w 716"/>
                <a:gd name="T43" fmla="*/ 140 h 568"/>
                <a:gd name="T44" fmla="*/ 473 w 716"/>
                <a:gd name="T45" fmla="*/ 148 h 568"/>
                <a:gd name="T46" fmla="*/ 571 w 716"/>
                <a:gd name="T47" fmla="*/ 138 h 568"/>
                <a:gd name="T48" fmla="*/ 576 w 716"/>
                <a:gd name="T49" fmla="*/ 190 h 568"/>
                <a:gd name="T50" fmla="*/ 491 w 716"/>
                <a:gd name="T51" fmla="*/ 187 h 568"/>
                <a:gd name="T52" fmla="*/ 475 w 716"/>
                <a:gd name="T53" fmla="*/ 202 h 568"/>
                <a:gd name="T54" fmla="*/ 540 w 716"/>
                <a:gd name="T55" fmla="*/ 281 h 568"/>
                <a:gd name="T56" fmla="*/ 582 w 716"/>
                <a:gd name="T57" fmla="*/ 347 h 568"/>
                <a:gd name="T58" fmla="*/ 679 w 716"/>
                <a:gd name="T59" fmla="*/ 396 h 568"/>
                <a:gd name="T60" fmla="*/ 714 w 716"/>
                <a:gd name="T61" fmla="*/ 411 h 568"/>
                <a:gd name="T62" fmla="*/ 675 w 716"/>
                <a:gd name="T63" fmla="*/ 433 h 568"/>
                <a:gd name="T64" fmla="*/ 572 w 716"/>
                <a:gd name="T65" fmla="*/ 441 h 568"/>
                <a:gd name="T66" fmla="*/ 522 w 716"/>
                <a:gd name="T67" fmla="*/ 363 h 568"/>
                <a:gd name="T68" fmla="*/ 444 w 716"/>
                <a:gd name="T69" fmla="*/ 260 h 568"/>
                <a:gd name="T70" fmla="*/ 431 w 716"/>
                <a:gd name="T71" fmla="*/ 271 h 568"/>
                <a:gd name="T72" fmla="*/ 429 w 716"/>
                <a:gd name="T73" fmla="*/ 354 h 568"/>
                <a:gd name="T74" fmla="*/ 427 w 716"/>
                <a:gd name="T75" fmla="*/ 478 h 568"/>
                <a:gd name="T76" fmla="*/ 424 w 716"/>
                <a:gd name="T77" fmla="*/ 542 h 568"/>
                <a:gd name="T78" fmla="*/ 390 w 716"/>
                <a:gd name="T79" fmla="*/ 556 h 568"/>
                <a:gd name="T80" fmla="*/ 401 w 716"/>
                <a:gd name="T81" fmla="*/ 480 h 568"/>
                <a:gd name="T82" fmla="*/ 398 w 716"/>
                <a:gd name="T83" fmla="*/ 375 h 568"/>
                <a:gd name="T84" fmla="*/ 392 w 716"/>
                <a:gd name="T85" fmla="*/ 275 h 568"/>
                <a:gd name="T86" fmla="*/ 351 w 716"/>
                <a:gd name="T87" fmla="*/ 304 h 568"/>
                <a:gd name="T88" fmla="*/ 313 w 716"/>
                <a:gd name="T89" fmla="*/ 347 h 568"/>
                <a:gd name="T90" fmla="*/ 203 w 716"/>
                <a:gd name="T91" fmla="*/ 414 h 568"/>
                <a:gd name="T92" fmla="*/ 164 w 716"/>
                <a:gd name="T93" fmla="*/ 423 h 568"/>
                <a:gd name="T94" fmla="*/ 175 w 716"/>
                <a:gd name="T95" fmla="*/ 254 h 568"/>
                <a:gd name="T96" fmla="*/ 165 w 716"/>
                <a:gd name="T97" fmla="*/ 360 h 568"/>
                <a:gd name="T98" fmla="*/ 178 w 716"/>
                <a:gd name="T99" fmla="*/ 376 h 568"/>
                <a:gd name="T100" fmla="*/ 231 w 716"/>
                <a:gd name="T101" fmla="*/ 350 h 568"/>
                <a:gd name="T102" fmla="*/ 299 w 716"/>
                <a:gd name="T103" fmla="*/ 302 h 568"/>
                <a:gd name="T104" fmla="*/ 351 w 716"/>
                <a:gd name="T105" fmla="*/ 227 h 568"/>
                <a:gd name="T106" fmla="*/ 339 w 716"/>
                <a:gd name="T107" fmla="*/ 205 h 568"/>
                <a:gd name="T108" fmla="*/ 222 w 716"/>
                <a:gd name="T109" fmla="*/ 214 h 568"/>
                <a:gd name="T110" fmla="*/ 178 w 716"/>
                <a:gd name="T111" fmla="*/ 20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6" h="568">
                  <a:moveTo>
                    <a:pt x="164" y="448"/>
                  </a:moveTo>
                  <a:cubicBezTo>
                    <a:pt x="164" y="453"/>
                    <a:pt x="164" y="458"/>
                    <a:pt x="165" y="463"/>
                  </a:cubicBezTo>
                  <a:cubicBezTo>
                    <a:pt x="165" y="469"/>
                    <a:pt x="165" y="474"/>
                    <a:pt x="164" y="480"/>
                  </a:cubicBezTo>
                  <a:cubicBezTo>
                    <a:pt x="163" y="484"/>
                    <a:pt x="162" y="489"/>
                    <a:pt x="160" y="492"/>
                  </a:cubicBezTo>
                  <a:cubicBezTo>
                    <a:pt x="154" y="502"/>
                    <a:pt x="147" y="512"/>
                    <a:pt x="140" y="521"/>
                  </a:cubicBezTo>
                  <a:cubicBezTo>
                    <a:pt x="139" y="522"/>
                    <a:pt x="138" y="523"/>
                    <a:pt x="137" y="524"/>
                  </a:cubicBezTo>
                  <a:cubicBezTo>
                    <a:pt x="133" y="529"/>
                    <a:pt x="125" y="528"/>
                    <a:pt x="122" y="522"/>
                  </a:cubicBezTo>
                  <a:cubicBezTo>
                    <a:pt x="120" y="520"/>
                    <a:pt x="119" y="518"/>
                    <a:pt x="119" y="516"/>
                  </a:cubicBezTo>
                  <a:cubicBezTo>
                    <a:pt x="118" y="509"/>
                    <a:pt x="117" y="501"/>
                    <a:pt x="116" y="494"/>
                  </a:cubicBezTo>
                  <a:cubicBezTo>
                    <a:pt x="116" y="490"/>
                    <a:pt x="117" y="485"/>
                    <a:pt x="119" y="481"/>
                  </a:cubicBezTo>
                  <a:cubicBezTo>
                    <a:pt x="122" y="471"/>
                    <a:pt x="124" y="460"/>
                    <a:pt x="126" y="450"/>
                  </a:cubicBezTo>
                  <a:cubicBezTo>
                    <a:pt x="127" y="444"/>
                    <a:pt x="127" y="438"/>
                    <a:pt x="127" y="432"/>
                  </a:cubicBezTo>
                  <a:cubicBezTo>
                    <a:pt x="127" y="411"/>
                    <a:pt x="128" y="390"/>
                    <a:pt x="128" y="370"/>
                  </a:cubicBezTo>
                  <a:cubicBezTo>
                    <a:pt x="128" y="346"/>
                    <a:pt x="128" y="322"/>
                    <a:pt x="128" y="298"/>
                  </a:cubicBezTo>
                  <a:cubicBezTo>
                    <a:pt x="128" y="289"/>
                    <a:pt x="128" y="281"/>
                    <a:pt x="128" y="273"/>
                  </a:cubicBezTo>
                  <a:cubicBezTo>
                    <a:pt x="129" y="257"/>
                    <a:pt x="127" y="241"/>
                    <a:pt x="123" y="226"/>
                  </a:cubicBezTo>
                  <a:cubicBezTo>
                    <a:pt x="122" y="224"/>
                    <a:pt x="121" y="222"/>
                    <a:pt x="120" y="220"/>
                  </a:cubicBezTo>
                  <a:cubicBezTo>
                    <a:pt x="118" y="216"/>
                    <a:pt x="112" y="214"/>
                    <a:pt x="108" y="215"/>
                  </a:cubicBezTo>
                  <a:cubicBezTo>
                    <a:pt x="102" y="217"/>
                    <a:pt x="87" y="219"/>
                    <a:pt x="79" y="220"/>
                  </a:cubicBezTo>
                  <a:cubicBezTo>
                    <a:pt x="77" y="220"/>
                    <a:pt x="75" y="220"/>
                    <a:pt x="74" y="220"/>
                  </a:cubicBezTo>
                  <a:cubicBezTo>
                    <a:pt x="70" y="221"/>
                    <a:pt x="66" y="221"/>
                    <a:pt x="62" y="221"/>
                  </a:cubicBezTo>
                  <a:cubicBezTo>
                    <a:pt x="56" y="221"/>
                    <a:pt x="50" y="222"/>
                    <a:pt x="44" y="223"/>
                  </a:cubicBezTo>
                  <a:cubicBezTo>
                    <a:pt x="42" y="223"/>
                    <a:pt x="39" y="224"/>
                    <a:pt x="37" y="224"/>
                  </a:cubicBezTo>
                  <a:cubicBezTo>
                    <a:pt x="35" y="223"/>
                    <a:pt x="33" y="223"/>
                    <a:pt x="31" y="222"/>
                  </a:cubicBezTo>
                  <a:cubicBezTo>
                    <a:pt x="26" y="221"/>
                    <a:pt x="22" y="218"/>
                    <a:pt x="18" y="214"/>
                  </a:cubicBezTo>
                  <a:cubicBezTo>
                    <a:pt x="17" y="213"/>
                    <a:pt x="16" y="212"/>
                    <a:pt x="15" y="210"/>
                  </a:cubicBezTo>
                  <a:cubicBezTo>
                    <a:pt x="15" y="209"/>
                    <a:pt x="14" y="208"/>
                    <a:pt x="14" y="207"/>
                  </a:cubicBezTo>
                  <a:cubicBezTo>
                    <a:pt x="11" y="199"/>
                    <a:pt x="7" y="192"/>
                    <a:pt x="2" y="185"/>
                  </a:cubicBezTo>
                  <a:cubicBezTo>
                    <a:pt x="1" y="182"/>
                    <a:pt x="0" y="178"/>
                    <a:pt x="1" y="175"/>
                  </a:cubicBezTo>
                  <a:cubicBezTo>
                    <a:pt x="5" y="166"/>
                    <a:pt x="8" y="156"/>
                    <a:pt x="10" y="146"/>
                  </a:cubicBezTo>
                  <a:cubicBezTo>
                    <a:pt x="11" y="144"/>
                    <a:pt x="12" y="142"/>
                    <a:pt x="13" y="140"/>
                  </a:cubicBezTo>
                  <a:cubicBezTo>
                    <a:pt x="14" y="137"/>
                    <a:pt x="16" y="134"/>
                    <a:pt x="19" y="132"/>
                  </a:cubicBezTo>
                  <a:cubicBezTo>
                    <a:pt x="26" y="128"/>
                    <a:pt x="33" y="124"/>
                    <a:pt x="41" y="120"/>
                  </a:cubicBezTo>
                  <a:cubicBezTo>
                    <a:pt x="43" y="118"/>
                    <a:pt x="47" y="117"/>
                    <a:pt x="50" y="118"/>
                  </a:cubicBezTo>
                  <a:cubicBezTo>
                    <a:pt x="54" y="118"/>
                    <a:pt x="57" y="118"/>
                    <a:pt x="60" y="119"/>
                  </a:cubicBezTo>
                  <a:cubicBezTo>
                    <a:pt x="65" y="120"/>
                    <a:pt x="69" y="121"/>
                    <a:pt x="73" y="122"/>
                  </a:cubicBezTo>
                  <a:cubicBezTo>
                    <a:pt x="80" y="124"/>
                    <a:pt x="87" y="125"/>
                    <a:pt x="95" y="123"/>
                  </a:cubicBezTo>
                  <a:cubicBezTo>
                    <a:pt x="100" y="122"/>
                    <a:pt x="106" y="121"/>
                    <a:pt x="111" y="120"/>
                  </a:cubicBezTo>
                  <a:cubicBezTo>
                    <a:pt x="118" y="117"/>
                    <a:pt x="126" y="115"/>
                    <a:pt x="134" y="114"/>
                  </a:cubicBezTo>
                  <a:cubicBezTo>
                    <a:pt x="141" y="112"/>
                    <a:pt x="147" y="109"/>
                    <a:pt x="153" y="105"/>
                  </a:cubicBezTo>
                  <a:cubicBezTo>
                    <a:pt x="161" y="99"/>
                    <a:pt x="169" y="94"/>
                    <a:pt x="177" y="89"/>
                  </a:cubicBezTo>
                  <a:cubicBezTo>
                    <a:pt x="181" y="86"/>
                    <a:pt x="183" y="83"/>
                    <a:pt x="185" y="79"/>
                  </a:cubicBezTo>
                  <a:cubicBezTo>
                    <a:pt x="187" y="76"/>
                    <a:pt x="188" y="73"/>
                    <a:pt x="189" y="71"/>
                  </a:cubicBezTo>
                  <a:cubicBezTo>
                    <a:pt x="191" y="69"/>
                    <a:pt x="193" y="67"/>
                    <a:pt x="196" y="67"/>
                  </a:cubicBezTo>
                  <a:cubicBezTo>
                    <a:pt x="197" y="67"/>
                    <a:pt x="198" y="67"/>
                    <a:pt x="199" y="67"/>
                  </a:cubicBezTo>
                  <a:cubicBezTo>
                    <a:pt x="205" y="68"/>
                    <a:pt x="210" y="69"/>
                    <a:pt x="216" y="70"/>
                  </a:cubicBezTo>
                  <a:cubicBezTo>
                    <a:pt x="218" y="71"/>
                    <a:pt x="221" y="72"/>
                    <a:pt x="223" y="74"/>
                  </a:cubicBezTo>
                  <a:cubicBezTo>
                    <a:pt x="228" y="80"/>
                    <a:pt x="232" y="87"/>
                    <a:pt x="232" y="95"/>
                  </a:cubicBezTo>
                  <a:cubicBezTo>
                    <a:pt x="231" y="99"/>
                    <a:pt x="230" y="103"/>
                    <a:pt x="227" y="106"/>
                  </a:cubicBezTo>
                  <a:cubicBezTo>
                    <a:pt x="226" y="107"/>
                    <a:pt x="224" y="108"/>
                    <a:pt x="223" y="109"/>
                  </a:cubicBezTo>
                  <a:cubicBezTo>
                    <a:pt x="222" y="110"/>
                    <a:pt x="220" y="111"/>
                    <a:pt x="219" y="112"/>
                  </a:cubicBezTo>
                  <a:cubicBezTo>
                    <a:pt x="218" y="112"/>
                    <a:pt x="217" y="113"/>
                    <a:pt x="216" y="114"/>
                  </a:cubicBezTo>
                  <a:cubicBezTo>
                    <a:pt x="214" y="116"/>
                    <a:pt x="213" y="118"/>
                    <a:pt x="213" y="121"/>
                  </a:cubicBezTo>
                  <a:cubicBezTo>
                    <a:pt x="214" y="125"/>
                    <a:pt x="216" y="127"/>
                    <a:pt x="219" y="129"/>
                  </a:cubicBezTo>
                  <a:cubicBezTo>
                    <a:pt x="220" y="129"/>
                    <a:pt x="222" y="130"/>
                    <a:pt x="223" y="130"/>
                  </a:cubicBezTo>
                  <a:cubicBezTo>
                    <a:pt x="236" y="131"/>
                    <a:pt x="236" y="131"/>
                    <a:pt x="246" y="137"/>
                  </a:cubicBezTo>
                  <a:cubicBezTo>
                    <a:pt x="248" y="139"/>
                    <a:pt x="251" y="140"/>
                    <a:pt x="254" y="141"/>
                  </a:cubicBezTo>
                  <a:cubicBezTo>
                    <a:pt x="259" y="142"/>
                    <a:pt x="264" y="145"/>
                    <a:pt x="269" y="148"/>
                  </a:cubicBezTo>
                  <a:cubicBezTo>
                    <a:pt x="273" y="150"/>
                    <a:pt x="277" y="151"/>
                    <a:pt x="282" y="150"/>
                  </a:cubicBezTo>
                  <a:cubicBezTo>
                    <a:pt x="283" y="150"/>
                    <a:pt x="284" y="150"/>
                    <a:pt x="285" y="150"/>
                  </a:cubicBezTo>
                  <a:cubicBezTo>
                    <a:pt x="294" y="148"/>
                    <a:pt x="303" y="148"/>
                    <a:pt x="312" y="149"/>
                  </a:cubicBezTo>
                  <a:cubicBezTo>
                    <a:pt x="327" y="151"/>
                    <a:pt x="342" y="151"/>
                    <a:pt x="357" y="149"/>
                  </a:cubicBezTo>
                  <a:cubicBezTo>
                    <a:pt x="360" y="148"/>
                    <a:pt x="364" y="148"/>
                    <a:pt x="367" y="148"/>
                  </a:cubicBezTo>
                  <a:cubicBezTo>
                    <a:pt x="369" y="148"/>
                    <a:pt x="371" y="147"/>
                    <a:pt x="373" y="146"/>
                  </a:cubicBezTo>
                  <a:cubicBezTo>
                    <a:pt x="380" y="144"/>
                    <a:pt x="383" y="140"/>
                    <a:pt x="384" y="133"/>
                  </a:cubicBezTo>
                  <a:cubicBezTo>
                    <a:pt x="385" y="132"/>
                    <a:pt x="385" y="131"/>
                    <a:pt x="385" y="130"/>
                  </a:cubicBezTo>
                  <a:cubicBezTo>
                    <a:pt x="384" y="120"/>
                    <a:pt x="384" y="111"/>
                    <a:pt x="382" y="101"/>
                  </a:cubicBezTo>
                  <a:cubicBezTo>
                    <a:pt x="382" y="100"/>
                    <a:pt x="382" y="99"/>
                    <a:pt x="381" y="98"/>
                  </a:cubicBezTo>
                  <a:cubicBezTo>
                    <a:pt x="380" y="92"/>
                    <a:pt x="377" y="87"/>
                    <a:pt x="372" y="82"/>
                  </a:cubicBezTo>
                  <a:cubicBezTo>
                    <a:pt x="370" y="80"/>
                    <a:pt x="368" y="78"/>
                    <a:pt x="366" y="77"/>
                  </a:cubicBezTo>
                  <a:cubicBezTo>
                    <a:pt x="364" y="75"/>
                    <a:pt x="361" y="74"/>
                    <a:pt x="359" y="72"/>
                  </a:cubicBezTo>
                  <a:cubicBezTo>
                    <a:pt x="350" y="66"/>
                    <a:pt x="349" y="64"/>
                    <a:pt x="346" y="54"/>
                  </a:cubicBezTo>
                  <a:cubicBezTo>
                    <a:pt x="341" y="39"/>
                    <a:pt x="342" y="30"/>
                    <a:pt x="349" y="17"/>
                  </a:cubicBezTo>
                  <a:cubicBezTo>
                    <a:pt x="350" y="15"/>
                    <a:pt x="351" y="14"/>
                    <a:pt x="352" y="12"/>
                  </a:cubicBezTo>
                  <a:cubicBezTo>
                    <a:pt x="354" y="9"/>
                    <a:pt x="357" y="7"/>
                    <a:pt x="361" y="5"/>
                  </a:cubicBezTo>
                  <a:cubicBezTo>
                    <a:pt x="363" y="5"/>
                    <a:pt x="364" y="4"/>
                    <a:pt x="366" y="4"/>
                  </a:cubicBezTo>
                  <a:cubicBezTo>
                    <a:pt x="379" y="1"/>
                    <a:pt x="392" y="0"/>
                    <a:pt x="406" y="1"/>
                  </a:cubicBezTo>
                  <a:cubicBezTo>
                    <a:pt x="408" y="1"/>
                    <a:pt x="410" y="2"/>
                    <a:pt x="412" y="2"/>
                  </a:cubicBezTo>
                  <a:cubicBezTo>
                    <a:pt x="416" y="3"/>
                    <a:pt x="419" y="5"/>
                    <a:pt x="421" y="8"/>
                  </a:cubicBezTo>
                  <a:cubicBezTo>
                    <a:pt x="425" y="13"/>
                    <a:pt x="428" y="19"/>
                    <a:pt x="431" y="25"/>
                  </a:cubicBezTo>
                  <a:cubicBezTo>
                    <a:pt x="433" y="29"/>
                    <a:pt x="434" y="33"/>
                    <a:pt x="434" y="38"/>
                  </a:cubicBezTo>
                  <a:cubicBezTo>
                    <a:pt x="435" y="42"/>
                    <a:pt x="435" y="46"/>
                    <a:pt x="435" y="49"/>
                  </a:cubicBezTo>
                  <a:cubicBezTo>
                    <a:pt x="435" y="56"/>
                    <a:pt x="435" y="63"/>
                    <a:pt x="437" y="69"/>
                  </a:cubicBezTo>
                  <a:cubicBezTo>
                    <a:pt x="438" y="71"/>
                    <a:pt x="438" y="74"/>
                    <a:pt x="439" y="76"/>
                  </a:cubicBezTo>
                  <a:cubicBezTo>
                    <a:pt x="439" y="79"/>
                    <a:pt x="439" y="81"/>
                    <a:pt x="439" y="84"/>
                  </a:cubicBezTo>
                  <a:cubicBezTo>
                    <a:pt x="438" y="85"/>
                    <a:pt x="438" y="85"/>
                    <a:pt x="438" y="86"/>
                  </a:cubicBezTo>
                  <a:cubicBezTo>
                    <a:pt x="433" y="99"/>
                    <a:pt x="435" y="113"/>
                    <a:pt x="436" y="127"/>
                  </a:cubicBezTo>
                  <a:cubicBezTo>
                    <a:pt x="437" y="132"/>
                    <a:pt x="439" y="136"/>
                    <a:pt x="441" y="140"/>
                  </a:cubicBezTo>
                  <a:cubicBezTo>
                    <a:pt x="442" y="142"/>
                    <a:pt x="444" y="143"/>
                    <a:pt x="445" y="145"/>
                  </a:cubicBezTo>
                  <a:cubicBezTo>
                    <a:pt x="448" y="147"/>
                    <a:pt x="451" y="148"/>
                    <a:pt x="454" y="149"/>
                  </a:cubicBezTo>
                  <a:cubicBezTo>
                    <a:pt x="456" y="149"/>
                    <a:pt x="458" y="148"/>
                    <a:pt x="459" y="148"/>
                  </a:cubicBezTo>
                  <a:cubicBezTo>
                    <a:pt x="464" y="148"/>
                    <a:pt x="468" y="147"/>
                    <a:pt x="473" y="148"/>
                  </a:cubicBezTo>
                  <a:cubicBezTo>
                    <a:pt x="478" y="149"/>
                    <a:pt x="484" y="148"/>
                    <a:pt x="489" y="147"/>
                  </a:cubicBezTo>
                  <a:cubicBezTo>
                    <a:pt x="499" y="146"/>
                    <a:pt x="508" y="145"/>
                    <a:pt x="518" y="146"/>
                  </a:cubicBezTo>
                  <a:cubicBezTo>
                    <a:pt x="530" y="146"/>
                    <a:pt x="542" y="145"/>
                    <a:pt x="554" y="142"/>
                  </a:cubicBezTo>
                  <a:cubicBezTo>
                    <a:pt x="560" y="140"/>
                    <a:pt x="565" y="139"/>
                    <a:pt x="571" y="138"/>
                  </a:cubicBezTo>
                  <a:cubicBezTo>
                    <a:pt x="574" y="137"/>
                    <a:pt x="577" y="138"/>
                    <a:pt x="580" y="140"/>
                  </a:cubicBezTo>
                  <a:cubicBezTo>
                    <a:pt x="584" y="143"/>
                    <a:pt x="587" y="145"/>
                    <a:pt x="591" y="148"/>
                  </a:cubicBezTo>
                  <a:cubicBezTo>
                    <a:pt x="599" y="156"/>
                    <a:pt x="600" y="166"/>
                    <a:pt x="595" y="176"/>
                  </a:cubicBezTo>
                  <a:cubicBezTo>
                    <a:pt x="591" y="184"/>
                    <a:pt x="585" y="189"/>
                    <a:pt x="576" y="190"/>
                  </a:cubicBezTo>
                  <a:cubicBezTo>
                    <a:pt x="572" y="191"/>
                    <a:pt x="568" y="191"/>
                    <a:pt x="564" y="191"/>
                  </a:cubicBezTo>
                  <a:cubicBezTo>
                    <a:pt x="555" y="191"/>
                    <a:pt x="546" y="191"/>
                    <a:pt x="537" y="191"/>
                  </a:cubicBezTo>
                  <a:cubicBezTo>
                    <a:pt x="532" y="191"/>
                    <a:pt x="527" y="190"/>
                    <a:pt x="522" y="189"/>
                  </a:cubicBezTo>
                  <a:cubicBezTo>
                    <a:pt x="512" y="185"/>
                    <a:pt x="501" y="185"/>
                    <a:pt x="491" y="187"/>
                  </a:cubicBezTo>
                  <a:cubicBezTo>
                    <a:pt x="487" y="187"/>
                    <a:pt x="484" y="188"/>
                    <a:pt x="481" y="188"/>
                  </a:cubicBezTo>
                  <a:cubicBezTo>
                    <a:pt x="479" y="189"/>
                    <a:pt x="478" y="189"/>
                    <a:pt x="476" y="190"/>
                  </a:cubicBezTo>
                  <a:cubicBezTo>
                    <a:pt x="473" y="192"/>
                    <a:pt x="472" y="196"/>
                    <a:pt x="474" y="199"/>
                  </a:cubicBezTo>
                  <a:cubicBezTo>
                    <a:pt x="474" y="200"/>
                    <a:pt x="475" y="201"/>
                    <a:pt x="475" y="202"/>
                  </a:cubicBezTo>
                  <a:cubicBezTo>
                    <a:pt x="476" y="203"/>
                    <a:pt x="477" y="204"/>
                    <a:pt x="478" y="204"/>
                  </a:cubicBezTo>
                  <a:cubicBezTo>
                    <a:pt x="482" y="208"/>
                    <a:pt x="487" y="211"/>
                    <a:pt x="491" y="215"/>
                  </a:cubicBezTo>
                  <a:cubicBezTo>
                    <a:pt x="499" y="224"/>
                    <a:pt x="508" y="233"/>
                    <a:pt x="514" y="243"/>
                  </a:cubicBezTo>
                  <a:cubicBezTo>
                    <a:pt x="523" y="256"/>
                    <a:pt x="531" y="268"/>
                    <a:pt x="540" y="281"/>
                  </a:cubicBezTo>
                  <a:cubicBezTo>
                    <a:pt x="543" y="285"/>
                    <a:pt x="545" y="289"/>
                    <a:pt x="547" y="294"/>
                  </a:cubicBezTo>
                  <a:cubicBezTo>
                    <a:pt x="550" y="300"/>
                    <a:pt x="554" y="306"/>
                    <a:pt x="559" y="312"/>
                  </a:cubicBezTo>
                  <a:cubicBezTo>
                    <a:pt x="564" y="320"/>
                    <a:pt x="569" y="328"/>
                    <a:pt x="574" y="336"/>
                  </a:cubicBezTo>
                  <a:cubicBezTo>
                    <a:pt x="576" y="341"/>
                    <a:pt x="579" y="344"/>
                    <a:pt x="582" y="347"/>
                  </a:cubicBezTo>
                  <a:cubicBezTo>
                    <a:pt x="585" y="350"/>
                    <a:pt x="588" y="352"/>
                    <a:pt x="591" y="355"/>
                  </a:cubicBezTo>
                  <a:cubicBezTo>
                    <a:pt x="596" y="360"/>
                    <a:pt x="602" y="364"/>
                    <a:pt x="608" y="367"/>
                  </a:cubicBezTo>
                  <a:cubicBezTo>
                    <a:pt x="621" y="373"/>
                    <a:pt x="633" y="380"/>
                    <a:pt x="645" y="387"/>
                  </a:cubicBezTo>
                  <a:cubicBezTo>
                    <a:pt x="656" y="393"/>
                    <a:pt x="667" y="395"/>
                    <a:pt x="679" y="396"/>
                  </a:cubicBezTo>
                  <a:cubicBezTo>
                    <a:pt x="682" y="396"/>
                    <a:pt x="685" y="396"/>
                    <a:pt x="687" y="396"/>
                  </a:cubicBezTo>
                  <a:cubicBezTo>
                    <a:pt x="696" y="395"/>
                    <a:pt x="704" y="398"/>
                    <a:pt x="712" y="401"/>
                  </a:cubicBezTo>
                  <a:cubicBezTo>
                    <a:pt x="713" y="402"/>
                    <a:pt x="714" y="403"/>
                    <a:pt x="715" y="405"/>
                  </a:cubicBezTo>
                  <a:cubicBezTo>
                    <a:pt x="716" y="406"/>
                    <a:pt x="716" y="410"/>
                    <a:pt x="714" y="411"/>
                  </a:cubicBezTo>
                  <a:cubicBezTo>
                    <a:pt x="714" y="411"/>
                    <a:pt x="714" y="412"/>
                    <a:pt x="713" y="412"/>
                  </a:cubicBezTo>
                  <a:cubicBezTo>
                    <a:pt x="707" y="416"/>
                    <a:pt x="701" y="421"/>
                    <a:pt x="695" y="427"/>
                  </a:cubicBezTo>
                  <a:cubicBezTo>
                    <a:pt x="692" y="430"/>
                    <a:pt x="688" y="431"/>
                    <a:pt x="685" y="432"/>
                  </a:cubicBezTo>
                  <a:cubicBezTo>
                    <a:pt x="681" y="432"/>
                    <a:pt x="678" y="433"/>
                    <a:pt x="675" y="433"/>
                  </a:cubicBezTo>
                  <a:cubicBezTo>
                    <a:pt x="667" y="433"/>
                    <a:pt x="659" y="434"/>
                    <a:pt x="651" y="436"/>
                  </a:cubicBezTo>
                  <a:cubicBezTo>
                    <a:pt x="648" y="437"/>
                    <a:pt x="645" y="437"/>
                    <a:pt x="642" y="438"/>
                  </a:cubicBezTo>
                  <a:cubicBezTo>
                    <a:pt x="623" y="442"/>
                    <a:pt x="605" y="443"/>
                    <a:pt x="587" y="443"/>
                  </a:cubicBezTo>
                  <a:cubicBezTo>
                    <a:pt x="581" y="443"/>
                    <a:pt x="576" y="442"/>
                    <a:pt x="572" y="441"/>
                  </a:cubicBezTo>
                  <a:cubicBezTo>
                    <a:pt x="567" y="440"/>
                    <a:pt x="562" y="438"/>
                    <a:pt x="557" y="437"/>
                  </a:cubicBezTo>
                  <a:cubicBezTo>
                    <a:pt x="554" y="436"/>
                    <a:pt x="551" y="434"/>
                    <a:pt x="549" y="431"/>
                  </a:cubicBezTo>
                  <a:cubicBezTo>
                    <a:pt x="548" y="429"/>
                    <a:pt x="547" y="427"/>
                    <a:pt x="546" y="425"/>
                  </a:cubicBezTo>
                  <a:cubicBezTo>
                    <a:pt x="538" y="404"/>
                    <a:pt x="529" y="384"/>
                    <a:pt x="522" y="363"/>
                  </a:cubicBezTo>
                  <a:cubicBezTo>
                    <a:pt x="515" y="345"/>
                    <a:pt x="506" y="329"/>
                    <a:pt x="493" y="315"/>
                  </a:cubicBezTo>
                  <a:cubicBezTo>
                    <a:pt x="485" y="306"/>
                    <a:pt x="476" y="296"/>
                    <a:pt x="469" y="286"/>
                  </a:cubicBezTo>
                  <a:cubicBezTo>
                    <a:pt x="466" y="282"/>
                    <a:pt x="462" y="278"/>
                    <a:pt x="459" y="275"/>
                  </a:cubicBezTo>
                  <a:cubicBezTo>
                    <a:pt x="454" y="270"/>
                    <a:pt x="449" y="265"/>
                    <a:pt x="444" y="260"/>
                  </a:cubicBezTo>
                  <a:cubicBezTo>
                    <a:pt x="444" y="260"/>
                    <a:pt x="443" y="259"/>
                    <a:pt x="442" y="259"/>
                  </a:cubicBezTo>
                  <a:cubicBezTo>
                    <a:pt x="440" y="257"/>
                    <a:pt x="435" y="258"/>
                    <a:pt x="434" y="260"/>
                  </a:cubicBezTo>
                  <a:cubicBezTo>
                    <a:pt x="433" y="261"/>
                    <a:pt x="432" y="263"/>
                    <a:pt x="432" y="264"/>
                  </a:cubicBezTo>
                  <a:cubicBezTo>
                    <a:pt x="431" y="266"/>
                    <a:pt x="431" y="269"/>
                    <a:pt x="431" y="271"/>
                  </a:cubicBezTo>
                  <a:cubicBezTo>
                    <a:pt x="431" y="274"/>
                    <a:pt x="431" y="276"/>
                    <a:pt x="431" y="279"/>
                  </a:cubicBezTo>
                  <a:cubicBezTo>
                    <a:pt x="432" y="285"/>
                    <a:pt x="431" y="292"/>
                    <a:pt x="430" y="298"/>
                  </a:cubicBezTo>
                  <a:cubicBezTo>
                    <a:pt x="429" y="304"/>
                    <a:pt x="428" y="310"/>
                    <a:pt x="428" y="316"/>
                  </a:cubicBezTo>
                  <a:cubicBezTo>
                    <a:pt x="428" y="329"/>
                    <a:pt x="429" y="342"/>
                    <a:pt x="429" y="354"/>
                  </a:cubicBezTo>
                  <a:cubicBezTo>
                    <a:pt x="429" y="368"/>
                    <a:pt x="430" y="381"/>
                    <a:pt x="428" y="395"/>
                  </a:cubicBezTo>
                  <a:cubicBezTo>
                    <a:pt x="427" y="400"/>
                    <a:pt x="428" y="406"/>
                    <a:pt x="428" y="411"/>
                  </a:cubicBezTo>
                  <a:cubicBezTo>
                    <a:pt x="429" y="422"/>
                    <a:pt x="429" y="433"/>
                    <a:pt x="428" y="443"/>
                  </a:cubicBezTo>
                  <a:cubicBezTo>
                    <a:pt x="428" y="455"/>
                    <a:pt x="427" y="467"/>
                    <a:pt x="427" y="478"/>
                  </a:cubicBezTo>
                  <a:cubicBezTo>
                    <a:pt x="426" y="486"/>
                    <a:pt x="427" y="493"/>
                    <a:pt x="428" y="500"/>
                  </a:cubicBezTo>
                  <a:cubicBezTo>
                    <a:pt x="428" y="504"/>
                    <a:pt x="429" y="509"/>
                    <a:pt x="429" y="513"/>
                  </a:cubicBezTo>
                  <a:cubicBezTo>
                    <a:pt x="429" y="517"/>
                    <a:pt x="430" y="521"/>
                    <a:pt x="429" y="525"/>
                  </a:cubicBezTo>
                  <a:cubicBezTo>
                    <a:pt x="429" y="531"/>
                    <a:pt x="427" y="537"/>
                    <a:pt x="424" y="542"/>
                  </a:cubicBezTo>
                  <a:cubicBezTo>
                    <a:pt x="420" y="548"/>
                    <a:pt x="416" y="554"/>
                    <a:pt x="411" y="560"/>
                  </a:cubicBezTo>
                  <a:cubicBezTo>
                    <a:pt x="409" y="563"/>
                    <a:pt x="407" y="565"/>
                    <a:pt x="404" y="567"/>
                  </a:cubicBezTo>
                  <a:cubicBezTo>
                    <a:pt x="402" y="568"/>
                    <a:pt x="398" y="568"/>
                    <a:pt x="396" y="566"/>
                  </a:cubicBezTo>
                  <a:cubicBezTo>
                    <a:pt x="393" y="564"/>
                    <a:pt x="391" y="561"/>
                    <a:pt x="390" y="556"/>
                  </a:cubicBezTo>
                  <a:cubicBezTo>
                    <a:pt x="390" y="554"/>
                    <a:pt x="390" y="551"/>
                    <a:pt x="391" y="548"/>
                  </a:cubicBezTo>
                  <a:cubicBezTo>
                    <a:pt x="392" y="540"/>
                    <a:pt x="393" y="532"/>
                    <a:pt x="394" y="523"/>
                  </a:cubicBezTo>
                  <a:cubicBezTo>
                    <a:pt x="395" y="518"/>
                    <a:pt x="396" y="513"/>
                    <a:pt x="397" y="509"/>
                  </a:cubicBezTo>
                  <a:cubicBezTo>
                    <a:pt x="400" y="499"/>
                    <a:pt x="401" y="490"/>
                    <a:pt x="401" y="480"/>
                  </a:cubicBezTo>
                  <a:cubicBezTo>
                    <a:pt x="400" y="465"/>
                    <a:pt x="400" y="449"/>
                    <a:pt x="401" y="433"/>
                  </a:cubicBezTo>
                  <a:cubicBezTo>
                    <a:pt x="401" y="427"/>
                    <a:pt x="401" y="420"/>
                    <a:pt x="401" y="413"/>
                  </a:cubicBezTo>
                  <a:cubicBezTo>
                    <a:pt x="402" y="406"/>
                    <a:pt x="401" y="398"/>
                    <a:pt x="400" y="390"/>
                  </a:cubicBezTo>
                  <a:cubicBezTo>
                    <a:pt x="399" y="385"/>
                    <a:pt x="399" y="380"/>
                    <a:pt x="398" y="375"/>
                  </a:cubicBezTo>
                  <a:cubicBezTo>
                    <a:pt x="398" y="370"/>
                    <a:pt x="398" y="365"/>
                    <a:pt x="397" y="360"/>
                  </a:cubicBezTo>
                  <a:cubicBezTo>
                    <a:pt x="396" y="349"/>
                    <a:pt x="395" y="338"/>
                    <a:pt x="395" y="327"/>
                  </a:cubicBezTo>
                  <a:cubicBezTo>
                    <a:pt x="395" y="313"/>
                    <a:pt x="394" y="299"/>
                    <a:pt x="394" y="285"/>
                  </a:cubicBezTo>
                  <a:cubicBezTo>
                    <a:pt x="394" y="281"/>
                    <a:pt x="393" y="278"/>
                    <a:pt x="392" y="275"/>
                  </a:cubicBezTo>
                  <a:cubicBezTo>
                    <a:pt x="391" y="269"/>
                    <a:pt x="384" y="266"/>
                    <a:pt x="379" y="269"/>
                  </a:cubicBezTo>
                  <a:cubicBezTo>
                    <a:pt x="377" y="270"/>
                    <a:pt x="375" y="271"/>
                    <a:pt x="374" y="273"/>
                  </a:cubicBezTo>
                  <a:cubicBezTo>
                    <a:pt x="372" y="276"/>
                    <a:pt x="370" y="279"/>
                    <a:pt x="368" y="282"/>
                  </a:cubicBezTo>
                  <a:cubicBezTo>
                    <a:pt x="363" y="290"/>
                    <a:pt x="358" y="297"/>
                    <a:pt x="351" y="304"/>
                  </a:cubicBezTo>
                  <a:cubicBezTo>
                    <a:pt x="348" y="307"/>
                    <a:pt x="346" y="310"/>
                    <a:pt x="343" y="313"/>
                  </a:cubicBezTo>
                  <a:cubicBezTo>
                    <a:pt x="340" y="317"/>
                    <a:pt x="337" y="320"/>
                    <a:pt x="333" y="324"/>
                  </a:cubicBezTo>
                  <a:cubicBezTo>
                    <a:pt x="331" y="326"/>
                    <a:pt x="329" y="328"/>
                    <a:pt x="328" y="330"/>
                  </a:cubicBezTo>
                  <a:cubicBezTo>
                    <a:pt x="323" y="336"/>
                    <a:pt x="318" y="341"/>
                    <a:pt x="313" y="347"/>
                  </a:cubicBezTo>
                  <a:cubicBezTo>
                    <a:pt x="308" y="353"/>
                    <a:pt x="301" y="359"/>
                    <a:pt x="293" y="364"/>
                  </a:cubicBezTo>
                  <a:cubicBezTo>
                    <a:pt x="291" y="366"/>
                    <a:pt x="288" y="368"/>
                    <a:pt x="286" y="371"/>
                  </a:cubicBezTo>
                  <a:cubicBezTo>
                    <a:pt x="265" y="387"/>
                    <a:pt x="242" y="400"/>
                    <a:pt x="218" y="410"/>
                  </a:cubicBezTo>
                  <a:cubicBezTo>
                    <a:pt x="213" y="412"/>
                    <a:pt x="208" y="413"/>
                    <a:pt x="203" y="414"/>
                  </a:cubicBezTo>
                  <a:cubicBezTo>
                    <a:pt x="197" y="416"/>
                    <a:pt x="190" y="416"/>
                    <a:pt x="184" y="413"/>
                  </a:cubicBezTo>
                  <a:cubicBezTo>
                    <a:pt x="181" y="412"/>
                    <a:pt x="178" y="411"/>
                    <a:pt x="176" y="410"/>
                  </a:cubicBezTo>
                  <a:cubicBezTo>
                    <a:pt x="171" y="409"/>
                    <a:pt x="167" y="411"/>
                    <a:pt x="165" y="416"/>
                  </a:cubicBezTo>
                  <a:cubicBezTo>
                    <a:pt x="165" y="418"/>
                    <a:pt x="164" y="421"/>
                    <a:pt x="164" y="423"/>
                  </a:cubicBezTo>
                  <a:cubicBezTo>
                    <a:pt x="164" y="431"/>
                    <a:pt x="164" y="440"/>
                    <a:pt x="164" y="448"/>
                  </a:cubicBezTo>
                  <a:cubicBezTo>
                    <a:pt x="164" y="448"/>
                    <a:pt x="164" y="448"/>
                    <a:pt x="164" y="448"/>
                  </a:cubicBezTo>
                  <a:close/>
                  <a:moveTo>
                    <a:pt x="178" y="222"/>
                  </a:moveTo>
                  <a:cubicBezTo>
                    <a:pt x="179" y="235"/>
                    <a:pt x="178" y="245"/>
                    <a:pt x="175" y="254"/>
                  </a:cubicBezTo>
                  <a:cubicBezTo>
                    <a:pt x="172" y="262"/>
                    <a:pt x="170" y="269"/>
                    <a:pt x="169" y="277"/>
                  </a:cubicBezTo>
                  <a:cubicBezTo>
                    <a:pt x="168" y="282"/>
                    <a:pt x="167" y="287"/>
                    <a:pt x="166" y="292"/>
                  </a:cubicBezTo>
                  <a:cubicBezTo>
                    <a:pt x="165" y="299"/>
                    <a:pt x="164" y="306"/>
                    <a:pt x="165" y="314"/>
                  </a:cubicBezTo>
                  <a:cubicBezTo>
                    <a:pt x="167" y="329"/>
                    <a:pt x="167" y="345"/>
                    <a:pt x="165" y="360"/>
                  </a:cubicBezTo>
                  <a:cubicBezTo>
                    <a:pt x="165" y="363"/>
                    <a:pt x="165" y="366"/>
                    <a:pt x="165" y="369"/>
                  </a:cubicBezTo>
                  <a:cubicBezTo>
                    <a:pt x="165" y="371"/>
                    <a:pt x="165" y="373"/>
                    <a:pt x="167" y="375"/>
                  </a:cubicBezTo>
                  <a:cubicBezTo>
                    <a:pt x="168" y="378"/>
                    <a:pt x="173" y="379"/>
                    <a:pt x="175" y="378"/>
                  </a:cubicBezTo>
                  <a:cubicBezTo>
                    <a:pt x="176" y="377"/>
                    <a:pt x="177" y="377"/>
                    <a:pt x="178" y="376"/>
                  </a:cubicBezTo>
                  <a:cubicBezTo>
                    <a:pt x="181" y="374"/>
                    <a:pt x="184" y="371"/>
                    <a:pt x="187" y="369"/>
                  </a:cubicBezTo>
                  <a:cubicBezTo>
                    <a:pt x="194" y="363"/>
                    <a:pt x="201" y="359"/>
                    <a:pt x="210" y="359"/>
                  </a:cubicBezTo>
                  <a:cubicBezTo>
                    <a:pt x="216" y="359"/>
                    <a:pt x="222" y="356"/>
                    <a:pt x="227" y="353"/>
                  </a:cubicBezTo>
                  <a:cubicBezTo>
                    <a:pt x="229" y="352"/>
                    <a:pt x="230" y="351"/>
                    <a:pt x="231" y="350"/>
                  </a:cubicBezTo>
                  <a:cubicBezTo>
                    <a:pt x="235" y="347"/>
                    <a:pt x="239" y="345"/>
                    <a:pt x="243" y="344"/>
                  </a:cubicBezTo>
                  <a:cubicBezTo>
                    <a:pt x="249" y="343"/>
                    <a:pt x="254" y="340"/>
                    <a:pt x="258" y="336"/>
                  </a:cubicBezTo>
                  <a:cubicBezTo>
                    <a:pt x="266" y="330"/>
                    <a:pt x="274" y="324"/>
                    <a:pt x="282" y="318"/>
                  </a:cubicBezTo>
                  <a:cubicBezTo>
                    <a:pt x="288" y="313"/>
                    <a:pt x="294" y="308"/>
                    <a:pt x="299" y="302"/>
                  </a:cubicBezTo>
                  <a:cubicBezTo>
                    <a:pt x="306" y="294"/>
                    <a:pt x="312" y="287"/>
                    <a:pt x="320" y="280"/>
                  </a:cubicBezTo>
                  <a:cubicBezTo>
                    <a:pt x="324" y="276"/>
                    <a:pt x="328" y="271"/>
                    <a:pt x="330" y="265"/>
                  </a:cubicBezTo>
                  <a:cubicBezTo>
                    <a:pt x="333" y="260"/>
                    <a:pt x="336" y="254"/>
                    <a:pt x="339" y="249"/>
                  </a:cubicBezTo>
                  <a:cubicBezTo>
                    <a:pt x="343" y="242"/>
                    <a:pt x="347" y="235"/>
                    <a:pt x="351" y="227"/>
                  </a:cubicBezTo>
                  <a:cubicBezTo>
                    <a:pt x="352" y="226"/>
                    <a:pt x="353" y="224"/>
                    <a:pt x="353" y="223"/>
                  </a:cubicBezTo>
                  <a:cubicBezTo>
                    <a:pt x="354" y="220"/>
                    <a:pt x="354" y="217"/>
                    <a:pt x="353" y="214"/>
                  </a:cubicBezTo>
                  <a:cubicBezTo>
                    <a:pt x="352" y="210"/>
                    <a:pt x="350" y="207"/>
                    <a:pt x="346" y="206"/>
                  </a:cubicBezTo>
                  <a:cubicBezTo>
                    <a:pt x="344" y="205"/>
                    <a:pt x="341" y="205"/>
                    <a:pt x="339" y="205"/>
                  </a:cubicBezTo>
                  <a:cubicBezTo>
                    <a:pt x="323" y="204"/>
                    <a:pt x="308" y="205"/>
                    <a:pt x="293" y="211"/>
                  </a:cubicBezTo>
                  <a:cubicBezTo>
                    <a:pt x="288" y="213"/>
                    <a:pt x="282" y="214"/>
                    <a:pt x="277" y="214"/>
                  </a:cubicBezTo>
                  <a:cubicBezTo>
                    <a:pt x="262" y="216"/>
                    <a:pt x="248" y="216"/>
                    <a:pt x="233" y="216"/>
                  </a:cubicBezTo>
                  <a:cubicBezTo>
                    <a:pt x="229" y="216"/>
                    <a:pt x="225" y="215"/>
                    <a:pt x="222" y="214"/>
                  </a:cubicBezTo>
                  <a:cubicBezTo>
                    <a:pt x="215" y="212"/>
                    <a:pt x="209" y="211"/>
                    <a:pt x="202" y="210"/>
                  </a:cubicBezTo>
                  <a:cubicBezTo>
                    <a:pt x="199" y="209"/>
                    <a:pt x="196" y="208"/>
                    <a:pt x="193" y="207"/>
                  </a:cubicBezTo>
                  <a:cubicBezTo>
                    <a:pt x="191" y="206"/>
                    <a:pt x="189" y="205"/>
                    <a:pt x="186" y="204"/>
                  </a:cubicBezTo>
                  <a:cubicBezTo>
                    <a:pt x="184" y="203"/>
                    <a:pt x="179" y="205"/>
                    <a:pt x="178" y="208"/>
                  </a:cubicBezTo>
                  <a:cubicBezTo>
                    <a:pt x="178" y="210"/>
                    <a:pt x="177" y="211"/>
                    <a:pt x="177" y="213"/>
                  </a:cubicBezTo>
                  <a:cubicBezTo>
                    <a:pt x="177" y="217"/>
                    <a:pt x="178" y="221"/>
                    <a:pt x="178" y="2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9">
              <a:extLst>
                <a:ext uri="{FF2B5EF4-FFF2-40B4-BE49-F238E27FC236}">
                  <a16:creationId xmlns:a16="http://schemas.microsoft.com/office/drawing/2014/main" id="{14C145C3-72F8-4AE4-ADB2-24669239723E}"/>
                </a:ext>
              </a:extLst>
            </p:cNvPr>
            <p:cNvSpPr>
              <a:spLocks noEditPoints="1"/>
            </p:cNvSpPr>
            <p:nvPr/>
          </p:nvSpPr>
          <p:spPr bwMode="auto">
            <a:xfrm>
              <a:off x="4830764" y="6591300"/>
              <a:ext cx="454025" cy="482600"/>
            </a:xfrm>
            <a:custGeom>
              <a:avLst/>
              <a:gdLst>
                <a:gd name="T0" fmla="*/ 381 w 518"/>
                <a:gd name="T1" fmla="*/ 456 h 561"/>
                <a:gd name="T2" fmla="*/ 365 w 518"/>
                <a:gd name="T3" fmla="*/ 509 h 561"/>
                <a:gd name="T4" fmla="*/ 316 w 518"/>
                <a:gd name="T5" fmla="*/ 497 h 561"/>
                <a:gd name="T6" fmla="*/ 256 w 518"/>
                <a:gd name="T7" fmla="*/ 420 h 561"/>
                <a:gd name="T8" fmla="*/ 183 w 518"/>
                <a:gd name="T9" fmla="*/ 349 h 561"/>
                <a:gd name="T10" fmla="*/ 231 w 518"/>
                <a:gd name="T11" fmla="*/ 336 h 561"/>
                <a:gd name="T12" fmla="*/ 287 w 518"/>
                <a:gd name="T13" fmla="*/ 348 h 561"/>
                <a:gd name="T14" fmla="*/ 339 w 518"/>
                <a:gd name="T15" fmla="*/ 303 h 561"/>
                <a:gd name="T16" fmla="*/ 328 w 518"/>
                <a:gd name="T17" fmla="*/ 254 h 561"/>
                <a:gd name="T18" fmla="*/ 279 w 518"/>
                <a:gd name="T19" fmla="*/ 272 h 561"/>
                <a:gd name="T20" fmla="*/ 217 w 518"/>
                <a:gd name="T21" fmla="*/ 288 h 561"/>
                <a:gd name="T22" fmla="*/ 140 w 518"/>
                <a:gd name="T23" fmla="*/ 306 h 561"/>
                <a:gd name="T24" fmla="*/ 113 w 518"/>
                <a:gd name="T25" fmla="*/ 401 h 561"/>
                <a:gd name="T26" fmla="*/ 101 w 518"/>
                <a:gd name="T27" fmla="*/ 454 h 561"/>
                <a:gd name="T28" fmla="*/ 79 w 518"/>
                <a:gd name="T29" fmla="*/ 535 h 561"/>
                <a:gd name="T30" fmla="*/ 43 w 518"/>
                <a:gd name="T31" fmla="*/ 548 h 561"/>
                <a:gd name="T32" fmla="*/ 25 w 518"/>
                <a:gd name="T33" fmla="*/ 493 h 561"/>
                <a:gd name="T34" fmla="*/ 37 w 518"/>
                <a:gd name="T35" fmla="*/ 421 h 561"/>
                <a:gd name="T36" fmla="*/ 34 w 518"/>
                <a:gd name="T37" fmla="*/ 362 h 561"/>
                <a:gd name="T38" fmla="*/ 17 w 518"/>
                <a:gd name="T39" fmla="*/ 261 h 561"/>
                <a:gd name="T40" fmla="*/ 10 w 518"/>
                <a:gd name="T41" fmla="*/ 210 h 561"/>
                <a:gd name="T42" fmla="*/ 47 w 518"/>
                <a:gd name="T43" fmla="*/ 252 h 561"/>
                <a:gd name="T44" fmla="*/ 78 w 518"/>
                <a:gd name="T45" fmla="*/ 324 h 561"/>
                <a:gd name="T46" fmla="*/ 78 w 518"/>
                <a:gd name="T47" fmla="*/ 374 h 561"/>
                <a:gd name="T48" fmla="*/ 106 w 518"/>
                <a:gd name="T49" fmla="*/ 332 h 561"/>
                <a:gd name="T50" fmla="*/ 149 w 518"/>
                <a:gd name="T51" fmla="*/ 265 h 561"/>
                <a:gd name="T52" fmla="*/ 202 w 518"/>
                <a:gd name="T53" fmla="*/ 231 h 561"/>
                <a:gd name="T54" fmla="*/ 282 w 518"/>
                <a:gd name="T55" fmla="*/ 196 h 561"/>
                <a:gd name="T56" fmla="*/ 326 w 518"/>
                <a:gd name="T57" fmla="*/ 139 h 561"/>
                <a:gd name="T58" fmla="*/ 308 w 518"/>
                <a:gd name="T59" fmla="*/ 76 h 561"/>
                <a:gd name="T60" fmla="*/ 302 w 518"/>
                <a:gd name="T61" fmla="*/ 42 h 561"/>
                <a:gd name="T62" fmla="*/ 349 w 518"/>
                <a:gd name="T63" fmla="*/ 14 h 561"/>
                <a:gd name="T64" fmla="*/ 381 w 518"/>
                <a:gd name="T65" fmla="*/ 65 h 561"/>
                <a:gd name="T66" fmla="*/ 431 w 518"/>
                <a:gd name="T67" fmla="*/ 86 h 561"/>
                <a:gd name="T68" fmla="*/ 443 w 518"/>
                <a:gd name="T69" fmla="*/ 138 h 561"/>
                <a:gd name="T70" fmla="*/ 383 w 518"/>
                <a:gd name="T71" fmla="*/ 207 h 561"/>
                <a:gd name="T72" fmla="*/ 379 w 518"/>
                <a:gd name="T73" fmla="*/ 251 h 561"/>
                <a:gd name="T74" fmla="*/ 394 w 518"/>
                <a:gd name="T75" fmla="*/ 289 h 561"/>
                <a:gd name="T76" fmla="*/ 463 w 518"/>
                <a:gd name="T77" fmla="*/ 256 h 561"/>
                <a:gd name="T78" fmla="*/ 514 w 518"/>
                <a:gd name="T79" fmla="*/ 296 h 561"/>
                <a:gd name="T80" fmla="*/ 483 w 518"/>
                <a:gd name="T81" fmla="*/ 372 h 561"/>
                <a:gd name="T82" fmla="*/ 406 w 518"/>
                <a:gd name="T83" fmla="*/ 392 h 561"/>
                <a:gd name="T84" fmla="*/ 384 w 518"/>
                <a:gd name="T85" fmla="*/ 412 h 561"/>
                <a:gd name="T86" fmla="*/ 415 w 518"/>
                <a:gd name="T87" fmla="*/ 357 h 561"/>
                <a:gd name="T88" fmla="*/ 430 w 518"/>
                <a:gd name="T89" fmla="*/ 321 h 561"/>
                <a:gd name="T90" fmla="*/ 385 w 518"/>
                <a:gd name="T91" fmla="*/ 366 h 561"/>
                <a:gd name="T92" fmla="*/ 332 w 518"/>
                <a:gd name="T93" fmla="*/ 409 h 561"/>
                <a:gd name="T94" fmla="*/ 334 w 518"/>
                <a:gd name="T95" fmla="*/ 40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8" h="561">
                  <a:moveTo>
                    <a:pt x="385" y="415"/>
                  </a:moveTo>
                  <a:cubicBezTo>
                    <a:pt x="385" y="421"/>
                    <a:pt x="384" y="426"/>
                    <a:pt x="383" y="432"/>
                  </a:cubicBezTo>
                  <a:cubicBezTo>
                    <a:pt x="381" y="439"/>
                    <a:pt x="380" y="446"/>
                    <a:pt x="381" y="453"/>
                  </a:cubicBezTo>
                  <a:cubicBezTo>
                    <a:pt x="381" y="454"/>
                    <a:pt x="381" y="455"/>
                    <a:pt x="381" y="456"/>
                  </a:cubicBezTo>
                  <a:cubicBezTo>
                    <a:pt x="382" y="464"/>
                    <a:pt x="380" y="472"/>
                    <a:pt x="376" y="479"/>
                  </a:cubicBezTo>
                  <a:cubicBezTo>
                    <a:pt x="375" y="482"/>
                    <a:pt x="373" y="485"/>
                    <a:pt x="372" y="488"/>
                  </a:cubicBezTo>
                  <a:cubicBezTo>
                    <a:pt x="370" y="493"/>
                    <a:pt x="368" y="497"/>
                    <a:pt x="367" y="502"/>
                  </a:cubicBezTo>
                  <a:cubicBezTo>
                    <a:pt x="366" y="504"/>
                    <a:pt x="366" y="507"/>
                    <a:pt x="365" y="509"/>
                  </a:cubicBezTo>
                  <a:cubicBezTo>
                    <a:pt x="364" y="513"/>
                    <a:pt x="359" y="517"/>
                    <a:pt x="354" y="517"/>
                  </a:cubicBezTo>
                  <a:cubicBezTo>
                    <a:pt x="351" y="517"/>
                    <a:pt x="349" y="517"/>
                    <a:pt x="347" y="516"/>
                  </a:cubicBezTo>
                  <a:cubicBezTo>
                    <a:pt x="339" y="513"/>
                    <a:pt x="331" y="509"/>
                    <a:pt x="323" y="504"/>
                  </a:cubicBezTo>
                  <a:cubicBezTo>
                    <a:pt x="320" y="502"/>
                    <a:pt x="318" y="500"/>
                    <a:pt x="316" y="497"/>
                  </a:cubicBezTo>
                  <a:cubicBezTo>
                    <a:pt x="310" y="488"/>
                    <a:pt x="304" y="478"/>
                    <a:pt x="301" y="468"/>
                  </a:cubicBezTo>
                  <a:cubicBezTo>
                    <a:pt x="300" y="467"/>
                    <a:pt x="300" y="467"/>
                    <a:pt x="300" y="466"/>
                  </a:cubicBezTo>
                  <a:cubicBezTo>
                    <a:pt x="297" y="455"/>
                    <a:pt x="290" y="446"/>
                    <a:pt x="281" y="439"/>
                  </a:cubicBezTo>
                  <a:cubicBezTo>
                    <a:pt x="274" y="431"/>
                    <a:pt x="265" y="425"/>
                    <a:pt x="256" y="420"/>
                  </a:cubicBezTo>
                  <a:cubicBezTo>
                    <a:pt x="243" y="413"/>
                    <a:pt x="231" y="403"/>
                    <a:pt x="219" y="394"/>
                  </a:cubicBezTo>
                  <a:cubicBezTo>
                    <a:pt x="212" y="388"/>
                    <a:pt x="204" y="382"/>
                    <a:pt x="197" y="375"/>
                  </a:cubicBezTo>
                  <a:cubicBezTo>
                    <a:pt x="193" y="372"/>
                    <a:pt x="189" y="368"/>
                    <a:pt x="186" y="363"/>
                  </a:cubicBezTo>
                  <a:cubicBezTo>
                    <a:pt x="183" y="359"/>
                    <a:pt x="182" y="354"/>
                    <a:pt x="183" y="349"/>
                  </a:cubicBezTo>
                  <a:cubicBezTo>
                    <a:pt x="185" y="342"/>
                    <a:pt x="187" y="336"/>
                    <a:pt x="190" y="329"/>
                  </a:cubicBezTo>
                  <a:cubicBezTo>
                    <a:pt x="192" y="323"/>
                    <a:pt x="198" y="322"/>
                    <a:pt x="203" y="323"/>
                  </a:cubicBezTo>
                  <a:cubicBezTo>
                    <a:pt x="205" y="324"/>
                    <a:pt x="208" y="325"/>
                    <a:pt x="210" y="326"/>
                  </a:cubicBezTo>
                  <a:cubicBezTo>
                    <a:pt x="217" y="329"/>
                    <a:pt x="224" y="333"/>
                    <a:pt x="231" y="336"/>
                  </a:cubicBezTo>
                  <a:cubicBezTo>
                    <a:pt x="233" y="337"/>
                    <a:pt x="236" y="339"/>
                    <a:pt x="238" y="340"/>
                  </a:cubicBezTo>
                  <a:cubicBezTo>
                    <a:pt x="244" y="343"/>
                    <a:pt x="250" y="345"/>
                    <a:pt x="257" y="346"/>
                  </a:cubicBezTo>
                  <a:cubicBezTo>
                    <a:pt x="261" y="347"/>
                    <a:pt x="266" y="348"/>
                    <a:pt x="270" y="349"/>
                  </a:cubicBezTo>
                  <a:cubicBezTo>
                    <a:pt x="276" y="350"/>
                    <a:pt x="281" y="349"/>
                    <a:pt x="287" y="348"/>
                  </a:cubicBezTo>
                  <a:cubicBezTo>
                    <a:pt x="289" y="348"/>
                    <a:pt x="290" y="348"/>
                    <a:pt x="292" y="347"/>
                  </a:cubicBezTo>
                  <a:cubicBezTo>
                    <a:pt x="307" y="345"/>
                    <a:pt x="320" y="338"/>
                    <a:pt x="332" y="328"/>
                  </a:cubicBezTo>
                  <a:cubicBezTo>
                    <a:pt x="337" y="324"/>
                    <a:pt x="340" y="319"/>
                    <a:pt x="340" y="312"/>
                  </a:cubicBezTo>
                  <a:cubicBezTo>
                    <a:pt x="341" y="309"/>
                    <a:pt x="340" y="306"/>
                    <a:pt x="339" y="303"/>
                  </a:cubicBezTo>
                  <a:cubicBezTo>
                    <a:pt x="339" y="301"/>
                    <a:pt x="339" y="300"/>
                    <a:pt x="338" y="299"/>
                  </a:cubicBezTo>
                  <a:cubicBezTo>
                    <a:pt x="334" y="290"/>
                    <a:pt x="333" y="288"/>
                    <a:pt x="334" y="273"/>
                  </a:cubicBezTo>
                  <a:cubicBezTo>
                    <a:pt x="334" y="269"/>
                    <a:pt x="334" y="264"/>
                    <a:pt x="332" y="260"/>
                  </a:cubicBezTo>
                  <a:cubicBezTo>
                    <a:pt x="331" y="258"/>
                    <a:pt x="330" y="256"/>
                    <a:pt x="328" y="254"/>
                  </a:cubicBezTo>
                  <a:cubicBezTo>
                    <a:pt x="324" y="250"/>
                    <a:pt x="319" y="250"/>
                    <a:pt x="315" y="253"/>
                  </a:cubicBezTo>
                  <a:cubicBezTo>
                    <a:pt x="313" y="254"/>
                    <a:pt x="311" y="256"/>
                    <a:pt x="309" y="258"/>
                  </a:cubicBezTo>
                  <a:cubicBezTo>
                    <a:pt x="306" y="262"/>
                    <a:pt x="302" y="264"/>
                    <a:pt x="298" y="266"/>
                  </a:cubicBezTo>
                  <a:cubicBezTo>
                    <a:pt x="292" y="269"/>
                    <a:pt x="285" y="271"/>
                    <a:pt x="279" y="272"/>
                  </a:cubicBezTo>
                  <a:cubicBezTo>
                    <a:pt x="272" y="274"/>
                    <a:pt x="266" y="276"/>
                    <a:pt x="260" y="279"/>
                  </a:cubicBezTo>
                  <a:cubicBezTo>
                    <a:pt x="255" y="282"/>
                    <a:pt x="249" y="283"/>
                    <a:pt x="244" y="284"/>
                  </a:cubicBezTo>
                  <a:cubicBezTo>
                    <a:pt x="237" y="285"/>
                    <a:pt x="230" y="286"/>
                    <a:pt x="222" y="288"/>
                  </a:cubicBezTo>
                  <a:cubicBezTo>
                    <a:pt x="221" y="288"/>
                    <a:pt x="219" y="288"/>
                    <a:pt x="217" y="288"/>
                  </a:cubicBezTo>
                  <a:cubicBezTo>
                    <a:pt x="208" y="288"/>
                    <a:pt x="200" y="289"/>
                    <a:pt x="191" y="289"/>
                  </a:cubicBezTo>
                  <a:cubicBezTo>
                    <a:pt x="186" y="289"/>
                    <a:pt x="181" y="289"/>
                    <a:pt x="176" y="289"/>
                  </a:cubicBezTo>
                  <a:cubicBezTo>
                    <a:pt x="166" y="288"/>
                    <a:pt x="158" y="291"/>
                    <a:pt x="150" y="295"/>
                  </a:cubicBezTo>
                  <a:cubicBezTo>
                    <a:pt x="145" y="298"/>
                    <a:pt x="142" y="301"/>
                    <a:pt x="140" y="306"/>
                  </a:cubicBezTo>
                  <a:cubicBezTo>
                    <a:pt x="136" y="313"/>
                    <a:pt x="134" y="319"/>
                    <a:pt x="132" y="326"/>
                  </a:cubicBezTo>
                  <a:cubicBezTo>
                    <a:pt x="130" y="336"/>
                    <a:pt x="127" y="346"/>
                    <a:pt x="125" y="356"/>
                  </a:cubicBezTo>
                  <a:cubicBezTo>
                    <a:pt x="123" y="364"/>
                    <a:pt x="121" y="372"/>
                    <a:pt x="118" y="380"/>
                  </a:cubicBezTo>
                  <a:cubicBezTo>
                    <a:pt x="115" y="386"/>
                    <a:pt x="113" y="394"/>
                    <a:pt x="113" y="401"/>
                  </a:cubicBezTo>
                  <a:cubicBezTo>
                    <a:pt x="112" y="406"/>
                    <a:pt x="112" y="412"/>
                    <a:pt x="111" y="417"/>
                  </a:cubicBezTo>
                  <a:cubicBezTo>
                    <a:pt x="111" y="423"/>
                    <a:pt x="109" y="428"/>
                    <a:pt x="106" y="433"/>
                  </a:cubicBezTo>
                  <a:cubicBezTo>
                    <a:pt x="103" y="437"/>
                    <a:pt x="102" y="442"/>
                    <a:pt x="101" y="447"/>
                  </a:cubicBezTo>
                  <a:cubicBezTo>
                    <a:pt x="101" y="450"/>
                    <a:pt x="101" y="452"/>
                    <a:pt x="101" y="454"/>
                  </a:cubicBezTo>
                  <a:cubicBezTo>
                    <a:pt x="101" y="461"/>
                    <a:pt x="99" y="467"/>
                    <a:pt x="97" y="474"/>
                  </a:cubicBezTo>
                  <a:cubicBezTo>
                    <a:pt x="95" y="479"/>
                    <a:pt x="93" y="484"/>
                    <a:pt x="91" y="489"/>
                  </a:cubicBezTo>
                  <a:cubicBezTo>
                    <a:pt x="86" y="500"/>
                    <a:pt x="83" y="511"/>
                    <a:pt x="81" y="523"/>
                  </a:cubicBezTo>
                  <a:cubicBezTo>
                    <a:pt x="81" y="527"/>
                    <a:pt x="80" y="531"/>
                    <a:pt x="79" y="535"/>
                  </a:cubicBezTo>
                  <a:cubicBezTo>
                    <a:pt x="78" y="541"/>
                    <a:pt x="75" y="546"/>
                    <a:pt x="72" y="551"/>
                  </a:cubicBezTo>
                  <a:cubicBezTo>
                    <a:pt x="69" y="556"/>
                    <a:pt x="65" y="559"/>
                    <a:pt x="60" y="560"/>
                  </a:cubicBezTo>
                  <a:cubicBezTo>
                    <a:pt x="54" y="561"/>
                    <a:pt x="49" y="559"/>
                    <a:pt x="46" y="554"/>
                  </a:cubicBezTo>
                  <a:cubicBezTo>
                    <a:pt x="45" y="552"/>
                    <a:pt x="44" y="550"/>
                    <a:pt x="43" y="548"/>
                  </a:cubicBezTo>
                  <a:cubicBezTo>
                    <a:pt x="42" y="544"/>
                    <a:pt x="42" y="540"/>
                    <a:pt x="41" y="536"/>
                  </a:cubicBezTo>
                  <a:cubicBezTo>
                    <a:pt x="39" y="529"/>
                    <a:pt x="37" y="521"/>
                    <a:pt x="33" y="514"/>
                  </a:cubicBezTo>
                  <a:cubicBezTo>
                    <a:pt x="32" y="512"/>
                    <a:pt x="31" y="510"/>
                    <a:pt x="30" y="509"/>
                  </a:cubicBezTo>
                  <a:cubicBezTo>
                    <a:pt x="27" y="504"/>
                    <a:pt x="25" y="498"/>
                    <a:pt x="25" y="493"/>
                  </a:cubicBezTo>
                  <a:cubicBezTo>
                    <a:pt x="25" y="489"/>
                    <a:pt x="25" y="485"/>
                    <a:pt x="25" y="481"/>
                  </a:cubicBezTo>
                  <a:cubicBezTo>
                    <a:pt x="25" y="476"/>
                    <a:pt x="26" y="471"/>
                    <a:pt x="28" y="466"/>
                  </a:cubicBezTo>
                  <a:cubicBezTo>
                    <a:pt x="29" y="464"/>
                    <a:pt x="30" y="462"/>
                    <a:pt x="31" y="460"/>
                  </a:cubicBezTo>
                  <a:cubicBezTo>
                    <a:pt x="37" y="448"/>
                    <a:pt x="38" y="434"/>
                    <a:pt x="37" y="421"/>
                  </a:cubicBezTo>
                  <a:cubicBezTo>
                    <a:pt x="36" y="416"/>
                    <a:pt x="35" y="411"/>
                    <a:pt x="34" y="406"/>
                  </a:cubicBezTo>
                  <a:cubicBezTo>
                    <a:pt x="34" y="400"/>
                    <a:pt x="33" y="394"/>
                    <a:pt x="34" y="388"/>
                  </a:cubicBezTo>
                  <a:cubicBezTo>
                    <a:pt x="34" y="384"/>
                    <a:pt x="35" y="381"/>
                    <a:pt x="35" y="377"/>
                  </a:cubicBezTo>
                  <a:cubicBezTo>
                    <a:pt x="35" y="372"/>
                    <a:pt x="35" y="367"/>
                    <a:pt x="34" y="362"/>
                  </a:cubicBezTo>
                  <a:cubicBezTo>
                    <a:pt x="33" y="356"/>
                    <a:pt x="32" y="349"/>
                    <a:pt x="32" y="343"/>
                  </a:cubicBezTo>
                  <a:cubicBezTo>
                    <a:pt x="31" y="338"/>
                    <a:pt x="30" y="333"/>
                    <a:pt x="29" y="328"/>
                  </a:cubicBezTo>
                  <a:cubicBezTo>
                    <a:pt x="26" y="316"/>
                    <a:pt x="25" y="304"/>
                    <a:pt x="25" y="291"/>
                  </a:cubicBezTo>
                  <a:cubicBezTo>
                    <a:pt x="25" y="280"/>
                    <a:pt x="22" y="270"/>
                    <a:pt x="17" y="261"/>
                  </a:cubicBezTo>
                  <a:cubicBezTo>
                    <a:pt x="11" y="250"/>
                    <a:pt x="6" y="238"/>
                    <a:pt x="3" y="227"/>
                  </a:cubicBezTo>
                  <a:cubicBezTo>
                    <a:pt x="2" y="225"/>
                    <a:pt x="1" y="222"/>
                    <a:pt x="1" y="220"/>
                  </a:cubicBezTo>
                  <a:cubicBezTo>
                    <a:pt x="1" y="219"/>
                    <a:pt x="1" y="218"/>
                    <a:pt x="1" y="217"/>
                  </a:cubicBezTo>
                  <a:cubicBezTo>
                    <a:pt x="0" y="212"/>
                    <a:pt x="5" y="208"/>
                    <a:pt x="10" y="210"/>
                  </a:cubicBezTo>
                  <a:cubicBezTo>
                    <a:pt x="12" y="211"/>
                    <a:pt x="15" y="212"/>
                    <a:pt x="17" y="214"/>
                  </a:cubicBezTo>
                  <a:cubicBezTo>
                    <a:pt x="23" y="218"/>
                    <a:pt x="27" y="224"/>
                    <a:pt x="32" y="230"/>
                  </a:cubicBezTo>
                  <a:cubicBezTo>
                    <a:pt x="33" y="232"/>
                    <a:pt x="35" y="235"/>
                    <a:pt x="36" y="237"/>
                  </a:cubicBezTo>
                  <a:cubicBezTo>
                    <a:pt x="39" y="242"/>
                    <a:pt x="43" y="247"/>
                    <a:pt x="47" y="252"/>
                  </a:cubicBezTo>
                  <a:cubicBezTo>
                    <a:pt x="49" y="254"/>
                    <a:pt x="50" y="256"/>
                    <a:pt x="52" y="258"/>
                  </a:cubicBezTo>
                  <a:cubicBezTo>
                    <a:pt x="56" y="263"/>
                    <a:pt x="58" y="268"/>
                    <a:pt x="60" y="273"/>
                  </a:cubicBezTo>
                  <a:cubicBezTo>
                    <a:pt x="63" y="285"/>
                    <a:pt x="67" y="297"/>
                    <a:pt x="72" y="308"/>
                  </a:cubicBezTo>
                  <a:cubicBezTo>
                    <a:pt x="74" y="313"/>
                    <a:pt x="76" y="318"/>
                    <a:pt x="78" y="324"/>
                  </a:cubicBezTo>
                  <a:cubicBezTo>
                    <a:pt x="80" y="330"/>
                    <a:pt x="80" y="336"/>
                    <a:pt x="79" y="342"/>
                  </a:cubicBezTo>
                  <a:cubicBezTo>
                    <a:pt x="78" y="346"/>
                    <a:pt x="77" y="350"/>
                    <a:pt x="76" y="355"/>
                  </a:cubicBezTo>
                  <a:cubicBezTo>
                    <a:pt x="75" y="359"/>
                    <a:pt x="75" y="364"/>
                    <a:pt x="76" y="368"/>
                  </a:cubicBezTo>
                  <a:cubicBezTo>
                    <a:pt x="76" y="370"/>
                    <a:pt x="77" y="373"/>
                    <a:pt x="78" y="374"/>
                  </a:cubicBezTo>
                  <a:cubicBezTo>
                    <a:pt x="81" y="378"/>
                    <a:pt x="85" y="379"/>
                    <a:pt x="88" y="376"/>
                  </a:cubicBezTo>
                  <a:cubicBezTo>
                    <a:pt x="89" y="375"/>
                    <a:pt x="91" y="374"/>
                    <a:pt x="92" y="373"/>
                  </a:cubicBezTo>
                  <a:cubicBezTo>
                    <a:pt x="97" y="364"/>
                    <a:pt x="101" y="355"/>
                    <a:pt x="103" y="345"/>
                  </a:cubicBezTo>
                  <a:cubicBezTo>
                    <a:pt x="104" y="341"/>
                    <a:pt x="105" y="336"/>
                    <a:pt x="106" y="332"/>
                  </a:cubicBezTo>
                  <a:cubicBezTo>
                    <a:pt x="108" y="322"/>
                    <a:pt x="112" y="313"/>
                    <a:pt x="118" y="305"/>
                  </a:cubicBezTo>
                  <a:cubicBezTo>
                    <a:pt x="122" y="299"/>
                    <a:pt x="126" y="294"/>
                    <a:pt x="130" y="288"/>
                  </a:cubicBezTo>
                  <a:cubicBezTo>
                    <a:pt x="133" y="284"/>
                    <a:pt x="136" y="279"/>
                    <a:pt x="140" y="275"/>
                  </a:cubicBezTo>
                  <a:cubicBezTo>
                    <a:pt x="142" y="271"/>
                    <a:pt x="145" y="268"/>
                    <a:pt x="149" y="265"/>
                  </a:cubicBezTo>
                  <a:cubicBezTo>
                    <a:pt x="153" y="262"/>
                    <a:pt x="157" y="258"/>
                    <a:pt x="161" y="254"/>
                  </a:cubicBezTo>
                  <a:cubicBezTo>
                    <a:pt x="166" y="248"/>
                    <a:pt x="173" y="243"/>
                    <a:pt x="179" y="238"/>
                  </a:cubicBezTo>
                  <a:cubicBezTo>
                    <a:pt x="182" y="235"/>
                    <a:pt x="186" y="233"/>
                    <a:pt x="191" y="233"/>
                  </a:cubicBezTo>
                  <a:cubicBezTo>
                    <a:pt x="195" y="232"/>
                    <a:pt x="198" y="231"/>
                    <a:pt x="202" y="231"/>
                  </a:cubicBezTo>
                  <a:cubicBezTo>
                    <a:pt x="211" y="229"/>
                    <a:pt x="220" y="226"/>
                    <a:pt x="228" y="222"/>
                  </a:cubicBezTo>
                  <a:cubicBezTo>
                    <a:pt x="231" y="221"/>
                    <a:pt x="234" y="219"/>
                    <a:pt x="236" y="217"/>
                  </a:cubicBezTo>
                  <a:cubicBezTo>
                    <a:pt x="246" y="212"/>
                    <a:pt x="256" y="207"/>
                    <a:pt x="267" y="203"/>
                  </a:cubicBezTo>
                  <a:cubicBezTo>
                    <a:pt x="272" y="201"/>
                    <a:pt x="277" y="199"/>
                    <a:pt x="282" y="196"/>
                  </a:cubicBezTo>
                  <a:cubicBezTo>
                    <a:pt x="296" y="186"/>
                    <a:pt x="309" y="176"/>
                    <a:pt x="322" y="165"/>
                  </a:cubicBezTo>
                  <a:cubicBezTo>
                    <a:pt x="322" y="164"/>
                    <a:pt x="323" y="164"/>
                    <a:pt x="324" y="163"/>
                  </a:cubicBezTo>
                  <a:cubicBezTo>
                    <a:pt x="326" y="161"/>
                    <a:pt x="327" y="158"/>
                    <a:pt x="327" y="155"/>
                  </a:cubicBezTo>
                  <a:cubicBezTo>
                    <a:pt x="328" y="150"/>
                    <a:pt x="328" y="144"/>
                    <a:pt x="326" y="139"/>
                  </a:cubicBezTo>
                  <a:cubicBezTo>
                    <a:pt x="325" y="137"/>
                    <a:pt x="325" y="136"/>
                    <a:pt x="324" y="134"/>
                  </a:cubicBezTo>
                  <a:cubicBezTo>
                    <a:pt x="319" y="124"/>
                    <a:pt x="317" y="114"/>
                    <a:pt x="315" y="104"/>
                  </a:cubicBezTo>
                  <a:cubicBezTo>
                    <a:pt x="315" y="100"/>
                    <a:pt x="314" y="96"/>
                    <a:pt x="313" y="92"/>
                  </a:cubicBezTo>
                  <a:cubicBezTo>
                    <a:pt x="313" y="86"/>
                    <a:pt x="311" y="81"/>
                    <a:pt x="308" y="76"/>
                  </a:cubicBezTo>
                  <a:cubicBezTo>
                    <a:pt x="306" y="73"/>
                    <a:pt x="305" y="70"/>
                    <a:pt x="303" y="67"/>
                  </a:cubicBezTo>
                  <a:cubicBezTo>
                    <a:pt x="302" y="65"/>
                    <a:pt x="301" y="63"/>
                    <a:pt x="300" y="61"/>
                  </a:cubicBezTo>
                  <a:cubicBezTo>
                    <a:pt x="297" y="55"/>
                    <a:pt x="298" y="49"/>
                    <a:pt x="301" y="44"/>
                  </a:cubicBezTo>
                  <a:cubicBezTo>
                    <a:pt x="302" y="43"/>
                    <a:pt x="302" y="43"/>
                    <a:pt x="302" y="42"/>
                  </a:cubicBezTo>
                  <a:cubicBezTo>
                    <a:pt x="309" y="32"/>
                    <a:pt x="315" y="21"/>
                    <a:pt x="320" y="10"/>
                  </a:cubicBezTo>
                  <a:cubicBezTo>
                    <a:pt x="323" y="3"/>
                    <a:pt x="330" y="0"/>
                    <a:pt x="338" y="2"/>
                  </a:cubicBezTo>
                  <a:cubicBezTo>
                    <a:pt x="342" y="3"/>
                    <a:pt x="345" y="5"/>
                    <a:pt x="347" y="9"/>
                  </a:cubicBezTo>
                  <a:cubicBezTo>
                    <a:pt x="348" y="11"/>
                    <a:pt x="348" y="12"/>
                    <a:pt x="349" y="14"/>
                  </a:cubicBezTo>
                  <a:cubicBezTo>
                    <a:pt x="352" y="22"/>
                    <a:pt x="356" y="30"/>
                    <a:pt x="360" y="38"/>
                  </a:cubicBezTo>
                  <a:cubicBezTo>
                    <a:pt x="363" y="43"/>
                    <a:pt x="365" y="48"/>
                    <a:pt x="368" y="53"/>
                  </a:cubicBezTo>
                  <a:cubicBezTo>
                    <a:pt x="369" y="56"/>
                    <a:pt x="371" y="58"/>
                    <a:pt x="374" y="60"/>
                  </a:cubicBezTo>
                  <a:cubicBezTo>
                    <a:pt x="376" y="62"/>
                    <a:pt x="379" y="64"/>
                    <a:pt x="381" y="65"/>
                  </a:cubicBezTo>
                  <a:cubicBezTo>
                    <a:pt x="386" y="69"/>
                    <a:pt x="391" y="73"/>
                    <a:pt x="396" y="76"/>
                  </a:cubicBezTo>
                  <a:cubicBezTo>
                    <a:pt x="400" y="79"/>
                    <a:pt x="405" y="81"/>
                    <a:pt x="410" y="82"/>
                  </a:cubicBezTo>
                  <a:cubicBezTo>
                    <a:pt x="415" y="83"/>
                    <a:pt x="419" y="84"/>
                    <a:pt x="424" y="85"/>
                  </a:cubicBezTo>
                  <a:cubicBezTo>
                    <a:pt x="427" y="86"/>
                    <a:pt x="429" y="86"/>
                    <a:pt x="431" y="86"/>
                  </a:cubicBezTo>
                  <a:cubicBezTo>
                    <a:pt x="437" y="88"/>
                    <a:pt x="441" y="91"/>
                    <a:pt x="444" y="96"/>
                  </a:cubicBezTo>
                  <a:cubicBezTo>
                    <a:pt x="446" y="101"/>
                    <a:pt x="447" y="106"/>
                    <a:pt x="448" y="111"/>
                  </a:cubicBezTo>
                  <a:cubicBezTo>
                    <a:pt x="449" y="116"/>
                    <a:pt x="449" y="121"/>
                    <a:pt x="448" y="126"/>
                  </a:cubicBezTo>
                  <a:cubicBezTo>
                    <a:pt x="447" y="130"/>
                    <a:pt x="446" y="134"/>
                    <a:pt x="443" y="138"/>
                  </a:cubicBezTo>
                  <a:cubicBezTo>
                    <a:pt x="435" y="149"/>
                    <a:pt x="427" y="160"/>
                    <a:pt x="418" y="172"/>
                  </a:cubicBezTo>
                  <a:cubicBezTo>
                    <a:pt x="415" y="176"/>
                    <a:pt x="411" y="180"/>
                    <a:pt x="407" y="183"/>
                  </a:cubicBezTo>
                  <a:cubicBezTo>
                    <a:pt x="402" y="186"/>
                    <a:pt x="398" y="190"/>
                    <a:pt x="394" y="195"/>
                  </a:cubicBezTo>
                  <a:cubicBezTo>
                    <a:pt x="391" y="199"/>
                    <a:pt x="387" y="203"/>
                    <a:pt x="383" y="207"/>
                  </a:cubicBezTo>
                  <a:cubicBezTo>
                    <a:pt x="380" y="211"/>
                    <a:pt x="378" y="214"/>
                    <a:pt x="376" y="218"/>
                  </a:cubicBezTo>
                  <a:cubicBezTo>
                    <a:pt x="374" y="222"/>
                    <a:pt x="373" y="226"/>
                    <a:pt x="374" y="230"/>
                  </a:cubicBezTo>
                  <a:cubicBezTo>
                    <a:pt x="374" y="233"/>
                    <a:pt x="375" y="235"/>
                    <a:pt x="376" y="238"/>
                  </a:cubicBezTo>
                  <a:cubicBezTo>
                    <a:pt x="377" y="242"/>
                    <a:pt x="378" y="247"/>
                    <a:pt x="379" y="251"/>
                  </a:cubicBezTo>
                  <a:cubicBezTo>
                    <a:pt x="380" y="255"/>
                    <a:pt x="380" y="260"/>
                    <a:pt x="379" y="264"/>
                  </a:cubicBezTo>
                  <a:cubicBezTo>
                    <a:pt x="378" y="267"/>
                    <a:pt x="377" y="271"/>
                    <a:pt x="377" y="274"/>
                  </a:cubicBezTo>
                  <a:cubicBezTo>
                    <a:pt x="376" y="280"/>
                    <a:pt x="379" y="286"/>
                    <a:pt x="385" y="289"/>
                  </a:cubicBezTo>
                  <a:cubicBezTo>
                    <a:pt x="388" y="291"/>
                    <a:pt x="391" y="291"/>
                    <a:pt x="394" y="289"/>
                  </a:cubicBezTo>
                  <a:cubicBezTo>
                    <a:pt x="397" y="287"/>
                    <a:pt x="399" y="285"/>
                    <a:pt x="402" y="282"/>
                  </a:cubicBezTo>
                  <a:cubicBezTo>
                    <a:pt x="405" y="279"/>
                    <a:pt x="408" y="276"/>
                    <a:pt x="412" y="274"/>
                  </a:cubicBezTo>
                  <a:cubicBezTo>
                    <a:pt x="419" y="271"/>
                    <a:pt x="426" y="267"/>
                    <a:pt x="433" y="263"/>
                  </a:cubicBezTo>
                  <a:cubicBezTo>
                    <a:pt x="442" y="258"/>
                    <a:pt x="453" y="255"/>
                    <a:pt x="463" y="256"/>
                  </a:cubicBezTo>
                  <a:cubicBezTo>
                    <a:pt x="468" y="257"/>
                    <a:pt x="473" y="258"/>
                    <a:pt x="478" y="259"/>
                  </a:cubicBezTo>
                  <a:cubicBezTo>
                    <a:pt x="483" y="260"/>
                    <a:pt x="487" y="262"/>
                    <a:pt x="490" y="265"/>
                  </a:cubicBezTo>
                  <a:cubicBezTo>
                    <a:pt x="495" y="270"/>
                    <a:pt x="501" y="275"/>
                    <a:pt x="506" y="280"/>
                  </a:cubicBezTo>
                  <a:cubicBezTo>
                    <a:pt x="510" y="285"/>
                    <a:pt x="513" y="290"/>
                    <a:pt x="514" y="296"/>
                  </a:cubicBezTo>
                  <a:cubicBezTo>
                    <a:pt x="515" y="306"/>
                    <a:pt x="517" y="316"/>
                    <a:pt x="518" y="326"/>
                  </a:cubicBezTo>
                  <a:cubicBezTo>
                    <a:pt x="518" y="331"/>
                    <a:pt x="517" y="336"/>
                    <a:pt x="516" y="341"/>
                  </a:cubicBezTo>
                  <a:cubicBezTo>
                    <a:pt x="514" y="345"/>
                    <a:pt x="512" y="349"/>
                    <a:pt x="508" y="352"/>
                  </a:cubicBezTo>
                  <a:cubicBezTo>
                    <a:pt x="499" y="358"/>
                    <a:pt x="491" y="365"/>
                    <a:pt x="483" y="372"/>
                  </a:cubicBezTo>
                  <a:cubicBezTo>
                    <a:pt x="479" y="375"/>
                    <a:pt x="475" y="377"/>
                    <a:pt x="470" y="379"/>
                  </a:cubicBezTo>
                  <a:cubicBezTo>
                    <a:pt x="460" y="382"/>
                    <a:pt x="451" y="385"/>
                    <a:pt x="441" y="387"/>
                  </a:cubicBezTo>
                  <a:cubicBezTo>
                    <a:pt x="436" y="388"/>
                    <a:pt x="432" y="388"/>
                    <a:pt x="428" y="388"/>
                  </a:cubicBezTo>
                  <a:cubicBezTo>
                    <a:pt x="420" y="387"/>
                    <a:pt x="413" y="389"/>
                    <a:pt x="406" y="392"/>
                  </a:cubicBezTo>
                  <a:cubicBezTo>
                    <a:pt x="401" y="395"/>
                    <a:pt x="396" y="397"/>
                    <a:pt x="391" y="399"/>
                  </a:cubicBezTo>
                  <a:cubicBezTo>
                    <a:pt x="390" y="400"/>
                    <a:pt x="389" y="400"/>
                    <a:pt x="388" y="401"/>
                  </a:cubicBezTo>
                  <a:cubicBezTo>
                    <a:pt x="387" y="403"/>
                    <a:pt x="385" y="404"/>
                    <a:pt x="385" y="407"/>
                  </a:cubicBezTo>
                  <a:cubicBezTo>
                    <a:pt x="385" y="408"/>
                    <a:pt x="385" y="410"/>
                    <a:pt x="384" y="412"/>
                  </a:cubicBezTo>
                  <a:cubicBezTo>
                    <a:pt x="384" y="413"/>
                    <a:pt x="385" y="414"/>
                    <a:pt x="385" y="415"/>
                  </a:cubicBezTo>
                  <a:close/>
                  <a:moveTo>
                    <a:pt x="391" y="375"/>
                  </a:moveTo>
                  <a:cubicBezTo>
                    <a:pt x="393" y="375"/>
                    <a:pt x="396" y="374"/>
                    <a:pt x="398" y="372"/>
                  </a:cubicBezTo>
                  <a:cubicBezTo>
                    <a:pt x="404" y="367"/>
                    <a:pt x="410" y="362"/>
                    <a:pt x="415" y="357"/>
                  </a:cubicBezTo>
                  <a:cubicBezTo>
                    <a:pt x="417" y="356"/>
                    <a:pt x="418" y="354"/>
                    <a:pt x="419" y="353"/>
                  </a:cubicBezTo>
                  <a:cubicBezTo>
                    <a:pt x="424" y="346"/>
                    <a:pt x="429" y="340"/>
                    <a:pt x="434" y="333"/>
                  </a:cubicBezTo>
                  <a:cubicBezTo>
                    <a:pt x="435" y="332"/>
                    <a:pt x="436" y="330"/>
                    <a:pt x="436" y="329"/>
                  </a:cubicBezTo>
                  <a:cubicBezTo>
                    <a:pt x="437" y="325"/>
                    <a:pt x="434" y="320"/>
                    <a:pt x="430" y="321"/>
                  </a:cubicBezTo>
                  <a:cubicBezTo>
                    <a:pt x="428" y="321"/>
                    <a:pt x="426" y="322"/>
                    <a:pt x="424" y="323"/>
                  </a:cubicBezTo>
                  <a:cubicBezTo>
                    <a:pt x="422" y="325"/>
                    <a:pt x="420" y="326"/>
                    <a:pt x="419" y="328"/>
                  </a:cubicBezTo>
                  <a:cubicBezTo>
                    <a:pt x="409" y="339"/>
                    <a:pt x="399" y="350"/>
                    <a:pt x="388" y="361"/>
                  </a:cubicBezTo>
                  <a:cubicBezTo>
                    <a:pt x="386" y="362"/>
                    <a:pt x="385" y="364"/>
                    <a:pt x="385" y="366"/>
                  </a:cubicBezTo>
                  <a:cubicBezTo>
                    <a:pt x="384" y="367"/>
                    <a:pt x="384" y="368"/>
                    <a:pt x="384" y="369"/>
                  </a:cubicBezTo>
                  <a:cubicBezTo>
                    <a:pt x="385" y="372"/>
                    <a:pt x="387" y="374"/>
                    <a:pt x="391" y="375"/>
                  </a:cubicBezTo>
                  <a:close/>
                  <a:moveTo>
                    <a:pt x="334" y="409"/>
                  </a:moveTo>
                  <a:cubicBezTo>
                    <a:pt x="333" y="409"/>
                    <a:pt x="333" y="409"/>
                    <a:pt x="332" y="409"/>
                  </a:cubicBezTo>
                  <a:cubicBezTo>
                    <a:pt x="325" y="411"/>
                    <a:pt x="321" y="420"/>
                    <a:pt x="326" y="426"/>
                  </a:cubicBezTo>
                  <a:cubicBezTo>
                    <a:pt x="328" y="429"/>
                    <a:pt x="332" y="430"/>
                    <a:pt x="336" y="428"/>
                  </a:cubicBezTo>
                  <a:cubicBezTo>
                    <a:pt x="340" y="426"/>
                    <a:pt x="343" y="419"/>
                    <a:pt x="340" y="413"/>
                  </a:cubicBezTo>
                  <a:cubicBezTo>
                    <a:pt x="339" y="411"/>
                    <a:pt x="336" y="409"/>
                    <a:pt x="334" y="40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
              <a:extLst>
                <a:ext uri="{FF2B5EF4-FFF2-40B4-BE49-F238E27FC236}">
                  <a16:creationId xmlns:a16="http://schemas.microsoft.com/office/drawing/2014/main" id="{98DEA505-196F-49DE-B82B-186D1C881815}"/>
                </a:ext>
              </a:extLst>
            </p:cNvPr>
            <p:cNvSpPr>
              <a:spLocks/>
            </p:cNvSpPr>
            <p:nvPr/>
          </p:nvSpPr>
          <p:spPr bwMode="auto">
            <a:xfrm>
              <a:off x="6362702" y="5410200"/>
              <a:ext cx="500063" cy="531813"/>
            </a:xfrm>
            <a:custGeom>
              <a:avLst/>
              <a:gdLst>
                <a:gd name="T0" fmla="*/ 312 w 570"/>
                <a:gd name="T1" fmla="*/ 482 h 618"/>
                <a:gd name="T2" fmla="*/ 306 w 570"/>
                <a:gd name="T3" fmla="*/ 533 h 618"/>
                <a:gd name="T4" fmla="*/ 279 w 570"/>
                <a:gd name="T5" fmla="*/ 570 h 618"/>
                <a:gd name="T6" fmla="*/ 251 w 570"/>
                <a:gd name="T7" fmla="*/ 612 h 618"/>
                <a:gd name="T8" fmla="*/ 227 w 570"/>
                <a:gd name="T9" fmla="*/ 599 h 618"/>
                <a:gd name="T10" fmla="*/ 228 w 570"/>
                <a:gd name="T11" fmla="*/ 563 h 618"/>
                <a:gd name="T12" fmla="*/ 168 w 570"/>
                <a:gd name="T13" fmla="*/ 521 h 618"/>
                <a:gd name="T14" fmla="*/ 130 w 570"/>
                <a:gd name="T15" fmla="*/ 491 h 618"/>
                <a:gd name="T16" fmla="*/ 149 w 570"/>
                <a:gd name="T17" fmla="*/ 488 h 618"/>
                <a:gd name="T18" fmla="*/ 192 w 570"/>
                <a:gd name="T19" fmla="*/ 509 h 618"/>
                <a:gd name="T20" fmla="*/ 245 w 570"/>
                <a:gd name="T21" fmla="*/ 502 h 618"/>
                <a:gd name="T22" fmla="*/ 256 w 570"/>
                <a:gd name="T23" fmla="*/ 440 h 618"/>
                <a:gd name="T24" fmla="*/ 256 w 570"/>
                <a:gd name="T25" fmla="*/ 366 h 618"/>
                <a:gd name="T26" fmla="*/ 258 w 570"/>
                <a:gd name="T27" fmla="*/ 295 h 618"/>
                <a:gd name="T28" fmla="*/ 257 w 570"/>
                <a:gd name="T29" fmla="*/ 258 h 618"/>
                <a:gd name="T30" fmla="*/ 237 w 570"/>
                <a:gd name="T31" fmla="*/ 267 h 618"/>
                <a:gd name="T32" fmla="*/ 194 w 570"/>
                <a:gd name="T33" fmla="*/ 329 h 618"/>
                <a:gd name="T34" fmla="*/ 141 w 570"/>
                <a:gd name="T35" fmla="*/ 385 h 618"/>
                <a:gd name="T36" fmla="*/ 77 w 570"/>
                <a:gd name="T37" fmla="*/ 424 h 618"/>
                <a:gd name="T38" fmla="*/ 54 w 570"/>
                <a:gd name="T39" fmla="*/ 437 h 618"/>
                <a:gd name="T40" fmla="*/ 23 w 570"/>
                <a:gd name="T41" fmla="*/ 450 h 618"/>
                <a:gd name="T42" fmla="*/ 6 w 570"/>
                <a:gd name="T43" fmla="*/ 433 h 618"/>
                <a:gd name="T44" fmla="*/ 42 w 570"/>
                <a:gd name="T45" fmla="*/ 422 h 618"/>
                <a:gd name="T46" fmla="*/ 75 w 570"/>
                <a:gd name="T47" fmla="*/ 399 h 618"/>
                <a:gd name="T48" fmla="*/ 105 w 570"/>
                <a:gd name="T49" fmla="*/ 370 h 618"/>
                <a:gd name="T50" fmla="*/ 148 w 570"/>
                <a:gd name="T51" fmla="*/ 320 h 618"/>
                <a:gd name="T52" fmla="*/ 175 w 570"/>
                <a:gd name="T53" fmla="*/ 287 h 618"/>
                <a:gd name="T54" fmla="*/ 205 w 570"/>
                <a:gd name="T55" fmla="*/ 228 h 618"/>
                <a:gd name="T56" fmla="*/ 201 w 570"/>
                <a:gd name="T57" fmla="*/ 208 h 618"/>
                <a:gd name="T58" fmla="*/ 168 w 570"/>
                <a:gd name="T59" fmla="*/ 221 h 618"/>
                <a:gd name="T60" fmla="*/ 112 w 570"/>
                <a:gd name="T61" fmla="*/ 254 h 618"/>
                <a:gd name="T62" fmla="*/ 58 w 570"/>
                <a:gd name="T63" fmla="*/ 233 h 618"/>
                <a:gd name="T64" fmla="*/ 58 w 570"/>
                <a:gd name="T65" fmla="*/ 207 h 618"/>
                <a:gd name="T66" fmla="*/ 84 w 570"/>
                <a:gd name="T67" fmla="*/ 200 h 618"/>
                <a:gd name="T68" fmla="*/ 159 w 570"/>
                <a:gd name="T69" fmla="*/ 179 h 618"/>
                <a:gd name="T70" fmla="*/ 202 w 570"/>
                <a:gd name="T71" fmla="*/ 164 h 618"/>
                <a:gd name="T72" fmla="*/ 261 w 570"/>
                <a:gd name="T73" fmla="*/ 139 h 618"/>
                <a:gd name="T74" fmla="*/ 265 w 570"/>
                <a:gd name="T75" fmla="*/ 96 h 618"/>
                <a:gd name="T76" fmla="*/ 259 w 570"/>
                <a:gd name="T77" fmla="*/ 55 h 618"/>
                <a:gd name="T78" fmla="*/ 258 w 570"/>
                <a:gd name="T79" fmla="*/ 30 h 618"/>
                <a:gd name="T80" fmla="*/ 270 w 570"/>
                <a:gd name="T81" fmla="*/ 5 h 618"/>
                <a:gd name="T82" fmla="*/ 312 w 570"/>
                <a:gd name="T83" fmla="*/ 21 h 618"/>
                <a:gd name="T84" fmla="*/ 338 w 570"/>
                <a:gd name="T85" fmla="*/ 77 h 618"/>
                <a:gd name="T86" fmla="*/ 324 w 570"/>
                <a:gd name="T87" fmla="*/ 115 h 618"/>
                <a:gd name="T88" fmla="*/ 344 w 570"/>
                <a:gd name="T89" fmla="*/ 124 h 618"/>
                <a:gd name="T90" fmla="*/ 404 w 570"/>
                <a:gd name="T91" fmla="*/ 123 h 618"/>
                <a:gd name="T92" fmla="*/ 424 w 570"/>
                <a:gd name="T93" fmla="*/ 150 h 618"/>
                <a:gd name="T94" fmla="*/ 405 w 570"/>
                <a:gd name="T95" fmla="*/ 181 h 618"/>
                <a:gd name="T96" fmla="*/ 374 w 570"/>
                <a:gd name="T97" fmla="*/ 174 h 618"/>
                <a:gd name="T98" fmla="*/ 325 w 570"/>
                <a:gd name="T99" fmla="*/ 186 h 618"/>
                <a:gd name="T100" fmla="*/ 329 w 570"/>
                <a:gd name="T101" fmla="*/ 223 h 618"/>
                <a:gd name="T102" fmla="*/ 373 w 570"/>
                <a:gd name="T103" fmla="*/ 276 h 618"/>
                <a:gd name="T104" fmla="*/ 433 w 570"/>
                <a:gd name="T105" fmla="*/ 323 h 618"/>
                <a:gd name="T106" fmla="*/ 483 w 570"/>
                <a:gd name="T107" fmla="*/ 346 h 618"/>
                <a:gd name="T108" fmla="*/ 537 w 570"/>
                <a:gd name="T109" fmla="*/ 374 h 618"/>
                <a:gd name="T110" fmla="*/ 569 w 570"/>
                <a:gd name="T111" fmla="*/ 389 h 618"/>
                <a:gd name="T112" fmla="*/ 554 w 570"/>
                <a:gd name="T113" fmla="*/ 408 h 618"/>
                <a:gd name="T114" fmla="*/ 495 w 570"/>
                <a:gd name="T115" fmla="*/ 425 h 618"/>
                <a:gd name="T116" fmla="*/ 436 w 570"/>
                <a:gd name="T117" fmla="*/ 421 h 618"/>
                <a:gd name="T118" fmla="*/ 383 w 570"/>
                <a:gd name="T119" fmla="*/ 376 h 618"/>
                <a:gd name="T120" fmla="*/ 333 w 570"/>
                <a:gd name="T121" fmla="*/ 320 h 618"/>
                <a:gd name="T122" fmla="*/ 318 w 570"/>
                <a:gd name="T123" fmla="*/ 318 h 618"/>
                <a:gd name="T124" fmla="*/ 312 w 570"/>
                <a:gd name="T125" fmla="*/ 35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0" h="618">
                  <a:moveTo>
                    <a:pt x="312" y="427"/>
                  </a:moveTo>
                  <a:cubicBezTo>
                    <a:pt x="312" y="431"/>
                    <a:pt x="312" y="435"/>
                    <a:pt x="312" y="439"/>
                  </a:cubicBezTo>
                  <a:cubicBezTo>
                    <a:pt x="313" y="453"/>
                    <a:pt x="312" y="468"/>
                    <a:pt x="312" y="482"/>
                  </a:cubicBezTo>
                  <a:cubicBezTo>
                    <a:pt x="311" y="490"/>
                    <a:pt x="311" y="498"/>
                    <a:pt x="311" y="506"/>
                  </a:cubicBezTo>
                  <a:cubicBezTo>
                    <a:pt x="311" y="509"/>
                    <a:pt x="311" y="513"/>
                    <a:pt x="311" y="516"/>
                  </a:cubicBezTo>
                  <a:cubicBezTo>
                    <a:pt x="311" y="522"/>
                    <a:pt x="309" y="528"/>
                    <a:pt x="306" y="533"/>
                  </a:cubicBezTo>
                  <a:cubicBezTo>
                    <a:pt x="304" y="537"/>
                    <a:pt x="302" y="541"/>
                    <a:pt x="299" y="545"/>
                  </a:cubicBezTo>
                  <a:cubicBezTo>
                    <a:pt x="294" y="551"/>
                    <a:pt x="290" y="557"/>
                    <a:pt x="285" y="563"/>
                  </a:cubicBezTo>
                  <a:cubicBezTo>
                    <a:pt x="283" y="566"/>
                    <a:pt x="281" y="568"/>
                    <a:pt x="279" y="570"/>
                  </a:cubicBezTo>
                  <a:cubicBezTo>
                    <a:pt x="277" y="572"/>
                    <a:pt x="274" y="574"/>
                    <a:pt x="272" y="577"/>
                  </a:cubicBezTo>
                  <a:cubicBezTo>
                    <a:pt x="269" y="579"/>
                    <a:pt x="267" y="582"/>
                    <a:pt x="267" y="585"/>
                  </a:cubicBezTo>
                  <a:cubicBezTo>
                    <a:pt x="264" y="596"/>
                    <a:pt x="258" y="604"/>
                    <a:pt x="251" y="612"/>
                  </a:cubicBezTo>
                  <a:cubicBezTo>
                    <a:pt x="250" y="613"/>
                    <a:pt x="249" y="614"/>
                    <a:pt x="248" y="614"/>
                  </a:cubicBezTo>
                  <a:cubicBezTo>
                    <a:pt x="244" y="618"/>
                    <a:pt x="237" y="618"/>
                    <a:pt x="233" y="614"/>
                  </a:cubicBezTo>
                  <a:cubicBezTo>
                    <a:pt x="228" y="610"/>
                    <a:pt x="226" y="605"/>
                    <a:pt x="227" y="599"/>
                  </a:cubicBezTo>
                  <a:cubicBezTo>
                    <a:pt x="227" y="596"/>
                    <a:pt x="228" y="593"/>
                    <a:pt x="229" y="589"/>
                  </a:cubicBezTo>
                  <a:cubicBezTo>
                    <a:pt x="231" y="582"/>
                    <a:pt x="231" y="575"/>
                    <a:pt x="229" y="568"/>
                  </a:cubicBezTo>
                  <a:cubicBezTo>
                    <a:pt x="229" y="566"/>
                    <a:pt x="229" y="565"/>
                    <a:pt x="228" y="563"/>
                  </a:cubicBezTo>
                  <a:cubicBezTo>
                    <a:pt x="227" y="557"/>
                    <a:pt x="223" y="552"/>
                    <a:pt x="217" y="549"/>
                  </a:cubicBezTo>
                  <a:cubicBezTo>
                    <a:pt x="207" y="543"/>
                    <a:pt x="196" y="537"/>
                    <a:pt x="185" y="532"/>
                  </a:cubicBezTo>
                  <a:cubicBezTo>
                    <a:pt x="179" y="529"/>
                    <a:pt x="173" y="525"/>
                    <a:pt x="168" y="521"/>
                  </a:cubicBezTo>
                  <a:cubicBezTo>
                    <a:pt x="163" y="518"/>
                    <a:pt x="158" y="514"/>
                    <a:pt x="152" y="511"/>
                  </a:cubicBezTo>
                  <a:cubicBezTo>
                    <a:pt x="145" y="506"/>
                    <a:pt x="139" y="501"/>
                    <a:pt x="133" y="495"/>
                  </a:cubicBezTo>
                  <a:cubicBezTo>
                    <a:pt x="132" y="494"/>
                    <a:pt x="131" y="493"/>
                    <a:pt x="130" y="491"/>
                  </a:cubicBezTo>
                  <a:cubicBezTo>
                    <a:pt x="129" y="489"/>
                    <a:pt x="131" y="485"/>
                    <a:pt x="133" y="484"/>
                  </a:cubicBezTo>
                  <a:cubicBezTo>
                    <a:pt x="136" y="483"/>
                    <a:pt x="140" y="483"/>
                    <a:pt x="143" y="485"/>
                  </a:cubicBezTo>
                  <a:cubicBezTo>
                    <a:pt x="145" y="486"/>
                    <a:pt x="147" y="487"/>
                    <a:pt x="149" y="488"/>
                  </a:cubicBezTo>
                  <a:cubicBezTo>
                    <a:pt x="152" y="490"/>
                    <a:pt x="154" y="492"/>
                    <a:pt x="157" y="493"/>
                  </a:cubicBezTo>
                  <a:cubicBezTo>
                    <a:pt x="167" y="497"/>
                    <a:pt x="176" y="501"/>
                    <a:pt x="184" y="507"/>
                  </a:cubicBezTo>
                  <a:cubicBezTo>
                    <a:pt x="187" y="508"/>
                    <a:pt x="189" y="509"/>
                    <a:pt x="192" y="509"/>
                  </a:cubicBezTo>
                  <a:cubicBezTo>
                    <a:pt x="202" y="510"/>
                    <a:pt x="212" y="512"/>
                    <a:pt x="222" y="513"/>
                  </a:cubicBezTo>
                  <a:cubicBezTo>
                    <a:pt x="227" y="514"/>
                    <a:pt x="232" y="513"/>
                    <a:pt x="237" y="510"/>
                  </a:cubicBezTo>
                  <a:cubicBezTo>
                    <a:pt x="240" y="509"/>
                    <a:pt x="243" y="506"/>
                    <a:pt x="245" y="502"/>
                  </a:cubicBezTo>
                  <a:cubicBezTo>
                    <a:pt x="245" y="502"/>
                    <a:pt x="245" y="501"/>
                    <a:pt x="245" y="501"/>
                  </a:cubicBezTo>
                  <a:cubicBezTo>
                    <a:pt x="248" y="486"/>
                    <a:pt x="252" y="471"/>
                    <a:pt x="255" y="456"/>
                  </a:cubicBezTo>
                  <a:cubicBezTo>
                    <a:pt x="256" y="451"/>
                    <a:pt x="256" y="445"/>
                    <a:pt x="256" y="440"/>
                  </a:cubicBezTo>
                  <a:cubicBezTo>
                    <a:pt x="256" y="429"/>
                    <a:pt x="257" y="417"/>
                    <a:pt x="257" y="406"/>
                  </a:cubicBezTo>
                  <a:cubicBezTo>
                    <a:pt x="258" y="397"/>
                    <a:pt x="258" y="388"/>
                    <a:pt x="256" y="380"/>
                  </a:cubicBezTo>
                  <a:cubicBezTo>
                    <a:pt x="254" y="375"/>
                    <a:pt x="255" y="371"/>
                    <a:pt x="256" y="366"/>
                  </a:cubicBezTo>
                  <a:cubicBezTo>
                    <a:pt x="257" y="361"/>
                    <a:pt x="258" y="355"/>
                    <a:pt x="259" y="350"/>
                  </a:cubicBezTo>
                  <a:cubicBezTo>
                    <a:pt x="260" y="344"/>
                    <a:pt x="260" y="339"/>
                    <a:pt x="259" y="333"/>
                  </a:cubicBezTo>
                  <a:cubicBezTo>
                    <a:pt x="257" y="320"/>
                    <a:pt x="256" y="308"/>
                    <a:pt x="258" y="295"/>
                  </a:cubicBezTo>
                  <a:cubicBezTo>
                    <a:pt x="258" y="292"/>
                    <a:pt x="258" y="288"/>
                    <a:pt x="258" y="285"/>
                  </a:cubicBezTo>
                  <a:cubicBezTo>
                    <a:pt x="257" y="278"/>
                    <a:pt x="257" y="270"/>
                    <a:pt x="257" y="263"/>
                  </a:cubicBezTo>
                  <a:cubicBezTo>
                    <a:pt x="257" y="261"/>
                    <a:pt x="257" y="260"/>
                    <a:pt x="257" y="258"/>
                  </a:cubicBezTo>
                  <a:cubicBezTo>
                    <a:pt x="256" y="254"/>
                    <a:pt x="251" y="252"/>
                    <a:pt x="248" y="254"/>
                  </a:cubicBezTo>
                  <a:cubicBezTo>
                    <a:pt x="246" y="256"/>
                    <a:pt x="244" y="257"/>
                    <a:pt x="243" y="259"/>
                  </a:cubicBezTo>
                  <a:cubicBezTo>
                    <a:pt x="241" y="262"/>
                    <a:pt x="239" y="264"/>
                    <a:pt x="237" y="267"/>
                  </a:cubicBezTo>
                  <a:cubicBezTo>
                    <a:pt x="233" y="275"/>
                    <a:pt x="228" y="283"/>
                    <a:pt x="224" y="290"/>
                  </a:cubicBezTo>
                  <a:cubicBezTo>
                    <a:pt x="222" y="292"/>
                    <a:pt x="221" y="294"/>
                    <a:pt x="220" y="296"/>
                  </a:cubicBezTo>
                  <a:cubicBezTo>
                    <a:pt x="212" y="307"/>
                    <a:pt x="203" y="318"/>
                    <a:pt x="194" y="329"/>
                  </a:cubicBezTo>
                  <a:cubicBezTo>
                    <a:pt x="187" y="337"/>
                    <a:pt x="180" y="344"/>
                    <a:pt x="173" y="352"/>
                  </a:cubicBezTo>
                  <a:cubicBezTo>
                    <a:pt x="167" y="360"/>
                    <a:pt x="160" y="367"/>
                    <a:pt x="153" y="373"/>
                  </a:cubicBezTo>
                  <a:cubicBezTo>
                    <a:pt x="149" y="377"/>
                    <a:pt x="145" y="381"/>
                    <a:pt x="141" y="385"/>
                  </a:cubicBezTo>
                  <a:cubicBezTo>
                    <a:pt x="131" y="394"/>
                    <a:pt x="120" y="402"/>
                    <a:pt x="108" y="408"/>
                  </a:cubicBezTo>
                  <a:cubicBezTo>
                    <a:pt x="106" y="409"/>
                    <a:pt x="103" y="410"/>
                    <a:pt x="101" y="412"/>
                  </a:cubicBezTo>
                  <a:cubicBezTo>
                    <a:pt x="93" y="417"/>
                    <a:pt x="85" y="421"/>
                    <a:pt x="77" y="424"/>
                  </a:cubicBezTo>
                  <a:cubicBezTo>
                    <a:pt x="74" y="424"/>
                    <a:pt x="72" y="426"/>
                    <a:pt x="70" y="428"/>
                  </a:cubicBezTo>
                  <a:cubicBezTo>
                    <a:pt x="68" y="429"/>
                    <a:pt x="66" y="430"/>
                    <a:pt x="64" y="432"/>
                  </a:cubicBezTo>
                  <a:cubicBezTo>
                    <a:pt x="61" y="434"/>
                    <a:pt x="58" y="436"/>
                    <a:pt x="54" y="437"/>
                  </a:cubicBezTo>
                  <a:cubicBezTo>
                    <a:pt x="52" y="438"/>
                    <a:pt x="51" y="438"/>
                    <a:pt x="49" y="439"/>
                  </a:cubicBezTo>
                  <a:cubicBezTo>
                    <a:pt x="43" y="440"/>
                    <a:pt x="38" y="442"/>
                    <a:pt x="32" y="445"/>
                  </a:cubicBezTo>
                  <a:cubicBezTo>
                    <a:pt x="29" y="447"/>
                    <a:pt x="26" y="449"/>
                    <a:pt x="23" y="450"/>
                  </a:cubicBezTo>
                  <a:cubicBezTo>
                    <a:pt x="18" y="452"/>
                    <a:pt x="13" y="452"/>
                    <a:pt x="8" y="450"/>
                  </a:cubicBezTo>
                  <a:cubicBezTo>
                    <a:pt x="3" y="448"/>
                    <a:pt x="0" y="442"/>
                    <a:pt x="2" y="438"/>
                  </a:cubicBezTo>
                  <a:cubicBezTo>
                    <a:pt x="2" y="436"/>
                    <a:pt x="4" y="434"/>
                    <a:pt x="6" y="433"/>
                  </a:cubicBezTo>
                  <a:cubicBezTo>
                    <a:pt x="7" y="433"/>
                    <a:pt x="8" y="432"/>
                    <a:pt x="9" y="432"/>
                  </a:cubicBezTo>
                  <a:cubicBezTo>
                    <a:pt x="11" y="432"/>
                    <a:pt x="12" y="431"/>
                    <a:pt x="14" y="431"/>
                  </a:cubicBezTo>
                  <a:cubicBezTo>
                    <a:pt x="28" y="430"/>
                    <a:pt x="30" y="428"/>
                    <a:pt x="42" y="422"/>
                  </a:cubicBezTo>
                  <a:cubicBezTo>
                    <a:pt x="45" y="421"/>
                    <a:pt x="47" y="420"/>
                    <a:pt x="50" y="418"/>
                  </a:cubicBezTo>
                  <a:cubicBezTo>
                    <a:pt x="53" y="416"/>
                    <a:pt x="57" y="414"/>
                    <a:pt x="59" y="411"/>
                  </a:cubicBezTo>
                  <a:cubicBezTo>
                    <a:pt x="63" y="405"/>
                    <a:pt x="68" y="402"/>
                    <a:pt x="75" y="399"/>
                  </a:cubicBezTo>
                  <a:cubicBezTo>
                    <a:pt x="76" y="398"/>
                    <a:pt x="78" y="397"/>
                    <a:pt x="79" y="396"/>
                  </a:cubicBezTo>
                  <a:cubicBezTo>
                    <a:pt x="84" y="394"/>
                    <a:pt x="88" y="391"/>
                    <a:pt x="91" y="387"/>
                  </a:cubicBezTo>
                  <a:cubicBezTo>
                    <a:pt x="95" y="382"/>
                    <a:pt x="100" y="376"/>
                    <a:pt x="105" y="370"/>
                  </a:cubicBezTo>
                  <a:cubicBezTo>
                    <a:pt x="109" y="365"/>
                    <a:pt x="114" y="359"/>
                    <a:pt x="120" y="355"/>
                  </a:cubicBezTo>
                  <a:cubicBezTo>
                    <a:pt x="126" y="350"/>
                    <a:pt x="130" y="345"/>
                    <a:pt x="134" y="338"/>
                  </a:cubicBezTo>
                  <a:cubicBezTo>
                    <a:pt x="138" y="332"/>
                    <a:pt x="143" y="326"/>
                    <a:pt x="148" y="320"/>
                  </a:cubicBezTo>
                  <a:cubicBezTo>
                    <a:pt x="151" y="317"/>
                    <a:pt x="154" y="313"/>
                    <a:pt x="157" y="309"/>
                  </a:cubicBezTo>
                  <a:cubicBezTo>
                    <a:pt x="160" y="305"/>
                    <a:pt x="163" y="301"/>
                    <a:pt x="166" y="298"/>
                  </a:cubicBezTo>
                  <a:cubicBezTo>
                    <a:pt x="170" y="295"/>
                    <a:pt x="172" y="291"/>
                    <a:pt x="175" y="287"/>
                  </a:cubicBezTo>
                  <a:cubicBezTo>
                    <a:pt x="178" y="282"/>
                    <a:pt x="181" y="277"/>
                    <a:pt x="185" y="272"/>
                  </a:cubicBezTo>
                  <a:cubicBezTo>
                    <a:pt x="189" y="266"/>
                    <a:pt x="192" y="261"/>
                    <a:pt x="194" y="254"/>
                  </a:cubicBezTo>
                  <a:cubicBezTo>
                    <a:pt x="197" y="245"/>
                    <a:pt x="200" y="236"/>
                    <a:pt x="205" y="228"/>
                  </a:cubicBezTo>
                  <a:cubicBezTo>
                    <a:pt x="205" y="226"/>
                    <a:pt x="206" y="225"/>
                    <a:pt x="206" y="223"/>
                  </a:cubicBezTo>
                  <a:cubicBezTo>
                    <a:pt x="207" y="221"/>
                    <a:pt x="207" y="220"/>
                    <a:pt x="207" y="218"/>
                  </a:cubicBezTo>
                  <a:cubicBezTo>
                    <a:pt x="207" y="214"/>
                    <a:pt x="205" y="210"/>
                    <a:pt x="201" y="208"/>
                  </a:cubicBezTo>
                  <a:cubicBezTo>
                    <a:pt x="198" y="206"/>
                    <a:pt x="194" y="207"/>
                    <a:pt x="190" y="209"/>
                  </a:cubicBezTo>
                  <a:cubicBezTo>
                    <a:pt x="189" y="210"/>
                    <a:pt x="187" y="211"/>
                    <a:pt x="186" y="212"/>
                  </a:cubicBezTo>
                  <a:cubicBezTo>
                    <a:pt x="181" y="216"/>
                    <a:pt x="175" y="219"/>
                    <a:pt x="168" y="221"/>
                  </a:cubicBezTo>
                  <a:cubicBezTo>
                    <a:pt x="160" y="224"/>
                    <a:pt x="152" y="228"/>
                    <a:pt x="144" y="232"/>
                  </a:cubicBezTo>
                  <a:cubicBezTo>
                    <a:pt x="141" y="234"/>
                    <a:pt x="138" y="236"/>
                    <a:pt x="136" y="237"/>
                  </a:cubicBezTo>
                  <a:cubicBezTo>
                    <a:pt x="128" y="243"/>
                    <a:pt x="120" y="248"/>
                    <a:pt x="112" y="254"/>
                  </a:cubicBezTo>
                  <a:cubicBezTo>
                    <a:pt x="106" y="259"/>
                    <a:pt x="98" y="260"/>
                    <a:pt x="90" y="258"/>
                  </a:cubicBezTo>
                  <a:cubicBezTo>
                    <a:pt x="85" y="256"/>
                    <a:pt x="80" y="254"/>
                    <a:pt x="75" y="251"/>
                  </a:cubicBezTo>
                  <a:cubicBezTo>
                    <a:pt x="69" y="245"/>
                    <a:pt x="63" y="239"/>
                    <a:pt x="58" y="233"/>
                  </a:cubicBezTo>
                  <a:cubicBezTo>
                    <a:pt x="55" y="230"/>
                    <a:pt x="53" y="226"/>
                    <a:pt x="52" y="223"/>
                  </a:cubicBezTo>
                  <a:cubicBezTo>
                    <a:pt x="51" y="220"/>
                    <a:pt x="51" y="217"/>
                    <a:pt x="52" y="214"/>
                  </a:cubicBezTo>
                  <a:cubicBezTo>
                    <a:pt x="53" y="211"/>
                    <a:pt x="55" y="208"/>
                    <a:pt x="58" y="207"/>
                  </a:cubicBezTo>
                  <a:cubicBezTo>
                    <a:pt x="59" y="206"/>
                    <a:pt x="61" y="205"/>
                    <a:pt x="63" y="205"/>
                  </a:cubicBezTo>
                  <a:cubicBezTo>
                    <a:pt x="66" y="204"/>
                    <a:pt x="69" y="204"/>
                    <a:pt x="72" y="203"/>
                  </a:cubicBezTo>
                  <a:cubicBezTo>
                    <a:pt x="76" y="203"/>
                    <a:pt x="80" y="202"/>
                    <a:pt x="84" y="200"/>
                  </a:cubicBezTo>
                  <a:cubicBezTo>
                    <a:pt x="92" y="196"/>
                    <a:pt x="102" y="194"/>
                    <a:pt x="111" y="192"/>
                  </a:cubicBezTo>
                  <a:cubicBezTo>
                    <a:pt x="119" y="190"/>
                    <a:pt x="126" y="188"/>
                    <a:pt x="133" y="185"/>
                  </a:cubicBezTo>
                  <a:cubicBezTo>
                    <a:pt x="142" y="182"/>
                    <a:pt x="150" y="180"/>
                    <a:pt x="159" y="179"/>
                  </a:cubicBezTo>
                  <a:cubicBezTo>
                    <a:pt x="163" y="178"/>
                    <a:pt x="166" y="178"/>
                    <a:pt x="169" y="178"/>
                  </a:cubicBezTo>
                  <a:cubicBezTo>
                    <a:pt x="180" y="178"/>
                    <a:pt x="189" y="174"/>
                    <a:pt x="197" y="167"/>
                  </a:cubicBezTo>
                  <a:cubicBezTo>
                    <a:pt x="199" y="166"/>
                    <a:pt x="201" y="165"/>
                    <a:pt x="202" y="164"/>
                  </a:cubicBezTo>
                  <a:cubicBezTo>
                    <a:pt x="210" y="158"/>
                    <a:pt x="218" y="155"/>
                    <a:pt x="227" y="153"/>
                  </a:cubicBezTo>
                  <a:cubicBezTo>
                    <a:pt x="235" y="152"/>
                    <a:pt x="242" y="151"/>
                    <a:pt x="250" y="150"/>
                  </a:cubicBezTo>
                  <a:cubicBezTo>
                    <a:pt x="256" y="150"/>
                    <a:pt x="260" y="145"/>
                    <a:pt x="261" y="139"/>
                  </a:cubicBezTo>
                  <a:cubicBezTo>
                    <a:pt x="261" y="138"/>
                    <a:pt x="262" y="137"/>
                    <a:pt x="262" y="136"/>
                  </a:cubicBezTo>
                  <a:cubicBezTo>
                    <a:pt x="262" y="133"/>
                    <a:pt x="262" y="130"/>
                    <a:pt x="262" y="128"/>
                  </a:cubicBezTo>
                  <a:cubicBezTo>
                    <a:pt x="263" y="117"/>
                    <a:pt x="264" y="106"/>
                    <a:pt x="265" y="96"/>
                  </a:cubicBezTo>
                  <a:cubicBezTo>
                    <a:pt x="266" y="90"/>
                    <a:pt x="266" y="84"/>
                    <a:pt x="263" y="78"/>
                  </a:cubicBezTo>
                  <a:cubicBezTo>
                    <a:pt x="263" y="75"/>
                    <a:pt x="262" y="72"/>
                    <a:pt x="261" y="70"/>
                  </a:cubicBezTo>
                  <a:cubicBezTo>
                    <a:pt x="259" y="65"/>
                    <a:pt x="259" y="60"/>
                    <a:pt x="259" y="55"/>
                  </a:cubicBezTo>
                  <a:cubicBezTo>
                    <a:pt x="260" y="53"/>
                    <a:pt x="260" y="51"/>
                    <a:pt x="260" y="50"/>
                  </a:cubicBezTo>
                  <a:cubicBezTo>
                    <a:pt x="260" y="45"/>
                    <a:pt x="260" y="41"/>
                    <a:pt x="259" y="36"/>
                  </a:cubicBezTo>
                  <a:cubicBezTo>
                    <a:pt x="259" y="34"/>
                    <a:pt x="258" y="32"/>
                    <a:pt x="258" y="30"/>
                  </a:cubicBezTo>
                  <a:cubicBezTo>
                    <a:pt x="257" y="25"/>
                    <a:pt x="258" y="20"/>
                    <a:pt x="260" y="15"/>
                  </a:cubicBezTo>
                  <a:cubicBezTo>
                    <a:pt x="261" y="13"/>
                    <a:pt x="263" y="12"/>
                    <a:pt x="264" y="10"/>
                  </a:cubicBezTo>
                  <a:cubicBezTo>
                    <a:pt x="266" y="7"/>
                    <a:pt x="268" y="6"/>
                    <a:pt x="270" y="5"/>
                  </a:cubicBezTo>
                  <a:cubicBezTo>
                    <a:pt x="275" y="2"/>
                    <a:pt x="280" y="1"/>
                    <a:pt x="285" y="1"/>
                  </a:cubicBezTo>
                  <a:cubicBezTo>
                    <a:pt x="288" y="0"/>
                    <a:pt x="292" y="1"/>
                    <a:pt x="294" y="4"/>
                  </a:cubicBezTo>
                  <a:cubicBezTo>
                    <a:pt x="300" y="10"/>
                    <a:pt x="306" y="15"/>
                    <a:pt x="312" y="21"/>
                  </a:cubicBezTo>
                  <a:cubicBezTo>
                    <a:pt x="314" y="23"/>
                    <a:pt x="316" y="26"/>
                    <a:pt x="317" y="28"/>
                  </a:cubicBezTo>
                  <a:cubicBezTo>
                    <a:pt x="324" y="38"/>
                    <a:pt x="330" y="48"/>
                    <a:pt x="336" y="58"/>
                  </a:cubicBezTo>
                  <a:cubicBezTo>
                    <a:pt x="339" y="64"/>
                    <a:pt x="340" y="71"/>
                    <a:pt x="338" y="77"/>
                  </a:cubicBezTo>
                  <a:cubicBezTo>
                    <a:pt x="337" y="82"/>
                    <a:pt x="335" y="86"/>
                    <a:pt x="333" y="90"/>
                  </a:cubicBezTo>
                  <a:cubicBezTo>
                    <a:pt x="329" y="96"/>
                    <a:pt x="327" y="103"/>
                    <a:pt x="325" y="110"/>
                  </a:cubicBezTo>
                  <a:cubicBezTo>
                    <a:pt x="325" y="112"/>
                    <a:pt x="325" y="113"/>
                    <a:pt x="324" y="115"/>
                  </a:cubicBezTo>
                  <a:cubicBezTo>
                    <a:pt x="324" y="118"/>
                    <a:pt x="326" y="122"/>
                    <a:pt x="329" y="123"/>
                  </a:cubicBezTo>
                  <a:cubicBezTo>
                    <a:pt x="331" y="124"/>
                    <a:pt x="333" y="125"/>
                    <a:pt x="336" y="125"/>
                  </a:cubicBezTo>
                  <a:cubicBezTo>
                    <a:pt x="338" y="125"/>
                    <a:pt x="341" y="125"/>
                    <a:pt x="344" y="124"/>
                  </a:cubicBezTo>
                  <a:cubicBezTo>
                    <a:pt x="350" y="123"/>
                    <a:pt x="357" y="122"/>
                    <a:pt x="364" y="122"/>
                  </a:cubicBezTo>
                  <a:cubicBezTo>
                    <a:pt x="376" y="123"/>
                    <a:pt x="388" y="123"/>
                    <a:pt x="401" y="123"/>
                  </a:cubicBezTo>
                  <a:cubicBezTo>
                    <a:pt x="402" y="123"/>
                    <a:pt x="403" y="123"/>
                    <a:pt x="404" y="123"/>
                  </a:cubicBezTo>
                  <a:cubicBezTo>
                    <a:pt x="410" y="124"/>
                    <a:pt x="415" y="126"/>
                    <a:pt x="418" y="131"/>
                  </a:cubicBezTo>
                  <a:cubicBezTo>
                    <a:pt x="420" y="135"/>
                    <a:pt x="422" y="138"/>
                    <a:pt x="423" y="142"/>
                  </a:cubicBezTo>
                  <a:cubicBezTo>
                    <a:pt x="424" y="145"/>
                    <a:pt x="424" y="147"/>
                    <a:pt x="424" y="150"/>
                  </a:cubicBezTo>
                  <a:cubicBezTo>
                    <a:pt x="424" y="156"/>
                    <a:pt x="423" y="162"/>
                    <a:pt x="421" y="168"/>
                  </a:cubicBezTo>
                  <a:cubicBezTo>
                    <a:pt x="420" y="173"/>
                    <a:pt x="417" y="176"/>
                    <a:pt x="412" y="178"/>
                  </a:cubicBezTo>
                  <a:cubicBezTo>
                    <a:pt x="410" y="179"/>
                    <a:pt x="407" y="180"/>
                    <a:pt x="405" y="181"/>
                  </a:cubicBezTo>
                  <a:cubicBezTo>
                    <a:pt x="401" y="182"/>
                    <a:pt x="398" y="181"/>
                    <a:pt x="395" y="180"/>
                  </a:cubicBezTo>
                  <a:cubicBezTo>
                    <a:pt x="392" y="179"/>
                    <a:pt x="390" y="178"/>
                    <a:pt x="387" y="176"/>
                  </a:cubicBezTo>
                  <a:cubicBezTo>
                    <a:pt x="383" y="174"/>
                    <a:pt x="379" y="173"/>
                    <a:pt x="374" y="174"/>
                  </a:cubicBezTo>
                  <a:cubicBezTo>
                    <a:pt x="364" y="175"/>
                    <a:pt x="354" y="176"/>
                    <a:pt x="344" y="176"/>
                  </a:cubicBezTo>
                  <a:cubicBezTo>
                    <a:pt x="341" y="176"/>
                    <a:pt x="339" y="176"/>
                    <a:pt x="336" y="176"/>
                  </a:cubicBezTo>
                  <a:cubicBezTo>
                    <a:pt x="331" y="177"/>
                    <a:pt x="327" y="181"/>
                    <a:pt x="325" y="186"/>
                  </a:cubicBezTo>
                  <a:cubicBezTo>
                    <a:pt x="322" y="193"/>
                    <a:pt x="322" y="200"/>
                    <a:pt x="323" y="207"/>
                  </a:cubicBezTo>
                  <a:cubicBezTo>
                    <a:pt x="324" y="209"/>
                    <a:pt x="324" y="211"/>
                    <a:pt x="325" y="214"/>
                  </a:cubicBezTo>
                  <a:cubicBezTo>
                    <a:pt x="326" y="217"/>
                    <a:pt x="327" y="220"/>
                    <a:pt x="329" y="223"/>
                  </a:cubicBezTo>
                  <a:cubicBezTo>
                    <a:pt x="330" y="223"/>
                    <a:pt x="331" y="224"/>
                    <a:pt x="331" y="225"/>
                  </a:cubicBezTo>
                  <a:cubicBezTo>
                    <a:pt x="339" y="233"/>
                    <a:pt x="346" y="242"/>
                    <a:pt x="352" y="252"/>
                  </a:cubicBezTo>
                  <a:cubicBezTo>
                    <a:pt x="358" y="260"/>
                    <a:pt x="365" y="268"/>
                    <a:pt x="373" y="276"/>
                  </a:cubicBezTo>
                  <a:cubicBezTo>
                    <a:pt x="374" y="277"/>
                    <a:pt x="376" y="279"/>
                    <a:pt x="378" y="280"/>
                  </a:cubicBezTo>
                  <a:cubicBezTo>
                    <a:pt x="392" y="290"/>
                    <a:pt x="405" y="301"/>
                    <a:pt x="419" y="312"/>
                  </a:cubicBezTo>
                  <a:cubicBezTo>
                    <a:pt x="424" y="316"/>
                    <a:pt x="428" y="319"/>
                    <a:pt x="433" y="323"/>
                  </a:cubicBezTo>
                  <a:cubicBezTo>
                    <a:pt x="437" y="326"/>
                    <a:pt x="441" y="328"/>
                    <a:pt x="445" y="330"/>
                  </a:cubicBezTo>
                  <a:cubicBezTo>
                    <a:pt x="452" y="332"/>
                    <a:pt x="458" y="335"/>
                    <a:pt x="465" y="339"/>
                  </a:cubicBezTo>
                  <a:cubicBezTo>
                    <a:pt x="471" y="341"/>
                    <a:pt x="477" y="344"/>
                    <a:pt x="483" y="346"/>
                  </a:cubicBezTo>
                  <a:cubicBezTo>
                    <a:pt x="496" y="350"/>
                    <a:pt x="507" y="356"/>
                    <a:pt x="518" y="363"/>
                  </a:cubicBezTo>
                  <a:cubicBezTo>
                    <a:pt x="521" y="365"/>
                    <a:pt x="524" y="367"/>
                    <a:pt x="528" y="369"/>
                  </a:cubicBezTo>
                  <a:cubicBezTo>
                    <a:pt x="531" y="370"/>
                    <a:pt x="534" y="372"/>
                    <a:pt x="537" y="374"/>
                  </a:cubicBezTo>
                  <a:cubicBezTo>
                    <a:pt x="543" y="377"/>
                    <a:pt x="550" y="380"/>
                    <a:pt x="557" y="381"/>
                  </a:cubicBezTo>
                  <a:cubicBezTo>
                    <a:pt x="559" y="381"/>
                    <a:pt x="560" y="382"/>
                    <a:pt x="562" y="382"/>
                  </a:cubicBezTo>
                  <a:cubicBezTo>
                    <a:pt x="565" y="383"/>
                    <a:pt x="568" y="386"/>
                    <a:pt x="569" y="389"/>
                  </a:cubicBezTo>
                  <a:cubicBezTo>
                    <a:pt x="570" y="391"/>
                    <a:pt x="570" y="393"/>
                    <a:pt x="570" y="395"/>
                  </a:cubicBezTo>
                  <a:cubicBezTo>
                    <a:pt x="570" y="400"/>
                    <a:pt x="567" y="404"/>
                    <a:pt x="562" y="406"/>
                  </a:cubicBezTo>
                  <a:cubicBezTo>
                    <a:pt x="560" y="407"/>
                    <a:pt x="557" y="407"/>
                    <a:pt x="554" y="408"/>
                  </a:cubicBezTo>
                  <a:cubicBezTo>
                    <a:pt x="549" y="409"/>
                    <a:pt x="544" y="411"/>
                    <a:pt x="538" y="413"/>
                  </a:cubicBezTo>
                  <a:cubicBezTo>
                    <a:pt x="530" y="416"/>
                    <a:pt x="522" y="419"/>
                    <a:pt x="513" y="421"/>
                  </a:cubicBezTo>
                  <a:cubicBezTo>
                    <a:pt x="507" y="423"/>
                    <a:pt x="501" y="424"/>
                    <a:pt x="495" y="425"/>
                  </a:cubicBezTo>
                  <a:cubicBezTo>
                    <a:pt x="489" y="427"/>
                    <a:pt x="483" y="428"/>
                    <a:pt x="477" y="430"/>
                  </a:cubicBezTo>
                  <a:cubicBezTo>
                    <a:pt x="470" y="434"/>
                    <a:pt x="462" y="433"/>
                    <a:pt x="454" y="430"/>
                  </a:cubicBezTo>
                  <a:cubicBezTo>
                    <a:pt x="448" y="428"/>
                    <a:pt x="442" y="425"/>
                    <a:pt x="436" y="421"/>
                  </a:cubicBezTo>
                  <a:cubicBezTo>
                    <a:pt x="427" y="415"/>
                    <a:pt x="418" y="409"/>
                    <a:pt x="410" y="401"/>
                  </a:cubicBezTo>
                  <a:cubicBezTo>
                    <a:pt x="407" y="399"/>
                    <a:pt x="405" y="397"/>
                    <a:pt x="403" y="394"/>
                  </a:cubicBezTo>
                  <a:cubicBezTo>
                    <a:pt x="396" y="388"/>
                    <a:pt x="390" y="382"/>
                    <a:pt x="383" y="376"/>
                  </a:cubicBezTo>
                  <a:cubicBezTo>
                    <a:pt x="372" y="369"/>
                    <a:pt x="364" y="359"/>
                    <a:pt x="355" y="350"/>
                  </a:cubicBezTo>
                  <a:cubicBezTo>
                    <a:pt x="351" y="347"/>
                    <a:pt x="349" y="343"/>
                    <a:pt x="347" y="339"/>
                  </a:cubicBezTo>
                  <a:cubicBezTo>
                    <a:pt x="343" y="332"/>
                    <a:pt x="338" y="326"/>
                    <a:pt x="333" y="320"/>
                  </a:cubicBezTo>
                  <a:cubicBezTo>
                    <a:pt x="332" y="319"/>
                    <a:pt x="331" y="318"/>
                    <a:pt x="330" y="317"/>
                  </a:cubicBezTo>
                  <a:cubicBezTo>
                    <a:pt x="328" y="316"/>
                    <a:pt x="327" y="315"/>
                    <a:pt x="325" y="315"/>
                  </a:cubicBezTo>
                  <a:cubicBezTo>
                    <a:pt x="322" y="314"/>
                    <a:pt x="319" y="315"/>
                    <a:pt x="318" y="318"/>
                  </a:cubicBezTo>
                  <a:cubicBezTo>
                    <a:pt x="317" y="319"/>
                    <a:pt x="316" y="320"/>
                    <a:pt x="315" y="322"/>
                  </a:cubicBezTo>
                  <a:cubicBezTo>
                    <a:pt x="314" y="326"/>
                    <a:pt x="313" y="329"/>
                    <a:pt x="313" y="333"/>
                  </a:cubicBezTo>
                  <a:cubicBezTo>
                    <a:pt x="313" y="341"/>
                    <a:pt x="312" y="349"/>
                    <a:pt x="312" y="357"/>
                  </a:cubicBezTo>
                  <a:cubicBezTo>
                    <a:pt x="312" y="380"/>
                    <a:pt x="312" y="404"/>
                    <a:pt x="312" y="427"/>
                  </a:cubicBezTo>
                  <a:cubicBezTo>
                    <a:pt x="312" y="427"/>
                    <a:pt x="312" y="427"/>
                    <a:pt x="312" y="4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2">
              <a:extLst>
                <a:ext uri="{FF2B5EF4-FFF2-40B4-BE49-F238E27FC236}">
                  <a16:creationId xmlns:a16="http://schemas.microsoft.com/office/drawing/2014/main" id="{1D7652A7-E814-449E-846A-A85791909E69}"/>
                </a:ext>
              </a:extLst>
            </p:cNvPr>
            <p:cNvSpPr>
              <a:spLocks/>
            </p:cNvSpPr>
            <p:nvPr/>
          </p:nvSpPr>
          <p:spPr bwMode="auto">
            <a:xfrm>
              <a:off x="7083427" y="5353050"/>
              <a:ext cx="476250" cy="555625"/>
            </a:xfrm>
            <a:custGeom>
              <a:avLst/>
              <a:gdLst>
                <a:gd name="T0" fmla="*/ 191 w 543"/>
                <a:gd name="T1" fmla="*/ 410 h 646"/>
                <a:gd name="T2" fmla="*/ 191 w 543"/>
                <a:gd name="T3" fmla="*/ 370 h 646"/>
                <a:gd name="T4" fmla="*/ 169 w 543"/>
                <a:gd name="T5" fmla="*/ 372 h 646"/>
                <a:gd name="T6" fmla="*/ 142 w 543"/>
                <a:gd name="T7" fmla="*/ 407 h 646"/>
                <a:gd name="T8" fmla="*/ 98 w 543"/>
                <a:gd name="T9" fmla="*/ 453 h 646"/>
                <a:gd name="T10" fmla="*/ 62 w 543"/>
                <a:gd name="T11" fmla="*/ 476 h 646"/>
                <a:gd name="T12" fmla="*/ 30 w 543"/>
                <a:gd name="T13" fmla="*/ 500 h 646"/>
                <a:gd name="T14" fmla="*/ 5 w 543"/>
                <a:gd name="T15" fmla="*/ 512 h 646"/>
                <a:gd name="T16" fmla="*/ 7 w 543"/>
                <a:gd name="T17" fmla="*/ 500 h 646"/>
                <a:gd name="T18" fmla="*/ 38 w 543"/>
                <a:gd name="T19" fmla="*/ 465 h 646"/>
                <a:gd name="T20" fmla="*/ 75 w 543"/>
                <a:gd name="T21" fmla="*/ 420 h 646"/>
                <a:gd name="T22" fmla="*/ 108 w 543"/>
                <a:gd name="T23" fmla="*/ 376 h 646"/>
                <a:gd name="T24" fmla="*/ 142 w 543"/>
                <a:gd name="T25" fmla="*/ 328 h 646"/>
                <a:gd name="T26" fmla="*/ 164 w 543"/>
                <a:gd name="T27" fmla="*/ 289 h 646"/>
                <a:gd name="T28" fmla="*/ 145 w 543"/>
                <a:gd name="T29" fmla="*/ 261 h 646"/>
                <a:gd name="T30" fmla="*/ 124 w 543"/>
                <a:gd name="T31" fmla="*/ 270 h 646"/>
                <a:gd name="T32" fmla="*/ 58 w 543"/>
                <a:gd name="T33" fmla="*/ 234 h 646"/>
                <a:gd name="T34" fmla="*/ 59 w 543"/>
                <a:gd name="T35" fmla="*/ 215 h 646"/>
                <a:gd name="T36" fmla="*/ 100 w 543"/>
                <a:gd name="T37" fmla="*/ 209 h 646"/>
                <a:gd name="T38" fmla="*/ 184 w 543"/>
                <a:gd name="T39" fmla="*/ 195 h 646"/>
                <a:gd name="T40" fmla="*/ 185 w 543"/>
                <a:gd name="T41" fmla="*/ 140 h 646"/>
                <a:gd name="T42" fmla="*/ 179 w 543"/>
                <a:gd name="T43" fmla="*/ 79 h 646"/>
                <a:gd name="T44" fmla="*/ 178 w 543"/>
                <a:gd name="T45" fmla="*/ 19 h 646"/>
                <a:gd name="T46" fmla="*/ 197 w 543"/>
                <a:gd name="T47" fmla="*/ 1 h 646"/>
                <a:gd name="T48" fmla="*/ 232 w 543"/>
                <a:gd name="T49" fmla="*/ 28 h 646"/>
                <a:gd name="T50" fmla="*/ 254 w 543"/>
                <a:gd name="T51" fmla="*/ 83 h 646"/>
                <a:gd name="T52" fmla="*/ 252 w 543"/>
                <a:gd name="T53" fmla="*/ 157 h 646"/>
                <a:gd name="T54" fmla="*/ 262 w 543"/>
                <a:gd name="T55" fmla="*/ 195 h 646"/>
                <a:gd name="T56" fmla="*/ 303 w 543"/>
                <a:gd name="T57" fmla="*/ 190 h 646"/>
                <a:gd name="T58" fmla="*/ 346 w 543"/>
                <a:gd name="T59" fmla="*/ 184 h 646"/>
                <a:gd name="T60" fmla="*/ 383 w 543"/>
                <a:gd name="T61" fmla="*/ 206 h 646"/>
                <a:gd name="T62" fmla="*/ 363 w 543"/>
                <a:gd name="T63" fmla="*/ 230 h 646"/>
                <a:gd name="T64" fmla="*/ 302 w 543"/>
                <a:gd name="T65" fmla="*/ 238 h 646"/>
                <a:gd name="T66" fmla="*/ 251 w 543"/>
                <a:gd name="T67" fmla="*/ 252 h 646"/>
                <a:gd name="T68" fmla="*/ 254 w 543"/>
                <a:gd name="T69" fmla="*/ 291 h 646"/>
                <a:gd name="T70" fmla="*/ 281 w 543"/>
                <a:gd name="T71" fmla="*/ 327 h 646"/>
                <a:gd name="T72" fmla="*/ 333 w 543"/>
                <a:gd name="T73" fmla="*/ 370 h 646"/>
                <a:gd name="T74" fmla="*/ 371 w 543"/>
                <a:gd name="T75" fmla="*/ 400 h 646"/>
                <a:gd name="T76" fmla="*/ 420 w 543"/>
                <a:gd name="T77" fmla="*/ 434 h 646"/>
                <a:gd name="T78" fmla="*/ 485 w 543"/>
                <a:gd name="T79" fmla="*/ 469 h 646"/>
                <a:gd name="T80" fmla="*/ 532 w 543"/>
                <a:gd name="T81" fmla="*/ 490 h 646"/>
                <a:gd name="T82" fmla="*/ 535 w 543"/>
                <a:gd name="T83" fmla="*/ 511 h 646"/>
                <a:gd name="T84" fmla="*/ 509 w 543"/>
                <a:gd name="T85" fmla="*/ 511 h 646"/>
                <a:gd name="T86" fmla="*/ 456 w 543"/>
                <a:gd name="T87" fmla="*/ 518 h 646"/>
                <a:gd name="T88" fmla="*/ 402 w 543"/>
                <a:gd name="T89" fmla="*/ 511 h 646"/>
                <a:gd name="T90" fmla="*/ 356 w 543"/>
                <a:gd name="T91" fmla="*/ 479 h 646"/>
                <a:gd name="T92" fmla="*/ 310 w 543"/>
                <a:gd name="T93" fmla="*/ 441 h 646"/>
                <a:gd name="T94" fmla="*/ 266 w 543"/>
                <a:gd name="T95" fmla="*/ 393 h 646"/>
                <a:gd name="T96" fmla="*/ 247 w 543"/>
                <a:gd name="T97" fmla="*/ 397 h 646"/>
                <a:gd name="T98" fmla="*/ 251 w 543"/>
                <a:gd name="T99" fmla="*/ 443 h 646"/>
                <a:gd name="T100" fmla="*/ 246 w 543"/>
                <a:gd name="T101" fmla="*/ 528 h 646"/>
                <a:gd name="T102" fmla="*/ 240 w 543"/>
                <a:gd name="T103" fmla="*/ 585 h 646"/>
                <a:gd name="T104" fmla="*/ 208 w 543"/>
                <a:gd name="T105" fmla="*/ 642 h 646"/>
                <a:gd name="T106" fmla="*/ 189 w 543"/>
                <a:gd name="T107" fmla="*/ 611 h 646"/>
                <a:gd name="T108" fmla="*/ 191 w 543"/>
                <a:gd name="T109" fmla="*/ 52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3" h="646">
                  <a:moveTo>
                    <a:pt x="191" y="506"/>
                  </a:moveTo>
                  <a:cubicBezTo>
                    <a:pt x="191" y="484"/>
                    <a:pt x="191" y="465"/>
                    <a:pt x="191" y="447"/>
                  </a:cubicBezTo>
                  <a:cubicBezTo>
                    <a:pt x="191" y="435"/>
                    <a:pt x="191" y="422"/>
                    <a:pt x="191" y="410"/>
                  </a:cubicBezTo>
                  <a:cubicBezTo>
                    <a:pt x="191" y="407"/>
                    <a:pt x="191" y="405"/>
                    <a:pt x="191" y="402"/>
                  </a:cubicBezTo>
                  <a:cubicBezTo>
                    <a:pt x="190" y="393"/>
                    <a:pt x="190" y="385"/>
                    <a:pt x="192" y="377"/>
                  </a:cubicBezTo>
                  <a:cubicBezTo>
                    <a:pt x="192" y="375"/>
                    <a:pt x="192" y="372"/>
                    <a:pt x="191" y="370"/>
                  </a:cubicBezTo>
                  <a:cubicBezTo>
                    <a:pt x="191" y="364"/>
                    <a:pt x="185" y="359"/>
                    <a:pt x="178" y="363"/>
                  </a:cubicBezTo>
                  <a:cubicBezTo>
                    <a:pt x="176" y="364"/>
                    <a:pt x="174" y="366"/>
                    <a:pt x="173" y="368"/>
                  </a:cubicBezTo>
                  <a:cubicBezTo>
                    <a:pt x="171" y="369"/>
                    <a:pt x="170" y="370"/>
                    <a:pt x="169" y="372"/>
                  </a:cubicBezTo>
                  <a:cubicBezTo>
                    <a:pt x="168" y="374"/>
                    <a:pt x="167" y="376"/>
                    <a:pt x="165" y="379"/>
                  </a:cubicBezTo>
                  <a:cubicBezTo>
                    <a:pt x="161" y="383"/>
                    <a:pt x="157" y="388"/>
                    <a:pt x="153" y="393"/>
                  </a:cubicBezTo>
                  <a:cubicBezTo>
                    <a:pt x="149" y="398"/>
                    <a:pt x="146" y="403"/>
                    <a:pt x="142" y="407"/>
                  </a:cubicBezTo>
                  <a:cubicBezTo>
                    <a:pt x="138" y="411"/>
                    <a:pt x="135" y="415"/>
                    <a:pt x="132" y="419"/>
                  </a:cubicBezTo>
                  <a:cubicBezTo>
                    <a:pt x="125" y="428"/>
                    <a:pt x="117" y="437"/>
                    <a:pt x="108" y="444"/>
                  </a:cubicBezTo>
                  <a:cubicBezTo>
                    <a:pt x="104" y="447"/>
                    <a:pt x="101" y="450"/>
                    <a:pt x="98" y="453"/>
                  </a:cubicBezTo>
                  <a:cubicBezTo>
                    <a:pt x="94" y="456"/>
                    <a:pt x="91" y="458"/>
                    <a:pt x="87" y="460"/>
                  </a:cubicBezTo>
                  <a:cubicBezTo>
                    <a:pt x="86" y="460"/>
                    <a:pt x="86" y="461"/>
                    <a:pt x="85" y="461"/>
                  </a:cubicBezTo>
                  <a:cubicBezTo>
                    <a:pt x="76" y="464"/>
                    <a:pt x="68" y="469"/>
                    <a:pt x="62" y="476"/>
                  </a:cubicBezTo>
                  <a:cubicBezTo>
                    <a:pt x="57" y="481"/>
                    <a:pt x="52" y="486"/>
                    <a:pt x="47" y="491"/>
                  </a:cubicBezTo>
                  <a:cubicBezTo>
                    <a:pt x="44" y="494"/>
                    <a:pt x="39" y="497"/>
                    <a:pt x="35" y="499"/>
                  </a:cubicBezTo>
                  <a:cubicBezTo>
                    <a:pt x="33" y="499"/>
                    <a:pt x="32" y="500"/>
                    <a:pt x="30" y="500"/>
                  </a:cubicBezTo>
                  <a:cubicBezTo>
                    <a:pt x="24" y="502"/>
                    <a:pt x="19" y="505"/>
                    <a:pt x="14" y="509"/>
                  </a:cubicBezTo>
                  <a:cubicBezTo>
                    <a:pt x="13" y="510"/>
                    <a:pt x="12" y="510"/>
                    <a:pt x="11" y="511"/>
                  </a:cubicBezTo>
                  <a:cubicBezTo>
                    <a:pt x="9" y="512"/>
                    <a:pt x="7" y="512"/>
                    <a:pt x="5" y="512"/>
                  </a:cubicBezTo>
                  <a:cubicBezTo>
                    <a:pt x="3" y="511"/>
                    <a:pt x="2" y="510"/>
                    <a:pt x="1" y="509"/>
                  </a:cubicBezTo>
                  <a:cubicBezTo>
                    <a:pt x="0" y="507"/>
                    <a:pt x="1" y="506"/>
                    <a:pt x="2" y="504"/>
                  </a:cubicBezTo>
                  <a:cubicBezTo>
                    <a:pt x="3" y="502"/>
                    <a:pt x="5" y="501"/>
                    <a:pt x="7" y="500"/>
                  </a:cubicBezTo>
                  <a:cubicBezTo>
                    <a:pt x="11" y="497"/>
                    <a:pt x="14" y="494"/>
                    <a:pt x="17" y="491"/>
                  </a:cubicBezTo>
                  <a:cubicBezTo>
                    <a:pt x="19" y="488"/>
                    <a:pt x="21" y="485"/>
                    <a:pt x="23" y="483"/>
                  </a:cubicBezTo>
                  <a:cubicBezTo>
                    <a:pt x="29" y="478"/>
                    <a:pt x="34" y="472"/>
                    <a:pt x="38" y="465"/>
                  </a:cubicBezTo>
                  <a:cubicBezTo>
                    <a:pt x="41" y="462"/>
                    <a:pt x="43" y="459"/>
                    <a:pt x="47" y="457"/>
                  </a:cubicBezTo>
                  <a:cubicBezTo>
                    <a:pt x="56" y="450"/>
                    <a:pt x="63" y="440"/>
                    <a:pt x="69" y="430"/>
                  </a:cubicBezTo>
                  <a:cubicBezTo>
                    <a:pt x="71" y="427"/>
                    <a:pt x="73" y="424"/>
                    <a:pt x="75" y="420"/>
                  </a:cubicBezTo>
                  <a:cubicBezTo>
                    <a:pt x="78" y="414"/>
                    <a:pt x="82" y="409"/>
                    <a:pt x="87" y="404"/>
                  </a:cubicBezTo>
                  <a:cubicBezTo>
                    <a:pt x="93" y="397"/>
                    <a:pt x="98" y="390"/>
                    <a:pt x="103" y="382"/>
                  </a:cubicBezTo>
                  <a:cubicBezTo>
                    <a:pt x="104" y="380"/>
                    <a:pt x="106" y="378"/>
                    <a:pt x="108" y="376"/>
                  </a:cubicBezTo>
                  <a:cubicBezTo>
                    <a:pt x="111" y="371"/>
                    <a:pt x="114" y="367"/>
                    <a:pt x="117" y="362"/>
                  </a:cubicBezTo>
                  <a:cubicBezTo>
                    <a:pt x="120" y="356"/>
                    <a:pt x="123" y="351"/>
                    <a:pt x="128" y="347"/>
                  </a:cubicBezTo>
                  <a:cubicBezTo>
                    <a:pt x="133" y="341"/>
                    <a:pt x="138" y="335"/>
                    <a:pt x="142" y="328"/>
                  </a:cubicBezTo>
                  <a:cubicBezTo>
                    <a:pt x="145" y="322"/>
                    <a:pt x="148" y="317"/>
                    <a:pt x="152" y="311"/>
                  </a:cubicBezTo>
                  <a:cubicBezTo>
                    <a:pt x="154" y="307"/>
                    <a:pt x="156" y="303"/>
                    <a:pt x="159" y="300"/>
                  </a:cubicBezTo>
                  <a:cubicBezTo>
                    <a:pt x="162" y="297"/>
                    <a:pt x="164" y="293"/>
                    <a:pt x="164" y="289"/>
                  </a:cubicBezTo>
                  <a:cubicBezTo>
                    <a:pt x="166" y="282"/>
                    <a:pt x="167" y="274"/>
                    <a:pt x="168" y="266"/>
                  </a:cubicBezTo>
                  <a:cubicBezTo>
                    <a:pt x="168" y="264"/>
                    <a:pt x="166" y="261"/>
                    <a:pt x="164" y="260"/>
                  </a:cubicBezTo>
                  <a:cubicBezTo>
                    <a:pt x="157" y="257"/>
                    <a:pt x="151" y="257"/>
                    <a:pt x="145" y="261"/>
                  </a:cubicBezTo>
                  <a:cubicBezTo>
                    <a:pt x="141" y="263"/>
                    <a:pt x="139" y="266"/>
                    <a:pt x="136" y="269"/>
                  </a:cubicBezTo>
                  <a:cubicBezTo>
                    <a:pt x="134" y="270"/>
                    <a:pt x="132" y="271"/>
                    <a:pt x="129" y="271"/>
                  </a:cubicBezTo>
                  <a:cubicBezTo>
                    <a:pt x="128" y="271"/>
                    <a:pt x="126" y="271"/>
                    <a:pt x="124" y="270"/>
                  </a:cubicBezTo>
                  <a:cubicBezTo>
                    <a:pt x="110" y="268"/>
                    <a:pt x="107" y="268"/>
                    <a:pt x="94" y="261"/>
                  </a:cubicBezTo>
                  <a:cubicBezTo>
                    <a:pt x="87" y="257"/>
                    <a:pt x="80" y="252"/>
                    <a:pt x="73" y="247"/>
                  </a:cubicBezTo>
                  <a:cubicBezTo>
                    <a:pt x="68" y="243"/>
                    <a:pt x="63" y="239"/>
                    <a:pt x="58" y="234"/>
                  </a:cubicBezTo>
                  <a:cubicBezTo>
                    <a:pt x="56" y="233"/>
                    <a:pt x="54" y="231"/>
                    <a:pt x="53" y="230"/>
                  </a:cubicBezTo>
                  <a:cubicBezTo>
                    <a:pt x="51" y="227"/>
                    <a:pt x="50" y="224"/>
                    <a:pt x="51" y="220"/>
                  </a:cubicBezTo>
                  <a:cubicBezTo>
                    <a:pt x="53" y="217"/>
                    <a:pt x="56" y="215"/>
                    <a:pt x="59" y="215"/>
                  </a:cubicBezTo>
                  <a:cubicBezTo>
                    <a:pt x="60" y="214"/>
                    <a:pt x="60" y="214"/>
                    <a:pt x="61" y="214"/>
                  </a:cubicBezTo>
                  <a:cubicBezTo>
                    <a:pt x="70" y="215"/>
                    <a:pt x="80" y="214"/>
                    <a:pt x="89" y="211"/>
                  </a:cubicBezTo>
                  <a:cubicBezTo>
                    <a:pt x="92" y="209"/>
                    <a:pt x="96" y="209"/>
                    <a:pt x="100" y="209"/>
                  </a:cubicBezTo>
                  <a:cubicBezTo>
                    <a:pt x="117" y="208"/>
                    <a:pt x="134" y="207"/>
                    <a:pt x="151" y="206"/>
                  </a:cubicBezTo>
                  <a:cubicBezTo>
                    <a:pt x="156" y="205"/>
                    <a:pt x="162" y="206"/>
                    <a:pt x="167" y="205"/>
                  </a:cubicBezTo>
                  <a:cubicBezTo>
                    <a:pt x="175" y="205"/>
                    <a:pt x="180" y="201"/>
                    <a:pt x="184" y="195"/>
                  </a:cubicBezTo>
                  <a:cubicBezTo>
                    <a:pt x="184" y="194"/>
                    <a:pt x="185" y="192"/>
                    <a:pt x="185" y="190"/>
                  </a:cubicBezTo>
                  <a:cubicBezTo>
                    <a:pt x="185" y="189"/>
                    <a:pt x="185" y="188"/>
                    <a:pt x="185" y="187"/>
                  </a:cubicBezTo>
                  <a:cubicBezTo>
                    <a:pt x="183" y="172"/>
                    <a:pt x="184" y="156"/>
                    <a:pt x="185" y="140"/>
                  </a:cubicBezTo>
                  <a:cubicBezTo>
                    <a:pt x="186" y="136"/>
                    <a:pt x="186" y="131"/>
                    <a:pt x="185" y="127"/>
                  </a:cubicBezTo>
                  <a:cubicBezTo>
                    <a:pt x="182" y="116"/>
                    <a:pt x="181" y="104"/>
                    <a:pt x="180" y="92"/>
                  </a:cubicBezTo>
                  <a:cubicBezTo>
                    <a:pt x="180" y="88"/>
                    <a:pt x="179" y="83"/>
                    <a:pt x="179" y="79"/>
                  </a:cubicBezTo>
                  <a:cubicBezTo>
                    <a:pt x="178" y="75"/>
                    <a:pt x="178" y="71"/>
                    <a:pt x="178" y="67"/>
                  </a:cubicBezTo>
                  <a:cubicBezTo>
                    <a:pt x="178" y="54"/>
                    <a:pt x="178" y="40"/>
                    <a:pt x="177" y="27"/>
                  </a:cubicBezTo>
                  <a:cubicBezTo>
                    <a:pt x="177" y="24"/>
                    <a:pt x="178" y="21"/>
                    <a:pt x="178" y="19"/>
                  </a:cubicBezTo>
                  <a:cubicBezTo>
                    <a:pt x="178" y="15"/>
                    <a:pt x="180" y="11"/>
                    <a:pt x="182" y="8"/>
                  </a:cubicBezTo>
                  <a:cubicBezTo>
                    <a:pt x="183" y="5"/>
                    <a:pt x="185" y="3"/>
                    <a:pt x="188" y="2"/>
                  </a:cubicBezTo>
                  <a:cubicBezTo>
                    <a:pt x="191" y="0"/>
                    <a:pt x="194" y="0"/>
                    <a:pt x="197" y="1"/>
                  </a:cubicBezTo>
                  <a:cubicBezTo>
                    <a:pt x="199" y="2"/>
                    <a:pt x="200" y="3"/>
                    <a:pt x="202" y="4"/>
                  </a:cubicBezTo>
                  <a:cubicBezTo>
                    <a:pt x="206" y="6"/>
                    <a:pt x="209" y="9"/>
                    <a:pt x="213" y="12"/>
                  </a:cubicBezTo>
                  <a:cubicBezTo>
                    <a:pt x="219" y="17"/>
                    <a:pt x="225" y="23"/>
                    <a:pt x="232" y="28"/>
                  </a:cubicBezTo>
                  <a:cubicBezTo>
                    <a:pt x="233" y="30"/>
                    <a:pt x="235" y="31"/>
                    <a:pt x="237" y="33"/>
                  </a:cubicBezTo>
                  <a:cubicBezTo>
                    <a:pt x="249" y="45"/>
                    <a:pt x="254" y="59"/>
                    <a:pt x="255" y="76"/>
                  </a:cubicBezTo>
                  <a:cubicBezTo>
                    <a:pt x="255" y="79"/>
                    <a:pt x="255" y="81"/>
                    <a:pt x="254" y="83"/>
                  </a:cubicBezTo>
                  <a:cubicBezTo>
                    <a:pt x="253" y="95"/>
                    <a:pt x="253" y="108"/>
                    <a:pt x="254" y="120"/>
                  </a:cubicBezTo>
                  <a:cubicBezTo>
                    <a:pt x="254" y="128"/>
                    <a:pt x="254" y="135"/>
                    <a:pt x="253" y="143"/>
                  </a:cubicBezTo>
                  <a:cubicBezTo>
                    <a:pt x="252" y="148"/>
                    <a:pt x="252" y="152"/>
                    <a:pt x="252" y="157"/>
                  </a:cubicBezTo>
                  <a:cubicBezTo>
                    <a:pt x="253" y="162"/>
                    <a:pt x="252" y="168"/>
                    <a:pt x="251" y="173"/>
                  </a:cubicBezTo>
                  <a:cubicBezTo>
                    <a:pt x="250" y="176"/>
                    <a:pt x="250" y="179"/>
                    <a:pt x="250" y="182"/>
                  </a:cubicBezTo>
                  <a:cubicBezTo>
                    <a:pt x="249" y="190"/>
                    <a:pt x="256" y="194"/>
                    <a:pt x="262" y="195"/>
                  </a:cubicBezTo>
                  <a:cubicBezTo>
                    <a:pt x="263" y="195"/>
                    <a:pt x="265" y="196"/>
                    <a:pt x="267" y="196"/>
                  </a:cubicBezTo>
                  <a:cubicBezTo>
                    <a:pt x="274" y="195"/>
                    <a:pt x="281" y="195"/>
                    <a:pt x="288" y="194"/>
                  </a:cubicBezTo>
                  <a:cubicBezTo>
                    <a:pt x="294" y="194"/>
                    <a:pt x="298" y="193"/>
                    <a:pt x="303" y="190"/>
                  </a:cubicBezTo>
                  <a:cubicBezTo>
                    <a:pt x="305" y="189"/>
                    <a:pt x="307" y="188"/>
                    <a:pt x="309" y="187"/>
                  </a:cubicBezTo>
                  <a:cubicBezTo>
                    <a:pt x="311" y="186"/>
                    <a:pt x="314" y="185"/>
                    <a:pt x="317" y="184"/>
                  </a:cubicBezTo>
                  <a:cubicBezTo>
                    <a:pt x="326" y="180"/>
                    <a:pt x="336" y="180"/>
                    <a:pt x="346" y="184"/>
                  </a:cubicBezTo>
                  <a:cubicBezTo>
                    <a:pt x="353" y="187"/>
                    <a:pt x="361" y="190"/>
                    <a:pt x="368" y="192"/>
                  </a:cubicBezTo>
                  <a:cubicBezTo>
                    <a:pt x="370" y="192"/>
                    <a:pt x="371" y="193"/>
                    <a:pt x="373" y="194"/>
                  </a:cubicBezTo>
                  <a:cubicBezTo>
                    <a:pt x="378" y="197"/>
                    <a:pt x="381" y="201"/>
                    <a:pt x="383" y="206"/>
                  </a:cubicBezTo>
                  <a:cubicBezTo>
                    <a:pt x="385" y="212"/>
                    <a:pt x="383" y="217"/>
                    <a:pt x="379" y="222"/>
                  </a:cubicBezTo>
                  <a:cubicBezTo>
                    <a:pt x="377" y="223"/>
                    <a:pt x="375" y="225"/>
                    <a:pt x="373" y="226"/>
                  </a:cubicBezTo>
                  <a:cubicBezTo>
                    <a:pt x="370" y="227"/>
                    <a:pt x="367" y="229"/>
                    <a:pt x="363" y="230"/>
                  </a:cubicBezTo>
                  <a:cubicBezTo>
                    <a:pt x="358" y="232"/>
                    <a:pt x="353" y="234"/>
                    <a:pt x="348" y="235"/>
                  </a:cubicBezTo>
                  <a:cubicBezTo>
                    <a:pt x="340" y="237"/>
                    <a:pt x="332" y="239"/>
                    <a:pt x="324" y="239"/>
                  </a:cubicBezTo>
                  <a:cubicBezTo>
                    <a:pt x="316" y="238"/>
                    <a:pt x="309" y="238"/>
                    <a:pt x="302" y="238"/>
                  </a:cubicBezTo>
                  <a:cubicBezTo>
                    <a:pt x="284" y="238"/>
                    <a:pt x="284" y="238"/>
                    <a:pt x="267" y="241"/>
                  </a:cubicBezTo>
                  <a:cubicBezTo>
                    <a:pt x="264" y="242"/>
                    <a:pt x="261" y="243"/>
                    <a:pt x="257" y="244"/>
                  </a:cubicBezTo>
                  <a:cubicBezTo>
                    <a:pt x="254" y="245"/>
                    <a:pt x="252" y="248"/>
                    <a:pt x="251" y="252"/>
                  </a:cubicBezTo>
                  <a:cubicBezTo>
                    <a:pt x="251" y="254"/>
                    <a:pt x="250" y="256"/>
                    <a:pt x="251" y="258"/>
                  </a:cubicBezTo>
                  <a:cubicBezTo>
                    <a:pt x="252" y="267"/>
                    <a:pt x="253" y="276"/>
                    <a:pt x="253" y="285"/>
                  </a:cubicBezTo>
                  <a:cubicBezTo>
                    <a:pt x="253" y="287"/>
                    <a:pt x="253" y="289"/>
                    <a:pt x="254" y="291"/>
                  </a:cubicBezTo>
                  <a:cubicBezTo>
                    <a:pt x="255" y="295"/>
                    <a:pt x="256" y="298"/>
                    <a:pt x="258" y="300"/>
                  </a:cubicBezTo>
                  <a:cubicBezTo>
                    <a:pt x="265" y="308"/>
                    <a:pt x="272" y="315"/>
                    <a:pt x="278" y="323"/>
                  </a:cubicBezTo>
                  <a:cubicBezTo>
                    <a:pt x="279" y="325"/>
                    <a:pt x="280" y="326"/>
                    <a:pt x="281" y="327"/>
                  </a:cubicBezTo>
                  <a:cubicBezTo>
                    <a:pt x="284" y="329"/>
                    <a:pt x="286" y="331"/>
                    <a:pt x="289" y="334"/>
                  </a:cubicBezTo>
                  <a:cubicBezTo>
                    <a:pt x="295" y="341"/>
                    <a:pt x="302" y="346"/>
                    <a:pt x="309" y="351"/>
                  </a:cubicBezTo>
                  <a:cubicBezTo>
                    <a:pt x="317" y="357"/>
                    <a:pt x="325" y="363"/>
                    <a:pt x="333" y="370"/>
                  </a:cubicBezTo>
                  <a:cubicBezTo>
                    <a:pt x="335" y="372"/>
                    <a:pt x="338" y="374"/>
                    <a:pt x="341" y="376"/>
                  </a:cubicBezTo>
                  <a:cubicBezTo>
                    <a:pt x="349" y="382"/>
                    <a:pt x="357" y="388"/>
                    <a:pt x="364" y="395"/>
                  </a:cubicBezTo>
                  <a:cubicBezTo>
                    <a:pt x="366" y="397"/>
                    <a:pt x="368" y="398"/>
                    <a:pt x="371" y="400"/>
                  </a:cubicBezTo>
                  <a:cubicBezTo>
                    <a:pt x="375" y="403"/>
                    <a:pt x="379" y="405"/>
                    <a:pt x="383" y="408"/>
                  </a:cubicBezTo>
                  <a:cubicBezTo>
                    <a:pt x="391" y="413"/>
                    <a:pt x="398" y="418"/>
                    <a:pt x="405" y="424"/>
                  </a:cubicBezTo>
                  <a:cubicBezTo>
                    <a:pt x="409" y="428"/>
                    <a:pt x="415" y="432"/>
                    <a:pt x="420" y="434"/>
                  </a:cubicBezTo>
                  <a:cubicBezTo>
                    <a:pt x="428" y="437"/>
                    <a:pt x="435" y="440"/>
                    <a:pt x="441" y="444"/>
                  </a:cubicBezTo>
                  <a:cubicBezTo>
                    <a:pt x="453" y="451"/>
                    <a:pt x="465" y="459"/>
                    <a:pt x="478" y="464"/>
                  </a:cubicBezTo>
                  <a:cubicBezTo>
                    <a:pt x="481" y="465"/>
                    <a:pt x="483" y="467"/>
                    <a:pt x="485" y="469"/>
                  </a:cubicBezTo>
                  <a:cubicBezTo>
                    <a:pt x="490" y="472"/>
                    <a:pt x="496" y="475"/>
                    <a:pt x="501" y="477"/>
                  </a:cubicBezTo>
                  <a:cubicBezTo>
                    <a:pt x="508" y="480"/>
                    <a:pt x="515" y="483"/>
                    <a:pt x="522" y="485"/>
                  </a:cubicBezTo>
                  <a:cubicBezTo>
                    <a:pt x="525" y="486"/>
                    <a:pt x="529" y="488"/>
                    <a:pt x="532" y="490"/>
                  </a:cubicBezTo>
                  <a:cubicBezTo>
                    <a:pt x="535" y="492"/>
                    <a:pt x="537" y="493"/>
                    <a:pt x="539" y="496"/>
                  </a:cubicBezTo>
                  <a:cubicBezTo>
                    <a:pt x="539" y="496"/>
                    <a:pt x="540" y="497"/>
                    <a:pt x="540" y="498"/>
                  </a:cubicBezTo>
                  <a:cubicBezTo>
                    <a:pt x="543" y="504"/>
                    <a:pt x="540" y="509"/>
                    <a:pt x="535" y="511"/>
                  </a:cubicBezTo>
                  <a:cubicBezTo>
                    <a:pt x="534" y="511"/>
                    <a:pt x="532" y="511"/>
                    <a:pt x="530" y="511"/>
                  </a:cubicBezTo>
                  <a:cubicBezTo>
                    <a:pt x="528" y="511"/>
                    <a:pt x="525" y="511"/>
                    <a:pt x="522" y="511"/>
                  </a:cubicBezTo>
                  <a:cubicBezTo>
                    <a:pt x="518" y="510"/>
                    <a:pt x="513" y="510"/>
                    <a:pt x="509" y="511"/>
                  </a:cubicBezTo>
                  <a:cubicBezTo>
                    <a:pt x="501" y="512"/>
                    <a:pt x="494" y="512"/>
                    <a:pt x="487" y="512"/>
                  </a:cubicBezTo>
                  <a:cubicBezTo>
                    <a:pt x="485" y="512"/>
                    <a:pt x="484" y="512"/>
                    <a:pt x="482" y="512"/>
                  </a:cubicBezTo>
                  <a:cubicBezTo>
                    <a:pt x="473" y="512"/>
                    <a:pt x="464" y="514"/>
                    <a:pt x="456" y="518"/>
                  </a:cubicBezTo>
                  <a:cubicBezTo>
                    <a:pt x="453" y="519"/>
                    <a:pt x="450" y="520"/>
                    <a:pt x="447" y="522"/>
                  </a:cubicBezTo>
                  <a:cubicBezTo>
                    <a:pt x="440" y="524"/>
                    <a:pt x="434" y="524"/>
                    <a:pt x="427" y="522"/>
                  </a:cubicBezTo>
                  <a:cubicBezTo>
                    <a:pt x="419" y="519"/>
                    <a:pt x="410" y="516"/>
                    <a:pt x="402" y="511"/>
                  </a:cubicBezTo>
                  <a:cubicBezTo>
                    <a:pt x="397" y="508"/>
                    <a:pt x="392" y="505"/>
                    <a:pt x="386" y="502"/>
                  </a:cubicBezTo>
                  <a:cubicBezTo>
                    <a:pt x="376" y="497"/>
                    <a:pt x="368" y="490"/>
                    <a:pt x="360" y="482"/>
                  </a:cubicBezTo>
                  <a:cubicBezTo>
                    <a:pt x="358" y="481"/>
                    <a:pt x="357" y="480"/>
                    <a:pt x="356" y="479"/>
                  </a:cubicBezTo>
                  <a:cubicBezTo>
                    <a:pt x="344" y="467"/>
                    <a:pt x="346" y="468"/>
                    <a:pt x="332" y="460"/>
                  </a:cubicBezTo>
                  <a:cubicBezTo>
                    <a:pt x="327" y="457"/>
                    <a:pt x="322" y="453"/>
                    <a:pt x="318" y="448"/>
                  </a:cubicBezTo>
                  <a:cubicBezTo>
                    <a:pt x="316" y="445"/>
                    <a:pt x="313" y="443"/>
                    <a:pt x="310" y="441"/>
                  </a:cubicBezTo>
                  <a:cubicBezTo>
                    <a:pt x="306" y="439"/>
                    <a:pt x="303" y="436"/>
                    <a:pt x="301" y="433"/>
                  </a:cubicBezTo>
                  <a:cubicBezTo>
                    <a:pt x="300" y="433"/>
                    <a:pt x="299" y="432"/>
                    <a:pt x="298" y="431"/>
                  </a:cubicBezTo>
                  <a:cubicBezTo>
                    <a:pt x="288" y="417"/>
                    <a:pt x="277" y="405"/>
                    <a:pt x="266" y="393"/>
                  </a:cubicBezTo>
                  <a:cubicBezTo>
                    <a:pt x="265" y="391"/>
                    <a:pt x="263" y="389"/>
                    <a:pt x="261" y="388"/>
                  </a:cubicBezTo>
                  <a:cubicBezTo>
                    <a:pt x="257" y="385"/>
                    <a:pt x="252" y="387"/>
                    <a:pt x="249" y="391"/>
                  </a:cubicBezTo>
                  <a:cubicBezTo>
                    <a:pt x="248" y="393"/>
                    <a:pt x="248" y="395"/>
                    <a:pt x="247" y="397"/>
                  </a:cubicBezTo>
                  <a:cubicBezTo>
                    <a:pt x="247" y="400"/>
                    <a:pt x="248" y="404"/>
                    <a:pt x="248" y="407"/>
                  </a:cubicBezTo>
                  <a:cubicBezTo>
                    <a:pt x="249" y="413"/>
                    <a:pt x="250" y="419"/>
                    <a:pt x="251" y="425"/>
                  </a:cubicBezTo>
                  <a:cubicBezTo>
                    <a:pt x="252" y="431"/>
                    <a:pt x="252" y="437"/>
                    <a:pt x="251" y="443"/>
                  </a:cubicBezTo>
                  <a:cubicBezTo>
                    <a:pt x="251" y="446"/>
                    <a:pt x="250" y="448"/>
                    <a:pt x="250" y="450"/>
                  </a:cubicBezTo>
                  <a:cubicBezTo>
                    <a:pt x="247" y="464"/>
                    <a:pt x="246" y="478"/>
                    <a:pt x="246" y="492"/>
                  </a:cubicBezTo>
                  <a:cubicBezTo>
                    <a:pt x="246" y="504"/>
                    <a:pt x="246" y="516"/>
                    <a:pt x="246" y="528"/>
                  </a:cubicBezTo>
                  <a:cubicBezTo>
                    <a:pt x="246" y="536"/>
                    <a:pt x="246" y="544"/>
                    <a:pt x="244" y="552"/>
                  </a:cubicBezTo>
                  <a:cubicBezTo>
                    <a:pt x="242" y="559"/>
                    <a:pt x="241" y="566"/>
                    <a:pt x="240" y="573"/>
                  </a:cubicBezTo>
                  <a:cubicBezTo>
                    <a:pt x="240" y="577"/>
                    <a:pt x="240" y="581"/>
                    <a:pt x="240" y="585"/>
                  </a:cubicBezTo>
                  <a:cubicBezTo>
                    <a:pt x="239" y="593"/>
                    <a:pt x="236" y="601"/>
                    <a:pt x="233" y="609"/>
                  </a:cubicBezTo>
                  <a:cubicBezTo>
                    <a:pt x="227" y="620"/>
                    <a:pt x="220" y="630"/>
                    <a:pt x="212" y="639"/>
                  </a:cubicBezTo>
                  <a:cubicBezTo>
                    <a:pt x="210" y="640"/>
                    <a:pt x="209" y="641"/>
                    <a:pt x="208" y="642"/>
                  </a:cubicBezTo>
                  <a:cubicBezTo>
                    <a:pt x="202" y="646"/>
                    <a:pt x="196" y="644"/>
                    <a:pt x="194" y="639"/>
                  </a:cubicBezTo>
                  <a:cubicBezTo>
                    <a:pt x="193" y="637"/>
                    <a:pt x="192" y="636"/>
                    <a:pt x="192" y="634"/>
                  </a:cubicBezTo>
                  <a:cubicBezTo>
                    <a:pt x="190" y="627"/>
                    <a:pt x="189" y="619"/>
                    <a:pt x="189" y="611"/>
                  </a:cubicBezTo>
                  <a:cubicBezTo>
                    <a:pt x="189" y="598"/>
                    <a:pt x="190" y="585"/>
                    <a:pt x="190" y="573"/>
                  </a:cubicBezTo>
                  <a:cubicBezTo>
                    <a:pt x="190" y="568"/>
                    <a:pt x="191" y="564"/>
                    <a:pt x="191" y="559"/>
                  </a:cubicBezTo>
                  <a:cubicBezTo>
                    <a:pt x="192" y="548"/>
                    <a:pt x="192" y="537"/>
                    <a:pt x="191" y="526"/>
                  </a:cubicBezTo>
                  <a:cubicBezTo>
                    <a:pt x="191" y="518"/>
                    <a:pt x="191" y="510"/>
                    <a:pt x="191" y="50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5">
              <a:extLst>
                <a:ext uri="{FF2B5EF4-FFF2-40B4-BE49-F238E27FC236}">
                  <a16:creationId xmlns:a16="http://schemas.microsoft.com/office/drawing/2014/main" id="{086D31EF-7EDE-4568-8FAA-CE3F57FDA1FF}"/>
                </a:ext>
              </a:extLst>
            </p:cNvPr>
            <p:cNvSpPr>
              <a:spLocks noEditPoints="1"/>
            </p:cNvSpPr>
            <p:nvPr/>
          </p:nvSpPr>
          <p:spPr bwMode="auto">
            <a:xfrm>
              <a:off x="7127877" y="6492875"/>
              <a:ext cx="436563" cy="547688"/>
            </a:xfrm>
            <a:custGeom>
              <a:avLst/>
              <a:gdLst>
                <a:gd name="T0" fmla="*/ 219 w 497"/>
                <a:gd name="T1" fmla="*/ 586 h 636"/>
                <a:gd name="T2" fmla="*/ 194 w 497"/>
                <a:gd name="T3" fmla="*/ 635 h 636"/>
                <a:gd name="T4" fmla="*/ 176 w 497"/>
                <a:gd name="T5" fmla="*/ 586 h 636"/>
                <a:gd name="T6" fmla="*/ 179 w 497"/>
                <a:gd name="T7" fmla="*/ 482 h 636"/>
                <a:gd name="T8" fmla="*/ 138 w 497"/>
                <a:gd name="T9" fmla="*/ 477 h 636"/>
                <a:gd name="T10" fmla="*/ 55 w 497"/>
                <a:gd name="T11" fmla="*/ 535 h 636"/>
                <a:gd name="T12" fmla="*/ 8 w 497"/>
                <a:gd name="T13" fmla="*/ 555 h 636"/>
                <a:gd name="T14" fmla="*/ 18 w 497"/>
                <a:gd name="T15" fmla="*/ 491 h 636"/>
                <a:gd name="T16" fmla="*/ 89 w 497"/>
                <a:gd name="T17" fmla="*/ 409 h 636"/>
                <a:gd name="T18" fmla="*/ 159 w 497"/>
                <a:gd name="T19" fmla="*/ 344 h 636"/>
                <a:gd name="T20" fmla="*/ 184 w 497"/>
                <a:gd name="T21" fmla="*/ 271 h 636"/>
                <a:gd name="T22" fmla="*/ 185 w 497"/>
                <a:gd name="T23" fmla="*/ 221 h 636"/>
                <a:gd name="T24" fmla="*/ 164 w 497"/>
                <a:gd name="T25" fmla="*/ 204 h 636"/>
                <a:gd name="T26" fmla="*/ 108 w 497"/>
                <a:gd name="T27" fmla="*/ 206 h 636"/>
                <a:gd name="T28" fmla="*/ 89 w 497"/>
                <a:gd name="T29" fmla="*/ 148 h 636"/>
                <a:gd name="T30" fmla="*/ 107 w 497"/>
                <a:gd name="T31" fmla="*/ 101 h 636"/>
                <a:gd name="T32" fmla="*/ 170 w 497"/>
                <a:gd name="T33" fmla="*/ 15 h 636"/>
                <a:gd name="T34" fmla="*/ 227 w 497"/>
                <a:gd name="T35" fmla="*/ 13 h 636"/>
                <a:gd name="T36" fmla="*/ 246 w 497"/>
                <a:gd name="T37" fmla="*/ 74 h 636"/>
                <a:gd name="T38" fmla="*/ 281 w 497"/>
                <a:gd name="T39" fmla="*/ 75 h 636"/>
                <a:gd name="T40" fmla="*/ 308 w 497"/>
                <a:gd name="T41" fmla="*/ 30 h 636"/>
                <a:gd name="T42" fmla="*/ 328 w 497"/>
                <a:gd name="T43" fmla="*/ 79 h 636"/>
                <a:gd name="T44" fmla="*/ 279 w 497"/>
                <a:gd name="T45" fmla="*/ 137 h 636"/>
                <a:gd name="T46" fmla="*/ 234 w 497"/>
                <a:gd name="T47" fmla="*/ 181 h 636"/>
                <a:gd name="T48" fmla="*/ 241 w 497"/>
                <a:gd name="T49" fmla="*/ 218 h 636"/>
                <a:gd name="T50" fmla="*/ 300 w 497"/>
                <a:gd name="T51" fmla="*/ 267 h 636"/>
                <a:gd name="T52" fmla="*/ 243 w 497"/>
                <a:gd name="T53" fmla="*/ 321 h 636"/>
                <a:gd name="T54" fmla="*/ 223 w 497"/>
                <a:gd name="T55" fmla="*/ 345 h 636"/>
                <a:gd name="T56" fmla="*/ 229 w 497"/>
                <a:gd name="T57" fmla="*/ 411 h 636"/>
                <a:gd name="T58" fmla="*/ 287 w 497"/>
                <a:gd name="T59" fmla="*/ 411 h 636"/>
                <a:gd name="T60" fmla="*/ 339 w 497"/>
                <a:gd name="T61" fmla="*/ 413 h 636"/>
                <a:gd name="T62" fmla="*/ 394 w 497"/>
                <a:gd name="T63" fmla="*/ 421 h 636"/>
                <a:gd name="T64" fmla="*/ 459 w 497"/>
                <a:gd name="T65" fmla="*/ 446 h 636"/>
                <a:gd name="T66" fmla="*/ 495 w 497"/>
                <a:gd name="T67" fmla="*/ 500 h 636"/>
                <a:gd name="T68" fmla="*/ 460 w 497"/>
                <a:gd name="T69" fmla="*/ 528 h 636"/>
                <a:gd name="T70" fmla="*/ 394 w 497"/>
                <a:gd name="T71" fmla="*/ 537 h 636"/>
                <a:gd name="T72" fmla="*/ 407 w 497"/>
                <a:gd name="T73" fmla="*/ 506 h 636"/>
                <a:gd name="T74" fmla="*/ 404 w 497"/>
                <a:gd name="T75" fmla="*/ 468 h 636"/>
                <a:gd name="T76" fmla="*/ 365 w 497"/>
                <a:gd name="T77" fmla="*/ 463 h 636"/>
                <a:gd name="T78" fmla="*/ 290 w 497"/>
                <a:gd name="T79" fmla="*/ 455 h 636"/>
                <a:gd name="T80" fmla="*/ 220 w 497"/>
                <a:gd name="T81" fmla="*/ 468 h 636"/>
                <a:gd name="T82" fmla="*/ 154 w 497"/>
                <a:gd name="T83" fmla="*/ 165 h 636"/>
                <a:gd name="T84" fmla="*/ 199 w 497"/>
                <a:gd name="T85" fmla="*/ 96 h 636"/>
                <a:gd name="T86" fmla="*/ 192 w 497"/>
                <a:gd name="T87" fmla="*/ 53 h 636"/>
                <a:gd name="T88" fmla="*/ 150 w 497"/>
                <a:gd name="T89" fmla="*/ 78 h 636"/>
                <a:gd name="T90" fmla="*/ 120 w 497"/>
                <a:gd name="T91" fmla="*/ 139 h 636"/>
                <a:gd name="T92" fmla="*/ 178 w 497"/>
                <a:gd name="T93" fmla="*/ 395 h 636"/>
                <a:gd name="T94" fmla="*/ 166 w 497"/>
                <a:gd name="T95" fmla="*/ 374 h 636"/>
                <a:gd name="T96" fmla="*/ 124 w 497"/>
                <a:gd name="T97" fmla="*/ 411 h 636"/>
                <a:gd name="T98" fmla="*/ 78 w 497"/>
                <a:gd name="T99" fmla="*/ 457 h 636"/>
                <a:gd name="T100" fmla="*/ 84 w 497"/>
                <a:gd name="T101" fmla="*/ 472 h 636"/>
                <a:gd name="T102" fmla="*/ 144 w 497"/>
                <a:gd name="T103" fmla="*/ 443 h 636"/>
                <a:gd name="T104" fmla="*/ 178 w 497"/>
                <a:gd name="T105" fmla="*/ 40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7" h="636">
                  <a:moveTo>
                    <a:pt x="217" y="503"/>
                  </a:moveTo>
                  <a:cubicBezTo>
                    <a:pt x="218" y="516"/>
                    <a:pt x="217" y="529"/>
                    <a:pt x="215" y="543"/>
                  </a:cubicBezTo>
                  <a:cubicBezTo>
                    <a:pt x="215" y="547"/>
                    <a:pt x="215" y="550"/>
                    <a:pt x="215" y="553"/>
                  </a:cubicBezTo>
                  <a:cubicBezTo>
                    <a:pt x="214" y="570"/>
                    <a:pt x="214" y="571"/>
                    <a:pt x="219" y="586"/>
                  </a:cubicBezTo>
                  <a:cubicBezTo>
                    <a:pt x="219" y="588"/>
                    <a:pt x="220" y="590"/>
                    <a:pt x="220" y="591"/>
                  </a:cubicBezTo>
                  <a:cubicBezTo>
                    <a:pt x="222" y="600"/>
                    <a:pt x="220" y="609"/>
                    <a:pt x="215" y="617"/>
                  </a:cubicBezTo>
                  <a:cubicBezTo>
                    <a:pt x="212" y="622"/>
                    <a:pt x="208" y="627"/>
                    <a:pt x="203" y="631"/>
                  </a:cubicBezTo>
                  <a:cubicBezTo>
                    <a:pt x="201" y="633"/>
                    <a:pt x="198" y="634"/>
                    <a:pt x="194" y="635"/>
                  </a:cubicBezTo>
                  <a:cubicBezTo>
                    <a:pt x="189" y="636"/>
                    <a:pt x="184" y="633"/>
                    <a:pt x="182" y="629"/>
                  </a:cubicBezTo>
                  <a:cubicBezTo>
                    <a:pt x="181" y="628"/>
                    <a:pt x="181" y="628"/>
                    <a:pt x="181" y="627"/>
                  </a:cubicBezTo>
                  <a:cubicBezTo>
                    <a:pt x="177" y="617"/>
                    <a:pt x="175" y="607"/>
                    <a:pt x="175" y="596"/>
                  </a:cubicBezTo>
                  <a:cubicBezTo>
                    <a:pt x="175" y="593"/>
                    <a:pt x="175" y="589"/>
                    <a:pt x="176" y="586"/>
                  </a:cubicBezTo>
                  <a:cubicBezTo>
                    <a:pt x="178" y="574"/>
                    <a:pt x="178" y="563"/>
                    <a:pt x="178" y="551"/>
                  </a:cubicBezTo>
                  <a:cubicBezTo>
                    <a:pt x="178" y="540"/>
                    <a:pt x="178" y="529"/>
                    <a:pt x="178" y="518"/>
                  </a:cubicBezTo>
                  <a:cubicBezTo>
                    <a:pt x="178" y="513"/>
                    <a:pt x="178" y="507"/>
                    <a:pt x="178" y="502"/>
                  </a:cubicBezTo>
                  <a:cubicBezTo>
                    <a:pt x="177" y="496"/>
                    <a:pt x="177" y="489"/>
                    <a:pt x="179" y="482"/>
                  </a:cubicBezTo>
                  <a:cubicBezTo>
                    <a:pt x="179" y="480"/>
                    <a:pt x="179" y="477"/>
                    <a:pt x="179" y="474"/>
                  </a:cubicBezTo>
                  <a:cubicBezTo>
                    <a:pt x="179" y="466"/>
                    <a:pt x="171" y="462"/>
                    <a:pt x="165" y="464"/>
                  </a:cubicBezTo>
                  <a:cubicBezTo>
                    <a:pt x="163" y="464"/>
                    <a:pt x="162" y="465"/>
                    <a:pt x="160" y="466"/>
                  </a:cubicBezTo>
                  <a:cubicBezTo>
                    <a:pt x="153" y="469"/>
                    <a:pt x="145" y="473"/>
                    <a:pt x="138" y="477"/>
                  </a:cubicBezTo>
                  <a:cubicBezTo>
                    <a:pt x="131" y="481"/>
                    <a:pt x="124" y="485"/>
                    <a:pt x="117" y="488"/>
                  </a:cubicBezTo>
                  <a:cubicBezTo>
                    <a:pt x="108" y="491"/>
                    <a:pt x="100" y="496"/>
                    <a:pt x="92" y="501"/>
                  </a:cubicBezTo>
                  <a:cubicBezTo>
                    <a:pt x="89" y="503"/>
                    <a:pt x="86" y="506"/>
                    <a:pt x="83" y="508"/>
                  </a:cubicBezTo>
                  <a:cubicBezTo>
                    <a:pt x="72" y="515"/>
                    <a:pt x="62" y="524"/>
                    <a:pt x="55" y="535"/>
                  </a:cubicBezTo>
                  <a:cubicBezTo>
                    <a:pt x="47" y="545"/>
                    <a:pt x="44" y="547"/>
                    <a:pt x="34" y="556"/>
                  </a:cubicBezTo>
                  <a:cubicBezTo>
                    <a:pt x="32" y="557"/>
                    <a:pt x="31" y="558"/>
                    <a:pt x="29" y="559"/>
                  </a:cubicBezTo>
                  <a:cubicBezTo>
                    <a:pt x="26" y="561"/>
                    <a:pt x="22" y="561"/>
                    <a:pt x="18" y="561"/>
                  </a:cubicBezTo>
                  <a:cubicBezTo>
                    <a:pt x="14" y="560"/>
                    <a:pt x="11" y="559"/>
                    <a:pt x="8" y="555"/>
                  </a:cubicBezTo>
                  <a:cubicBezTo>
                    <a:pt x="7" y="553"/>
                    <a:pt x="5" y="551"/>
                    <a:pt x="4" y="548"/>
                  </a:cubicBezTo>
                  <a:cubicBezTo>
                    <a:pt x="1" y="541"/>
                    <a:pt x="0" y="533"/>
                    <a:pt x="1" y="525"/>
                  </a:cubicBezTo>
                  <a:cubicBezTo>
                    <a:pt x="1" y="521"/>
                    <a:pt x="2" y="517"/>
                    <a:pt x="4" y="514"/>
                  </a:cubicBezTo>
                  <a:cubicBezTo>
                    <a:pt x="8" y="506"/>
                    <a:pt x="13" y="498"/>
                    <a:pt x="18" y="491"/>
                  </a:cubicBezTo>
                  <a:cubicBezTo>
                    <a:pt x="24" y="482"/>
                    <a:pt x="31" y="473"/>
                    <a:pt x="39" y="465"/>
                  </a:cubicBezTo>
                  <a:cubicBezTo>
                    <a:pt x="48" y="456"/>
                    <a:pt x="57" y="446"/>
                    <a:pt x="65" y="437"/>
                  </a:cubicBezTo>
                  <a:cubicBezTo>
                    <a:pt x="68" y="432"/>
                    <a:pt x="72" y="428"/>
                    <a:pt x="76" y="424"/>
                  </a:cubicBezTo>
                  <a:cubicBezTo>
                    <a:pt x="80" y="419"/>
                    <a:pt x="84" y="413"/>
                    <a:pt x="89" y="409"/>
                  </a:cubicBezTo>
                  <a:cubicBezTo>
                    <a:pt x="91" y="407"/>
                    <a:pt x="92" y="406"/>
                    <a:pt x="94" y="404"/>
                  </a:cubicBezTo>
                  <a:cubicBezTo>
                    <a:pt x="100" y="397"/>
                    <a:pt x="107" y="390"/>
                    <a:pt x="115" y="385"/>
                  </a:cubicBezTo>
                  <a:cubicBezTo>
                    <a:pt x="117" y="383"/>
                    <a:pt x="119" y="381"/>
                    <a:pt x="121" y="379"/>
                  </a:cubicBezTo>
                  <a:cubicBezTo>
                    <a:pt x="134" y="368"/>
                    <a:pt x="147" y="356"/>
                    <a:pt x="159" y="344"/>
                  </a:cubicBezTo>
                  <a:cubicBezTo>
                    <a:pt x="166" y="339"/>
                    <a:pt x="171" y="332"/>
                    <a:pt x="175" y="325"/>
                  </a:cubicBezTo>
                  <a:cubicBezTo>
                    <a:pt x="178" y="321"/>
                    <a:pt x="180" y="316"/>
                    <a:pt x="180" y="311"/>
                  </a:cubicBezTo>
                  <a:cubicBezTo>
                    <a:pt x="181" y="301"/>
                    <a:pt x="182" y="291"/>
                    <a:pt x="183" y="281"/>
                  </a:cubicBezTo>
                  <a:cubicBezTo>
                    <a:pt x="184" y="278"/>
                    <a:pt x="184" y="274"/>
                    <a:pt x="184" y="271"/>
                  </a:cubicBezTo>
                  <a:cubicBezTo>
                    <a:pt x="184" y="261"/>
                    <a:pt x="185" y="252"/>
                    <a:pt x="186" y="243"/>
                  </a:cubicBezTo>
                  <a:cubicBezTo>
                    <a:pt x="187" y="240"/>
                    <a:pt x="187" y="237"/>
                    <a:pt x="187" y="234"/>
                  </a:cubicBezTo>
                  <a:cubicBezTo>
                    <a:pt x="188" y="230"/>
                    <a:pt x="187" y="226"/>
                    <a:pt x="185" y="223"/>
                  </a:cubicBezTo>
                  <a:cubicBezTo>
                    <a:pt x="185" y="222"/>
                    <a:pt x="185" y="222"/>
                    <a:pt x="185" y="221"/>
                  </a:cubicBezTo>
                  <a:cubicBezTo>
                    <a:pt x="182" y="217"/>
                    <a:pt x="180" y="213"/>
                    <a:pt x="179" y="208"/>
                  </a:cubicBezTo>
                  <a:cubicBezTo>
                    <a:pt x="179" y="206"/>
                    <a:pt x="178" y="205"/>
                    <a:pt x="178" y="204"/>
                  </a:cubicBezTo>
                  <a:cubicBezTo>
                    <a:pt x="177" y="201"/>
                    <a:pt x="173" y="200"/>
                    <a:pt x="170" y="201"/>
                  </a:cubicBezTo>
                  <a:cubicBezTo>
                    <a:pt x="168" y="202"/>
                    <a:pt x="166" y="203"/>
                    <a:pt x="164" y="204"/>
                  </a:cubicBezTo>
                  <a:cubicBezTo>
                    <a:pt x="162" y="205"/>
                    <a:pt x="160" y="206"/>
                    <a:pt x="158" y="207"/>
                  </a:cubicBezTo>
                  <a:cubicBezTo>
                    <a:pt x="154" y="209"/>
                    <a:pt x="149" y="210"/>
                    <a:pt x="145" y="210"/>
                  </a:cubicBezTo>
                  <a:cubicBezTo>
                    <a:pt x="136" y="209"/>
                    <a:pt x="127" y="209"/>
                    <a:pt x="118" y="208"/>
                  </a:cubicBezTo>
                  <a:cubicBezTo>
                    <a:pt x="115" y="208"/>
                    <a:pt x="111" y="207"/>
                    <a:pt x="108" y="206"/>
                  </a:cubicBezTo>
                  <a:cubicBezTo>
                    <a:pt x="100" y="204"/>
                    <a:pt x="94" y="199"/>
                    <a:pt x="91" y="192"/>
                  </a:cubicBezTo>
                  <a:cubicBezTo>
                    <a:pt x="90" y="189"/>
                    <a:pt x="89" y="187"/>
                    <a:pt x="88" y="184"/>
                  </a:cubicBezTo>
                  <a:cubicBezTo>
                    <a:pt x="86" y="179"/>
                    <a:pt x="85" y="173"/>
                    <a:pt x="86" y="167"/>
                  </a:cubicBezTo>
                  <a:cubicBezTo>
                    <a:pt x="88" y="161"/>
                    <a:pt x="88" y="154"/>
                    <a:pt x="89" y="148"/>
                  </a:cubicBezTo>
                  <a:cubicBezTo>
                    <a:pt x="89" y="141"/>
                    <a:pt x="91" y="134"/>
                    <a:pt x="95" y="128"/>
                  </a:cubicBezTo>
                  <a:cubicBezTo>
                    <a:pt x="95" y="127"/>
                    <a:pt x="96" y="126"/>
                    <a:pt x="97" y="124"/>
                  </a:cubicBezTo>
                  <a:cubicBezTo>
                    <a:pt x="100" y="120"/>
                    <a:pt x="101" y="115"/>
                    <a:pt x="102" y="110"/>
                  </a:cubicBezTo>
                  <a:cubicBezTo>
                    <a:pt x="103" y="107"/>
                    <a:pt x="104" y="104"/>
                    <a:pt x="107" y="101"/>
                  </a:cubicBezTo>
                  <a:cubicBezTo>
                    <a:pt x="112" y="95"/>
                    <a:pt x="116" y="88"/>
                    <a:pt x="120" y="82"/>
                  </a:cubicBezTo>
                  <a:cubicBezTo>
                    <a:pt x="127" y="71"/>
                    <a:pt x="134" y="60"/>
                    <a:pt x="141" y="50"/>
                  </a:cubicBezTo>
                  <a:cubicBezTo>
                    <a:pt x="146" y="44"/>
                    <a:pt x="150" y="38"/>
                    <a:pt x="155" y="33"/>
                  </a:cubicBezTo>
                  <a:cubicBezTo>
                    <a:pt x="160" y="27"/>
                    <a:pt x="165" y="21"/>
                    <a:pt x="170" y="15"/>
                  </a:cubicBezTo>
                  <a:cubicBezTo>
                    <a:pt x="175" y="9"/>
                    <a:pt x="181" y="5"/>
                    <a:pt x="187" y="2"/>
                  </a:cubicBezTo>
                  <a:cubicBezTo>
                    <a:pt x="191" y="0"/>
                    <a:pt x="196" y="0"/>
                    <a:pt x="200" y="0"/>
                  </a:cubicBezTo>
                  <a:cubicBezTo>
                    <a:pt x="205" y="1"/>
                    <a:pt x="210" y="2"/>
                    <a:pt x="215" y="4"/>
                  </a:cubicBezTo>
                  <a:cubicBezTo>
                    <a:pt x="220" y="6"/>
                    <a:pt x="224" y="9"/>
                    <a:pt x="227" y="13"/>
                  </a:cubicBezTo>
                  <a:cubicBezTo>
                    <a:pt x="231" y="17"/>
                    <a:pt x="235" y="22"/>
                    <a:pt x="238" y="28"/>
                  </a:cubicBezTo>
                  <a:cubicBezTo>
                    <a:pt x="241" y="34"/>
                    <a:pt x="244" y="41"/>
                    <a:pt x="245" y="48"/>
                  </a:cubicBezTo>
                  <a:cubicBezTo>
                    <a:pt x="246" y="53"/>
                    <a:pt x="247" y="58"/>
                    <a:pt x="248" y="63"/>
                  </a:cubicBezTo>
                  <a:cubicBezTo>
                    <a:pt x="248" y="67"/>
                    <a:pt x="248" y="71"/>
                    <a:pt x="246" y="74"/>
                  </a:cubicBezTo>
                  <a:cubicBezTo>
                    <a:pt x="245" y="78"/>
                    <a:pt x="243" y="83"/>
                    <a:pt x="242" y="87"/>
                  </a:cubicBezTo>
                  <a:cubicBezTo>
                    <a:pt x="240" y="90"/>
                    <a:pt x="240" y="94"/>
                    <a:pt x="241" y="98"/>
                  </a:cubicBezTo>
                  <a:cubicBezTo>
                    <a:pt x="243" y="105"/>
                    <a:pt x="251" y="106"/>
                    <a:pt x="255" y="103"/>
                  </a:cubicBezTo>
                  <a:cubicBezTo>
                    <a:pt x="264" y="94"/>
                    <a:pt x="274" y="86"/>
                    <a:pt x="281" y="75"/>
                  </a:cubicBezTo>
                  <a:cubicBezTo>
                    <a:pt x="283" y="73"/>
                    <a:pt x="284" y="70"/>
                    <a:pt x="286" y="68"/>
                  </a:cubicBezTo>
                  <a:cubicBezTo>
                    <a:pt x="290" y="64"/>
                    <a:pt x="293" y="59"/>
                    <a:pt x="295" y="54"/>
                  </a:cubicBezTo>
                  <a:cubicBezTo>
                    <a:pt x="299" y="47"/>
                    <a:pt x="302" y="40"/>
                    <a:pt x="306" y="33"/>
                  </a:cubicBezTo>
                  <a:cubicBezTo>
                    <a:pt x="306" y="32"/>
                    <a:pt x="307" y="31"/>
                    <a:pt x="308" y="30"/>
                  </a:cubicBezTo>
                  <a:cubicBezTo>
                    <a:pt x="309" y="28"/>
                    <a:pt x="313" y="27"/>
                    <a:pt x="315" y="28"/>
                  </a:cubicBezTo>
                  <a:cubicBezTo>
                    <a:pt x="323" y="33"/>
                    <a:pt x="328" y="39"/>
                    <a:pt x="329" y="48"/>
                  </a:cubicBezTo>
                  <a:cubicBezTo>
                    <a:pt x="331" y="55"/>
                    <a:pt x="331" y="62"/>
                    <a:pt x="330" y="69"/>
                  </a:cubicBezTo>
                  <a:cubicBezTo>
                    <a:pt x="330" y="73"/>
                    <a:pt x="329" y="76"/>
                    <a:pt x="328" y="79"/>
                  </a:cubicBezTo>
                  <a:cubicBezTo>
                    <a:pt x="321" y="92"/>
                    <a:pt x="313" y="104"/>
                    <a:pt x="305" y="116"/>
                  </a:cubicBezTo>
                  <a:cubicBezTo>
                    <a:pt x="303" y="119"/>
                    <a:pt x="300" y="122"/>
                    <a:pt x="297" y="124"/>
                  </a:cubicBezTo>
                  <a:cubicBezTo>
                    <a:pt x="294" y="126"/>
                    <a:pt x="292" y="127"/>
                    <a:pt x="289" y="129"/>
                  </a:cubicBezTo>
                  <a:cubicBezTo>
                    <a:pt x="286" y="131"/>
                    <a:pt x="282" y="133"/>
                    <a:pt x="279" y="137"/>
                  </a:cubicBezTo>
                  <a:cubicBezTo>
                    <a:pt x="275" y="141"/>
                    <a:pt x="270" y="145"/>
                    <a:pt x="264" y="148"/>
                  </a:cubicBezTo>
                  <a:cubicBezTo>
                    <a:pt x="261" y="151"/>
                    <a:pt x="257" y="153"/>
                    <a:pt x="253" y="155"/>
                  </a:cubicBezTo>
                  <a:cubicBezTo>
                    <a:pt x="250" y="158"/>
                    <a:pt x="246" y="161"/>
                    <a:pt x="243" y="164"/>
                  </a:cubicBezTo>
                  <a:cubicBezTo>
                    <a:pt x="238" y="168"/>
                    <a:pt x="234" y="174"/>
                    <a:pt x="234" y="181"/>
                  </a:cubicBezTo>
                  <a:cubicBezTo>
                    <a:pt x="234" y="187"/>
                    <a:pt x="232" y="192"/>
                    <a:pt x="230" y="197"/>
                  </a:cubicBezTo>
                  <a:cubicBezTo>
                    <a:pt x="230" y="199"/>
                    <a:pt x="230" y="201"/>
                    <a:pt x="230" y="202"/>
                  </a:cubicBezTo>
                  <a:cubicBezTo>
                    <a:pt x="230" y="207"/>
                    <a:pt x="231" y="210"/>
                    <a:pt x="234" y="213"/>
                  </a:cubicBezTo>
                  <a:cubicBezTo>
                    <a:pt x="236" y="215"/>
                    <a:pt x="238" y="217"/>
                    <a:pt x="241" y="218"/>
                  </a:cubicBezTo>
                  <a:cubicBezTo>
                    <a:pt x="249" y="221"/>
                    <a:pt x="257" y="225"/>
                    <a:pt x="266" y="228"/>
                  </a:cubicBezTo>
                  <a:cubicBezTo>
                    <a:pt x="275" y="231"/>
                    <a:pt x="283" y="236"/>
                    <a:pt x="290" y="242"/>
                  </a:cubicBezTo>
                  <a:cubicBezTo>
                    <a:pt x="294" y="245"/>
                    <a:pt x="297" y="249"/>
                    <a:pt x="299" y="254"/>
                  </a:cubicBezTo>
                  <a:cubicBezTo>
                    <a:pt x="301" y="258"/>
                    <a:pt x="302" y="263"/>
                    <a:pt x="300" y="267"/>
                  </a:cubicBezTo>
                  <a:cubicBezTo>
                    <a:pt x="297" y="274"/>
                    <a:pt x="293" y="281"/>
                    <a:pt x="288" y="287"/>
                  </a:cubicBezTo>
                  <a:cubicBezTo>
                    <a:pt x="287" y="289"/>
                    <a:pt x="285" y="291"/>
                    <a:pt x="283" y="292"/>
                  </a:cubicBezTo>
                  <a:cubicBezTo>
                    <a:pt x="279" y="295"/>
                    <a:pt x="274" y="298"/>
                    <a:pt x="270" y="302"/>
                  </a:cubicBezTo>
                  <a:cubicBezTo>
                    <a:pt x="262" y="310"/>
                    <a:pt x="253" y="316"/>
                    <a:pt x="243" y="321"/>
                  </a:cubicBezTo>
                  <a:cubicBezTo>
                    <a:pt x="240" y="322"/>
                    <a:pt x="237" y="324"/>
                    <a:pt x="234" y="326"/>
                  </a:cubicBezTo>
                  <a:cubicBezTo>
                    <a:pt x="232" y="327"/>
                    <a:pt x="229" y="329"/>
                    <a:pt x="227" y="331"/>
                  </a:cubicBezTo>
                  <a:cubicBezTo>
                    <a:pt x="225" y="334"/>
                    <a:pt x="223" y="337"/>
                    <a:pt x="223" y="342"/>
                  </a:cubicBezTo>
                  <a:cubicBezTo>
                    <a:pt x="223" y="343"/>
                    <a:pt x="223" y="344"/>
                    <a:pt x="223" y="345"/>
                  </a:cubicBezTo>
                  <a:cubicBezTo>
                    <a:pt x="224" y="353"/>
                    <a:pt x="224" y="361"/>
                    <a:pt x="222" y="368"/>
                  </a:cubicBezTo>
                  <a:cubicBezTo>
                    <a:pt x="222" y="370"/>
                    <a:pt x="222" y="373"/>
                    <a:pt x="222" y="375"/>
                  </a:cubicBezTo>
                  <a:cubicBezTo>
                    <a:pt x="223" y="383"/>
                    <a:pt x="222" y="391"/>
                    <a:pt x="222" y="398"/>
                  </a:cubicBezTo>
                  <a:cubicBezTo>
                    <a:pt x="221" y="403"/>
                    <a:pt x="224" y="408"/>
                    <a:pt x="229" y="411"/>
                  </a:cubicBezTo>
                  <a:cubicBezTo>
                    <a:pt x="231" y="411"/>
                    <a:pt x="233" y="412"/>
                    <a:pt x="235" y="412"/>
                  </a:cubicBezTo>
                  <a:cubicBezTo>
                    <a:pt x="237" y="413"/>
                    <a:pt x="240" y="413"/>
                    <a:pt x="242" y="413"/>
                  </a:cubicBezTo>
                  <a:cubicBezTo>
                    <a:pt x="248" y="412"/>
                    <a:pt x="254" y="412"/>
                    <a:pt x="260" y="412"/>
                  </a:cubicBezTo>
                  <a:cubicBezTo>
                    <a:pt x="269" y="413"/>
                    <a:pt x="278" y="413"/>
                    <a:pt x="287" y="411"/>
                  </a:cubicBezTo>
                  <a:cubicBezTo>
                    <a:pt x="295" y="410"/>
                    <a:pt x="304" y="410"/>
                    <a:pt x="312" y="412"/>
                  </a:cubicBezTo>
                  <a:cubicBezTo>
                    <a:pt x="314" y="412"/>
                    <a:pt x="316" y="412"/>
                    <a:pt x="319" y="413"/>
                  </a:cubicBezTo>
                  <a:cubicBezTo>
                    <a:pt x="325" y="414"/>
                    <a:pt x="331" y="414"/>
                    <a:pt x="337" y="413"/>
                  </a:cubicBezTo>
                  <a:cubicBezTo>
                    <a:pt x="338" y="413"/>
                    <a:pt x="338" y="413"/>
                    <a:pt x="339" y="413"/>
                  </a:cubicBezTo>
                  <a:cubicBezTo>
                    <a:pt x="349" y="410"/>
                    <a:pt x="359" y="412"/>
                    <a:pt x="368" y="416"/>
                  </a:cubicBezTo>
                  <a:cubicBezTo>
                    <a:pt x="370" y="416"/>
                    <a:pt x="372" y="417"/>
                    <a:pt x="374" y="418"/>
                  </a:cubicBezTo>
                  <a:cubicBezTo>
                    <a:pt x="380" y="420"/>
                    <a:pt x="385" y="421"/>
                    <a:pt x="391" y="421"/>
                  </a:cubicBezTo>
                  <a:cubicBezTo>
                    <a:pt x="392" y="421"/>
                    <a:pt x="393" y="421"/>
                    <a:pt x="394" y="421"/>
                  </a:cubicBezTo>
                  <a:cubicBezTo>
                    <a:pt x="403" y="420"/>
                    <a:pt x="411" y="422"/>
                    <a:pt x="418" y="427"/>
                  </a:cubicBezTo>
                  <a:cubicBezTo>
                    <a:pt x="422" y="430"/>
                    <a:pt x="427" y="431"/>
                    <a:pt x="432" y="433"/>
                  </a:cubicBezTo>
                  <a:cubicBezTo>
                    <a:pt x="435" y="434"/>
                    <a:pt x="438" y="435"/>
                    <a:pt x="441" y="436"/>
                  </a:cubicBezTo>
                  <a:cubicBezTo>
                    <a:pt x="448" y="438"/>
                    <a:pt x="454" y="441"/>
                    <a:pt x="459" y="446"/>
                  </a:cubicBezTo>
                  <a:cubicBezTo>
                    <a:pt x="463" y="450"/>
                    <a:pt x="467" y="453"/>
                    <a:pt x="472" y="457"/>
                  </a:cubicBezTo>
                  <a:cubicBezTo>
                    <a:pt x="476" y="460"/>
                    <a:pt x="480" y="464"/>
                    <a:pt x="483" y="469"/>
                  </a:cubicBezTo>
                  <a:cubicBezTo>
                    <a:pt x="486" y="473"/>
                    <a:pt x="490" y="476"/>
                    <a:pt x="493" y="481"/>
                  </a:cubicBezTo>
                  <a:cubicBezTo>
                    <a:pt x="497" y="486"/>
                    <a:pt x="497" y="493"/>
                    <a:pt x="495" y="500"/>
                  </a:cubicBezTo>
                  <a:cubicBezTo>
                    <a:pt x="494" y="501"/>
                    <a:pt x="494" y="502"/>
                    <a:pt x="493" y="503"/>
                  </a:cubicBezTo>
                  <a:cubicBezTo>
                    <a:pt x="489" y="509"/>
                    <a:pt x="485" y="515"/>
                    <a:pt x="479" y="519"/>
                  </a:cubicBezTo>
                  <a:cubicBezTo>
                    <a:pt x="478" y="521"/>
                    <a:pt x="477" y="522"/>
                    <a:pt x="475" y="523"/>
                  </a:cubicBezTo>
                  <a:cubicBezTo>
                    <a:pt x="471" y="526"/>
                    <a:pt x="466" y="528"/>
                    <a:pt x="460" y="528"/>
                  </a:cubicBezTo>
                  <a:cubicBezTo>
                    <a:pt x="450" y="528"/>
                    <a:pt x="441" y="528"/>
                    <a:pt x="431" y="528"/>
                  </a:cubicBezTo>
                  <a:cubicBezTo>
                    <a:pt x="426" y="528"/>
                    <a:pt x="420" y="529"/>
                    <a:pt x="415" y="531"/>
                  </a:cubicBezTo>
                  <a:cubicBezTo>
                    <a:pt x="412" y="532"/>
                    <a:pt x="410" y="533"/>
                    <a:pt x="407" y="534"/>
                  </a:cubicBezTo>
                  <a:cubicBezTo>
                    <a:pt x="403" y="536"/>
                    <a:pt x="399" y="537"/>
                    <a:pt x="394" y="537"/>
                  </a:cubicBezTo>
                  <a:cubicBezTo>
                    <a:pt x="392" y="537"/>
                    <a:pt x="391" y="537"/>
                    <a:pt x="389" y="537"/>
                  </a:cubicBezTo>
                  <a:cubicBezTo>
                    <a:pt x="384" y="537"/>
                    <a:pt x="381" y="533"/>
                    <a:pt x="381" y="528"/>
                  </a:cubicBezTo>
                  <a:cubicBezTo>
                    <a:pt x="381" y="518"/>
                    <a:pt x="388" y="510"/>
                    <a:pt x="397" y="507"/>
                  </a:cubicBezTo>
                  <a:cubicBezTo>
                    <a:pt x="401" y="507"/>
                    <a:pt x="404" y="506"/>
                    <a:pt x="407" y="506"/>
                  </a:cubicBezTo>
                  <a:cubicBezTo>
                    <a:pt x="409" y="505"/>
                    <a:pt x="412" y="505"/>
                    <a:pt x="414" y="504"/>
                  </a:cubicBezTo>
                  <a:cubicBezTo>
                    <a:pt x="418" y="502"/>
                    <a:pt x="421" y="497"/>
                    <a:pt x="421" y="492"/>
                  </a:cubicBezTo>
                  <a:cubicBezTo>
                    <a:pt x="420" y="490"/>
                    <a:pt x="420" y="487"/>
                    <a:pt x="418" y="486"/>
                  </a:cubicBezTo>
                  <a:cubicBezTo>
                    <a:pt x="414" y="479"/>
                    <a:pt x="409" y="473"/>
                    <a:pt x="404" y="468"/>
                  </a:cubicBezTo>
                  <a:cubicBezTo>
                    <a:pt x="400" y="464"/>
                    <a:pt x="396" y="463"/>
                    <a:pt x="391" y="463"/>
                  </a:cubicBezTo>
                  <a:cubicBezTo>
                    <a:pt x="390" y="463"/>
                    <a:pt x="388" y="463"/>
                    <a:pt x="386" y="463"/>
                  </a:cubicBezTo>
                  <a:cubicBezTo>
                    <a:pt x="384" y="464"/>
                    <a:pt x="381" y="464"/>
                    <a:pt x="378" y="465"/>
                  </a:cubicBezTo>
                  <a:cubicBezTo>
                    <a:pt x="374" y="466"/>
                    <a:pt x="369" y="465"/>
                    <a:pt x="365" y="463"/>
                  </a:cubicBezTo>
                  <a:cubicBezTo>
                    <a:pt x="361" y="462"/>
                    <a:pt x="358" y="460"/>
                    <a:pt x="354" y="458"/>
                  </a:cubicBezTo>
                  <a:cubicBezTo>
                    <a:pt x="349" y="456"/>
                    <a:pt x="344" y="455"/>
                    <a:pt x="338" y="455"/>
                  </a:cubicBezTo>
                  <a:cubicBezTo>
                    <a:pt x="332" y="454"/>
                    <a:pt x="326" y="454"/>
                    <a:pt x="320" y="455"/>
                  </a:cubicBezTo>
                  <a:cubicBezTo>
                    <a:pt x="310" y="457"/>
                    <a:pt x="300" y="456"/>
                    <a:pt x="290" y="455"/>
                  </a:cubicBezTo>
                  <a:cubicBezTo>
                    <a:pt x="283" y="453"/>
                    <a:pt x="276" y="453"/>
                    <a:pt x="270" y="454"/>
                  </a:cubicBezTo>
                  <a:cubicBezTo>
                    <a:pt x="264" y="455"/>
                    <a:pt x="259" y="455"/>
                    <a:pt x="253" y="455"/>
                  </a:cubicBezTo>
                  <a:cubicBezTo>
                    <a:pt x="244" y="453"/>
                    <a:pt x="236" y="455"/>
                    <a:pt x="229" y="459"/>
                  </a:cubicBezTo>
                  <a:cubicBezTo>
                    <a:pt x="224" y="460"/>
                    <a:pt x="221" y="464"/>
                    <a:pt x="220" y="468"/>
                  </a:cubicBezTo>
                  <a:cubicBezTo>
                    <a:pt x="219" y="470"/>
                    <a:pt x="219" y="473"/>
                    <a:pt x="219" y="475"/>
                  </a:cubicBezTo>
                  <a:cubicBezTo>
                    <a:pt x="218" y="484"/>
                    <a:pt x="218" y="493"/>
                    <a:pt x="217" y="503"/>
                  </a:cubicBezTo>
                  <a:close/>
                  <a:moveTo>
                    <a:pt x="142" y="166"/>
                  </a:moveTo>
                  <a:cubicBezTo>
                    <a:pt x="146" y="166"/>
                    <a:pt x="150" y="166"/>
                    <a:pt x="154" y="165"/>
                  </a:cubicBezTo>
                  <a:cubicBezTo>
                    <a:pt x="162" y="162"/>
                    <a:pt x="170" y="159"/>
                    <a:pt x="177" y="155"/>
                  </a:cubicBezTo>
                  <a:cubicBezTo>
                    <a:pt x="184" y="150"/>
                    <a:pt x="189" y="143"/>
                    <a:pt x="192" y="135"/>
                  </a:cubicBezTo>
                  <a:cubicBezTo>
                    <a:pt x="193" y="133"/>
                    <a:pt x="194" y="130"/>
                    <a:pt x="194" y="127"/>
                  </a:cubicBezTo>
                  <a:cubicBezTo>
                    <a:pt x="194" y="116"/>
                    <a:pt x="196" y="106"/>
                    <a:pt x="199" y="96"/>
                  </a:cubicBezTo>
                  <a:cubicBezTo>
                    <a:pt x="200" y="93"/>
                    <a:pt x="200" y="89"/>
                    <a:pt x="199" y="86"/>
                  </a:cubicBezTo>
                  <a:cubicBezTo>
                    <a:pt x="197" y="79"/>
                    <a:pt x="197" y="73"/>
                    <a:pt x="196" y="66"/>
                  </a:cubicBezTo>
                  <a:cubicBezTo>
                    <a:pt x="196" y="63"/>
                    <a:pt x="195" y="61"/>
                    <a:pt x="194" y="58"/>
                  </a:cubicBezTo>
                  <a:cubicBezTo>
                    <a:pt x="194" y="56"/>
                    <a:pt x="193" y="55"/>
                    <a:pt x="192" y="53"/>
                  </a:cubicBezTo>
                  <a:cubicBezTo>
                    <a:pt x="188" y="48"/>
                    <a:pt x="183" y="48"/>
                    <a:pt x="179" y="50"/>
                  </a:cubicBezTo>
                  <a:cubicBezTo>
                    <a:pt x="177" y="51"/>
                    <a:pt x="176" y="52"/>
                    <a:pt x="175" y="53"/>
                  </a:cubicBezTo>
                  <a:cubicBezTo>
                    <a:pt x="171" y="55"/>
                    <a:pt x="169" y="58"/>
                    <a:pt x="166" y="60"/>
                  </a:cubicBezTo>
                  <a:cubicBezTo>
                    <a:pt x="159" y="65"/>
                    <a:pt x="154" y="71"/>
                    <a:pt x="150" y="78"/>
                  </a:cubicBezTo>
                  <a:cubicBezTo>
                    <a:pt x="149" y="79"/>
                    <a:pt x="148" y="81"/>
                    <a:pt x="147" y="83"/>
                  </a:cubicBezTo>
                  <a:cubicBezTo>
                    <a:pt x="142" y="90"/>
                    <a:pt x="138" y="98"/>
                    <a:pt x="133" y="104"/>
                  </a:cubicBezTo>
                  <a:cubicBezTo>
                    <a:pt x="131" y="107"/>
                    <a:pt x="129" y="111"/>
                    <a:pt x="128" y="115"/>
                  </a:cubicBezTo>
                  <a:cubicBezTo>
                    <a:pt x="125" y="123"/>
                    <a:pt x="122" y="131"/>
                    <a:pt x="120" y="139"/>
                  </a:cubicBezTo>
                  <a:cubicBezTo>
                    <a:pt x="119" y="141"/>
                    <a:pt x="119" y="144"/>
                    <a:pt x="119" y="147"/>
                  </a:cubicBezTo>
                  <a:cubicBezTo>
                    <a:pt x="120" y="157"/>
                    <a:pt x="128" y="165"/>
                    <a:pt x="137" y="166"/>
                  </a:cubicBezTo>
                  <a:cubicBezTo>
                    <a:pt x="139" y="166"/>
                    <a:pt x="141" y="166"/>
                    <a:pt x="142" y="166"/>
                  </a:cubicBezTo>
                  <a:close/>
                  <a:moveTo>
                    <a:pt x="178" y="395"/>
                  </a:moveTo>
                  <a:cubicBezTo>
                    <a:pt x="178" y="394"/>
                    <a:pt x="178" y="392"/>
                    <a:pt x="179" y="390"/>
                  </a:cubicBezTo>
                  <a:cubicBezTo>
                    <a:pt x="179" y="388"/>
                    <a:pt x="179" y="386"/>
                    <a:pt x="179" y="384"/>
                  </a:cubicBezTo>
                  <a:cubicBezTo>
                    <a:pt x="179" y="382"/>
                    <a:pt x="179" y="379"/>
                    <a:pt x="178" y="377"/>
                  </a:cubicBezTo>
                  <a:cubicBezTo>
                    <a:pt x="175" y="373"/>
                    <a:pt x="170" y="372"/>
                    <a:pt x="166" y="374"/>
                  </a:cubicBezTo>
                  <a:cubicBezTo>
                    <a:pt x="166" y="374"/>
                    <a:pt x="165" y="375"/>
                    <a:pt x="165" y="375"/>
                  </a:cubicBezTo>
                  <a:cubicBezTo>
                    <a:pt x="160" y="380"/>
                    <a:pt x="154" y="385"/>
                    <a:pt x="148" y="389"/>
                  </a:cubicBezTo>
                  <a:cubicBezTo>
                    <a:pt x="146" y="391"/>
                    <a:pt x="143" y="393"/>
                    <a:pt x="141" y="396"/>
                  </a:cubicBezTo>
                  <a:cubicBezTo>
                    <a:pt x="136" y="402"/>
                    <a:pt x="130" y="407"/>
                    <a:pt x="124" y="411"/>
                  </a:cubicBezTo>
                  <a:cubicBezTo>
                    <a:pt x="121" y="414"/>
                    <a:pt x="118" y="416"/>
                    <a:pt x="115" y="419"/>
                  </a:cubicBezTo>
                  <a:cubicBezTo>
                    <a:pt x="112" y="422"/>
                    <a:pt x="108" y="425"/>
                    <a:pt x="106" y="428"/>
                  </a:cubicBezTo>
                  <a:cubicBezTo>
                    <a:pt x="100" y="435"/>
                    <a:pt x="95" y="441"/>
                    <a:pt x="89" y="447"/>
                  </a:cubicBezTo>
                  <a:cubicBezTo>
                    <a:pt x="85" y="450"/>
                    <a:pt x="82" y="454"/>
                    <a:pt x="78" y="457"/>
                  </a:cubicBezTo>
                  <a:cubicBezTo>
                    <a:pt x="77" y="459"/>
                    <a:pt x="76" y="460"/>
                    <a:pt x="75" y="461"/>
                  </a:cubicBezTo>
                  <a:cubicBezTo>
                    <a:pt x="75" y="463"/>
                    <a:pt x="74" y="465"/>
                    <a:pt x="74" y="466"/>
                  </a:cubicBezTo>
                  <a:cubicBezTo>
                    <a:pt x="73" y="469"/>
                    <a:pt x="76" y="473"/>
                    <a:pt x="79" y="473"/>
                  </a:cubicBezTo>
                  <a:cubicBezTo>
                    <a:pt x="81" y="473"/>
                    <a:pt x="83" y="473"/>
                    <a:pt x="84" y="472"/>
                  </a:cubicBezTo>
                  <a:cubicBezTo>
                    <a:pt x="87" y="471"/>
                    <a:pt x="90" y="469"/>
                    <a:pt x="93" y="467"/>
                  </a:cubicBezTo>
                  <a:cubicBezTo>
                    <a:pt x="98" y="464"/>
                    <a:pt x="104" y="460"/>
                    <a:pt x="110" y="457"/>
                  </a:cubicBezTo>
                  <a:cubicBezTo>
                    <a:pt x="115" y="454"/>
                    <a:pt x="121" y="451"/>
                    <a:pt x="127" y="450"/>
                  </a:cubicBezTo>
                  <a:cubicBezTo>
                    <a:pt x="133" y="449"/>
                    <a:pt x="138" y="446"/>
                    <a:pt x="144" y="443"/>
                  </a:cubicBezTo>
                  <a:cubicBezTo>
                    <a:pt x="147" y="441"/>
                    <a:pt x="151" y="439"/>
                    <a:pt x="155" y="436"/>
                  </a:cubicBezTo>
                  <a:cubicBezTo>
                    <a:pt x="157" y="435"/>
                    <a:pt x="160" y="433"/>
                    <a:pt x="162" y="431"/>
                  </a:cubicBezTo>
                  <a:cubicBezTo>
                    <a:pt x="166" y="427"/>
                    <a:pt x="170" y="423"/>
                    <a:pt x="173" y="419"/>
                  </a:cubicBezTo>
                  <a:cubicBezTo>
                    <a:pt x="176" y="416"/>
                    <a:pt x="177" y="413"/>
                    <a:pt x="178" y="409"/>
                  </a:cubicBezTo>
                  <a:cubicBezTo>
                    <a:pt x="178" y="404"/>
                    <a:pt x="178" y="400"/>
                    <a:pt x="178" y="3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7">
              <a:extLst>
                <a:ext uri="{FF2B5EF4-FFF2-40B4-BE49-F238E27FC236}">
                  <a16:creationId xmlns:a16="http://schemas.microsoft.com/office/drawing/2014/main" id="{3EB20876-B328-4700-B9D8-D6567E03B33A}"/>
                </a:ext>
              </a:extLst>
            </p:cNvPr>
            <p:cNvSpPr>
              <a:spLocks/>
            </p:cNvSpPr>
            <p:nvPr/>
          </p:nvSpPr>
          <p:spPr bwMode="auto">
            <a:xfrm>
              <a:off x="6762752" y="4192588"/>
              <a:ext cx="298450" cy="884238"/>
            </a:xfrm>
            <a:custGeom>
              <a:avLst/>
              <a:gdLst>
                <a:gd name="T0" fmla="*/ 279 w 340"/>
                <a:gd name="T1" fmla="*/ 115 h 1028"/>
                <a:gd name="T2" fmla="*/ 219 w 340"/>
                <a:gd name="T3" fmla="*/ 139 h 1028"/>
                <a:gd name="T4" fmla="*/ 173 w 340"/>
                <a:gd name="T5" fmla="*/ 149 h 1028"/>
                <a:gd name="T6" fmla="*/ 165 w 340"/>
                <a:gd name="T7" fmla="*/ 180 h 1028"/>
                <a:gd name="T8" fmla="*/ 177 w 340"/>
                <a:gd name="T9" fmla="*/ 266 h 1028"/>
                <a:gd name="T10" fmla="*/ 170 w 340"/>
                <a:gd name="T11" fmla="*/ 311 h 1028"/>
                <a:gd name="T12" fmla="*/ 164 w 340"/>
                <a:gd name="T13" fmla="*/ 362 h 1028"/>
                <a:gd name="T14" fmla="*/ 162 w 340"/>
                <a:gd name="T15" fmla="*/ 454 h 1028"/>
                <a:gd name="T16" fmla="*/ 159 w 340"/>
                <a:gd name="T17" fmla="*/ 511 h 1028"/>
                <a:gd name="T18" fmla="*/ 162 w 340"/>
                <a:gd name="T19" fmla="*/ 586 h 1028"/>
                <a:gd name="T20" fmla="*/ 160 w 340"/>
                <a:gd name="T21" fmla="*/ 637 h 1028"/>
                <a:gd name="T22" fmla="*/ 163 w 340"/>
                <a:gd name="T23" fmla="*/ 734 h 1028"/>
                <a:gd name="T24" fmla="*/ 166 w 340"/>
                <a:gd name="T25" fmla="*/ 816 h 1028"/>
                <a:gd name="T26" fmla="*/ 172 w 340"/>
                <a:gd name="T27" fmla="*/ 863 h 1028"/>
                <a:gd name="T28" fmla="*/ 176 w 340"/>
                <a:gd name="T29" fmla="*/ 919 h 1028"/>
                <a:gd name="T30" fmla="*/ 181 w 340"/>
                <a:gd name="T31" fmla="*/ 994 h 1028"/>
                <a:gd name="T32" fmla="*/ 167 w 340"/>
                <a:gd name="T33" fmla="*/ 1026 h 1028"/>
                <a:gd name="T34" fmla="*/ 148 w 340"/>
                <a:gd name="T35" fmla="*/ 1021 h 1028"/>
                <a:gd name="T36" fmla="*/ 144 w 340"/>
                <a:gd name="T37" fmla="*/ 990 h 1028"/>
                <a:gd name="T38" fmla="*/ 141 w 340"/>
                <a:gd name="T39" fmla="*/ 968 h 1028"/>
                <a:gd name="T40" fmla="*/ 126 w 340"/>
                <a:gd name="T41" fmla="*/ 915 h 1028"/>
                <a:gd name="T42" fmla="*/ 125 w 340"/>
                <a:gd name="T43" fmla="*/ 849 h 1028"/>
                <a:gd name="T44" fmla="*/ 116 w 340"/>
                <a:gd name="T45" fmla="*/ 804 h 1028"/>
                <a:gd name="T46" fmla="*/ 113 w 340"/>
                <a:gd name="T47" fmla="*/ 715 h 1028"/>
                <a:gd name="T48" fmla="*/ 111 w 340"/>
                <a:gd name="T49" fmla="*/ 605 h 1028"/>
                <a:gd name="T50" fmla="*/ 107 w 340"/>
                <a:gd name="T51" fmla="*/ 562 h 1028"/>
                <a:gd name="T52" fmla="*/ 102 w 340"/>
                <a:gd name="T53" fmla="*/ 494 h 1028"/>
                <a:gd name="T54" fmla="*/ 101 w 340"/>
                <a:gd name="T55" fmla="*/ 429 h 1028"/>
                <a:gd name="T56" fmla="*/ 99 w 340"/>
                <a:gd name="T57" fmla="*/ 369 h 1028"/>
                <a:gd name="T58" fmla="*/ 109 w 340"/>
                <a:gd name="T59" fmla="*/ 327 h 1028"/>
                <a:gd name="T60" fmla="*/ 103 w 340"/>
                <a:gd name="T61" fmla="*/ 275 h 1028"/>
                <a:gd name="T62" fmla="*/ 103 w 340"/>
                <a:gd name="T63" fmla="*/ 239 h 1028"/>
                <a:gd name="T64" fmla="*/ 96 w 340"/>
                <a:gd name="T65" fmla="*/ 200 h 1028"/>
                <a:gd name="T66" fmla="*/ 76 w 340"/>
                <a:gd name="T67" fmla="*/ 168 h 1028"/>
                <a:gd name="T68" fmla="*/ 18 w 340"/>
                <a:gd name="T69" fmla="*/ 143 h 1028"/>
                <a:gd name="T70" fmla="*/ 4 w 340"/>
                <a:gd name="T71" fmla="*/ 113 h 1028"/>
                <a:gd name="T72" fmla="*/ 48 w 340"/>
                <a:gd name="T73" fmla="*/ 105 h 1028"/>
                <a:gd name="T74" fmla="*/ 100 w 340"/>
                <a:gd name="T75" fmla="*/ 96 h 1028"/>
                <a:gd name="T76" fmla="*/ 158 w 340"/>
                <a:gd name="T77" fmla="*/ 81 h 1028"/>
                <a:gd name="T78" fmla="*/ 205 w 340"/>
                <a:gd name="T79" fmla="*/ 56 h 1028"/>
                <a:gd name="T80" fmla="*/ 256 w 340"/>
                <a:gd name="T81" fmla="*/ 20 h 1028"/>
                <a:gd name="T82" fmla="*/ 291 w 340"/>
                <a:gd name="T83" fmla="*/ 1 h 1028"/>
                <a:gd name="T84" fmla="*/ 323 w 340"/>
                <a:gd name="T85" fmla="*/ 33 h 1028"/>
                <a:gd name="T86" fmla="*/ 340 w 340"/>
                <a:gd name="T87" fmla="*/ 89 h 1028"/>
                <a:gd name="T88" fmla="*/ 328 w 340"/>
                <a:gd name="T89" fmla="*/ 107 h 1028"/>
                <a:gd name="T90" fmla="*/ 294 w 340"/>
                <a:gd name="T91" fmla="*/ 114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0" h="1028">
                  <a:moveTo>
                    <a:pt x="294" y="114"/>
                  </a:moveTo>
                  <a:cubicBezTo>
                    <a:pt x="292" y="114"/>
                    <a:pt x="291" y="114"/>
                    <a:pt x="289" y="114"/>
                  </a:cubicBezTo>
                  <a:cubicBezTo>
                    <a:pt x="286" y="114"/>
                    <a:pt x="282" y="114"/>
                    <a:pt x="279" y="115"/>
                  </a:cubicBezTo>
                  <a:cubicBezTo>
                    <a:pt x="270" y="119"/>
                    <a:pt x="260" y="122"/>
                    <a:pt x="252" y="127"/>
                  </a:cubicBezTo>
                  <a:cubicBezTo>
                    <a:pt x="246" y="130"/>
                    <a:pt x="240" y="132"/>
                    <a:pt x="234" y="134"/>
                  </a:cubicBezTo>
                  <a:cubicBezTo>
                    <a:pt x="229" y="136"/>
                    <a:pt x="224" y="137"/>
                    <a:pt x="219" y="139"/>
                  </a:cubicBezTo>
                  <a:cubicBezTo>
                    <a:pt x="211" y="142"/>
                    <a:pt x="204" y="144"/>
                    <a:pt x="196" y="145"/>
                  </a:cubicBezTo>
                  <a:cubicBezTo>
                    <a:pt x="190" y="145"/>
                    <a:pt x="185" y="146"/>
                    <a:pt x="179" y="147"/>
                  </a:cubicBezTo>
                  <a:cubicBezTo>
                    <a:pt x="177" y="147"/>
                    <a:pt x="175" y="148"/>
                    <a:pt x="173" y="149"/>
                  </a:cubicBezTo>
                  <a:cubicBezTo>
                    <a:pt x="165" y="150"/>
                    <a:pt x="163" y="157"/>
                    <a:pt x="162" y="162"/>
                  </a:cubicBezTo>
                  <a:cubicBezTo>
                    <a:pt x="162" y="164"/>
                    <a:pt x="162" y="166"/>
                    <a:pt x="163" y="167"/>
                  </a:cubicBezTo>
                  <a:cubicBezTo>
                    <a:pt x="163" y="172"/>
                    <a:pt x="164" y="176"/>
                    <a:pt x="165" y="180"/>
                  </a:cubicBezTo>
                  <a:cubicBezTo>
                    <a:pt x="169" y="196"/>
                    <a:pt x="171" y="212"/>
                    <a:pt x="173" y="228"/>
                  </a:cubicBezTo>
                  <a:cubicBezTo>
                    <a:pt x="175" y="238"/>
                    <a:pt x="175" y="247"/>
                    <a:pt x="177" y="256"/>
                  </a:cubicBezTo>
                  <a:cubicBezTo>
                    <a:pt x="177" y="260"/>
                    <a:pt x="177" y="263"/>
                    <a:pt x="177" y="266"/>
                  </a:cubicBezTo>
                  <a:cubicBezTo>
                    <a:pt x="176" y="271"/>
                    <a:pt x="175" y="276"/>
                    <a:pt x="174" y="281"/>
                  </a:cubicBezTo>
                  <a:cubicBezTo>
                    <a:pt x="173" y="285"/>
                    <a:pt x="172" y="289"/>
                    <a:pt x="171" y="293"/>
                  </a:cubicBezTo>
                  <a:cubicBezTo>
                    <a:pt x="170" y="299"/>
                    <a:pt x="169" y="305"/>
                    <a:pt x="170" y="311"/>
                  </a:cubicBezTo>
                  <a:cubicBezTo>
                    <a:pt x="171" y="314"/>
                    <a:pt x="171" y="318"/>
                    <a:pt x="171" y="321"/>
                  </a:cubicBezTo>
                  <a:cubicBezTo>
                    <a:pt x="172" y="328"/>
                    <a:pt x="171" y="334"/>
                    <a:pt x="169" y="341"/>
                  </a:cubicBezTo>
                  <a:cubicBezTo>
                    <a:pt x="167" y="348"/>
                    <a:pt x="165" y="355"/>
                    <a:pt x="164" y="362"/>
                  </a:cubicBezTo>
                  <a:cubicBezTo>
                    <a:pt x="163" y="369"/>
                    <a:pt x="162" y="375"/>
                    <a:pt x="162" y="382"/>
                  </a:cubicBezTo>
                  <a:cubicBezTo>
                    <a:pt x="163" y="398"/>
                    <a:pt x="163" y="413"/>
                    <a:pt x="163" y="429"/>
                  </a:cubicBezTo>
                  <a:cubicBezTo>
                    <a:pt x="164" y="437"/>
                    <a:pt x="163" y="446"/>
                    <a:pt x="162" y="454"/>
                  </a:cubicBezTo>
                  <a:cubicBezTo>
                    <a:pt x="162" y="462"/>
                    <a:pt x="161" y="470"/>
                    <a:pt x="161" y="477"/>
                  </a:cubicBezTo>
                  <a:cubicBezTo>
                    <a:pt x="161" y="483"/>
                    <a:pt x="160" y="489"/>
                    <a:pt x="159" y="494"/>
                  </a:cubicBezTo>
                  <a:cubicBezTo>
                    <a:pt x="158" y="500"/>
                    <a:pt x="158" y="505"/>
                    <a:pt x="159" y="511"/>
                  </a:cubicBezTo>
                  <a:cubicBezTo>
                    <a:pt x="161" y="518"/>
                    <a:pt x="161" y="525"/>
                    <a:pt x="161" y="532"/>
                  </a:cubicBezTo>
                  <a:cubicBezTo>
                    <a:pt x="160" y="540"/>
                    <a:pt x="160" y="548"/>
                    <a:pt x="161" y="556"/>
                  </a:cubicBezTo>
                  <a:cubicBezTo>
                    <a:pt x="162" y="566"/>
                    <a:pt x="163" y="576"/>
                    <a:pt x="162" y="586"/>
                  </a:cubicBezTo>
                  <a:cubicBezTo>
                    <a:pt x="161" y="591"/>
                    <a:pt x="161" y="597"/>
                    <a:pt x="161" y="602"/>
                  </a:cubicBezTo>
                  <a:cubicBezTo>
                    <a:pt x="162" y="606"/>
                    <a:pt x="162" y="610"/>
                    <a:pt x="162" y="614"/>
                  </a:cubicBezTo>
                  <a:cubicBezTo>
                    <a:pt x="162" y="622"/>
                    <a:pt x="162" y="630"/>
                    <a:pt x="160" y="637"/>
                  </a:cubicBezTo>
                  <a:cubicBezTo>
                    <a:pt x="158" y="645"/>
                    <a:pt x="158" y="652"/>
                    <a:pt x="159" y="659"/>
                  </a:cubicBezTo>
                  <a:cubicBezTo>
                    <a:pt x="162" y="677"/>
                    <a:pt x="163" y="695"/>
                    <a:pt x="162" y="712"/>
                  </a:cubicBezTo>
                  <a:cubicBezTo>
                    <a:pt x="162" y="720"/>
                    <a:pt x="162" y="727"/>
                    <a:pt x="163" y="734"/>
                  </a:cubicBezTo>
                  <a:cubicBezTo>
                    <a:pt x="165" y="744"/>
                    <a:pt x="165" y="753"/>
                    <a:pt x="164" y="762"/>
                  </a:cubicBezTo>
                  <a:cubicBezTo>
                    <a:pt x="163" y="767"/>
                    <a:pt x="163" y="772"/>
                    <a:pt x="164" y="777"/>
                  </a:cubicBezTo>
                  <a:cubicBezTo>
                    <a:pt x="168" y="790"/>
                    <a:pt x="168" y="803"/>
                    <a:pt x="166" y="816"/>
                  </a:cubicBezTo>
                  <a:cubicBezTo>
                    <a:pt x="166" y="821"/>
                    <a:pt x="165" y="827"/>
                    <a:pt x="165" y="832"/>
                  </a:cubicBezTo>
                  <a:cubicBezTo>
                    <a:pt x="165" y="840"/>
                    <a:pt x="166" y="848"/>
                    <a:pt x="169" y="855"/>
                  </a:cubicBezTo>
                  <a:cubicBezTo>
                    <a:pt x="170" y="858"/>
                    <a:pt x="171" y="860"/>
                    <a:pt x="172" y="863"/>
                  </a:cubicBezTo>
                  <a:cubicBezTo>
                    <a:pt x="175" y="869"/>
                    <a:pt x="176" y="875"/>
                    <a:pt x="176" y="881"/>
                  </a:cubicBezTo>
                  <a:cubicBezTo>
                    <a:pt x="176" y="886"/>
                    <a:pt x="176" y="891"/>
                    <a:pt x="175" y="896"/>
                  </a:cubicBezTo>
                  <a:cubicBezTo>
                    <a:pt x="175" y="904"/>
                    <a:pt x="175" y="912"/>
                    <a:pt x="176" y="919"/>
                  </a:cubicBezTo>
                  <a:cubicBezTo>
                    <a:pt x="177" y="929"/>
                    <a:pt x="177" y="939"/>
                    <a:pt x="178" y="949"/>
                  </a:cubicBezTo>
                  <a:cubicBezTo>
                    <a:pt x="178" y="955"/>
                    <a:pt x="179" y="961"/>
                    <a:pt x="179" y="966"/>
                  </a:cubicBezTo>
                  <a:cubicBezTo>
                    <a:pt x="178" y="976"/>
                    <a:pt x="179" y="985"/>
                    <a:pt x="181" y="994"/>
                  </a:cubicBezTo>
                  <a:cubicBezTo>
                    <a:pt x="182" y="999"/>
                    <a:pt x="182" y="1003"/>
                    <a:pt x="180" y="1008"/>
                  </a:cubicBezTo>
                  <a:cubicBezTo>
                    <a:pt x="179" y="1012"/>
                    <a:pt x="178" y="1017"/>
                    <a:pt x="176" y="1022"/>
                  </a:cubicBezTo>
                  <a:cubicBezTo>
                    <a:pt x="175" y="1026"/>
                    <a:pt x="170" y="1028"/>
                    <a:pt x="167" y="1026"/>
                  </a:cubicBezTo>
                  <a:cubicBezTo>
                    <a:pt x="165" y="1026"/>
                    <a:pt x="163" y="1025"/>
                    <a:pt x="162" y="1024"/>
                  </a:cubicBezTo>
                  <a:cubicBezTo>
                    <a:pt x="158" y="1022"/>
                    <a:pt x="154" y="1021"/>
                    <a:pt x="149" y="1021"/>
                  </a:cubicBezTo>
                  <a:cubicBezTo>
                    <a:pt x="149" y="1021"/>
                    <a:pt x="148" y="1021"/>
                    <a:pt x="148" y="1021"/>
                  </a:cubicBezTo>
                  <a:cubicBezTo>
                    <a:pt x="138" y="1021"/>
                    <a:pt x="133" y="1015"/>
                    <a:pt x="130" y="1007"/>
                  </a:cubicBezTo>
                  <a:cubicBezTo>
                    <a:pt x="128" y="1002"/>
                    <a:pt x="130" y="997"/>
                    <a:pt x="135" y="994"/>
                  </a:cubicBezTo>
                  <a:cubicBezTo>
                    <a:pt x="137" y="993"/>
                    <a:pt x="141" y="992"/>
                    <a:pt x="144" y="990"/>
                  </a:cubicBezTo>
                  <a:cubicBezTo>
                    <a:pt x="146" y="988"/>
                    <a:pt x="147" y="986"/>
                    <a:pt x="148" y="983"/>
                  </a:cubicBezTo>
                  <a:cubicBezTo>
                    <a:pt x="148" y="980"/>
                    <a:pt x="147" y="976"/>
                    <a:pt x="146" y="974"/>
                  </a:cubicBezTo>
                  <a:cubicBezTo>
                    <a:pt x="144" y="972"/>
                    <a:pt x="143" y="970"/>
                    <a:pt x="141" y="968"/>
                  </a:cubicBezTo>
                  <a:cubicBezTo>
                    <a:pt x="137" y="964"/>
                    <a:pt x="135" y="959"/>
                    <a:pt x="134" y="954"/>
                  </a:cubicBezTo>
                  <a:cubicBezTo>
                    <a:pt x="133" y="945"/>
                    <a:pt x="131" y="937"/>
                    <a:pt x="128" y="929"/>
                  </a:cubicBezTo>
                  <a:cubicBezTo>
                    <a:pt x="126" y="925"/>
                    <a:pt x="125" y="920"/>
                    <a:pt x="126" y="915"/>
                  </a:cubicBezTo>
                  <a:cubicBezTo>
                    <a:pt x="127" y="908"/>
                    <a:pt x="127" y="901"/>
                    <a:pt x="126" y="895"/>
                  </a:cubicBezTo>
                  <a:cubicBezTo>
                    <a:pt x="125" y="886"/>
                    <a:pt x="125" y="877"/>
                    <a:pt x="125" y="868"/>
                  </a:cubicBezTo>
                  <a:cubicBezTo>
                    <a:pt x="125" y="862"/>
                    <a:pt x="125" y="856"/>
                    <a:pt x="125" y="849"/>
                  </a:cubicBezTo>
                  <a:cubicBezTo>
                    <a:pt x="125" y="844"/>
                    <a:pt x="125" y="839"/>
                    <a:pt x="123" y="835"/>
                  </a:cubicBezTo>
                  <a:cubicBezTo>
                    <a:pt x="122" y="834"/>
                    <a:pt x="122" y="834"/>
                    <a:pt x="122" y="833"/>
                  </a:cubicBezTo>
                  <a:cubicBezTo>
                    <a:pt x="116" y="820"/>
                    <a:pt x="116" y="818"/>
                    <a:pt x="116" y="804"/>
                  </a:cubicBezTo>
                  <a:cubicBezTo>
                    <a:pt x="116" y="802"/>
                    <a:pt x="116" y="801"/>
                    <a:pt x="116" y="799"/>
                  </a:cubicBezTo>
                  <a:cubicBezTo>
                    <a:pt x="114" y="778"/>
                    <a:pt x="114" y="758"/>
                    <a:pt x="114" y="737"/>
                  </a:cubicBezTo>
                  <a:cubicBezTo>
                    <a:pt x="114" y="730"/>
                    <a:pt x="114" y="723"/>
                    <a:pt x="113" y="715"/>
                  </a:cubicBezTo>
                  <a:cubicBezTo>
                    <a:pt x="112" y="706"/>
                    <a:pt x="112" y="698"/>
                    <a:pt x="112" y="689"/>
                  </a:cubicBezTo>
                  <a:cubicBezTo>
                    <a:pt x="113" y="673"/>
                    <a:pt x="114" y="657"/>
                    <a:pt x="113" y="642"/>
                  </a:cubicBezTo>
                  <a:cubicBezTo>
                    <a:pt x="112" y="630"/>
                    <a:pt x="112" y="617"/>
                    <a:pt x="111" y="605"/>
                  </a:cubicBezTo>
                  <a:cubicBezTo>
                    <a:pt x="111" y="596"/>
                    <a:pt x="111" y="587"/>
                    <a:pt x="108" y="578"/>
                  </a:cubicBezTo>
                  <a:cubicBezTo>
                    <a:pt x="108" y="577"/>
                    <a:pt x="107" y="575"/>
                    <a:pt x="107" y="574"/>
                  </a:cubicBezTo>
                  <a:cubicBezTo>
                    <a:pt x="106" y="570"/>
                    <a:pt x="106" y="566"/>
                    <a:pt x="107" y="562"/>
                  </a:cubicBezTo>
                  <a:cubicBezTo>
                    <a:pt x="109" y="551"/>
                    <a:pt x="108" y="540"/>
                    <a:pt x="108" y="529"/>
                  </a:cubicBezTo>
                  <a:cubicBezTo>
                    <a:pt x="108" y="525"/>
                    <a:pt x="107" y="521"/>
                    <a:pt x="106" y="517"/>
                  </a:cubicBezTo>
                  <a:cubicBezTo>
                    <a:pt x="104" y="509"/>
                    <a:pt x="103" y="502"/>
                    <a:pt x="102" y="494"/>
                  </a:cubicBezTo>
                  <a:cubicBezTo>
                    <a:pt x="102" y="491"/>
                    <a:pt x="102" y="487"/>
                    <a:pt x="101" y="484"/>
                  </a:cubicBezTo>
                  <a:cubicBezTo>
                    <a:pt x="100" y="476"/>
                    <a:pt x="100" y="468"/>
                    <a:pt x="102" y="461"/>
                  </a:cubicBezTo>
                  <a:cubicBezTo>
                    <a:pt x="104" y="447"/>
                    <a:pt x="105" y="445"/>
                    <a:pt x="101" y="429"/>
                  </a:cubicBezTo>
                  <a:cubicBezTo>
                    <a:pt x="99" y="423"/>
                    <a:pt x="99" y="417"/>
                    <a:pt x="100" y="411"/>
                  </a:cubicBezTo>
                  <a:cubicBezTo>
                    <a:pt x="103" y="399"/>
                    <a:pt x="103" y="388"/>
                    <a:pt x="101" y="376"/>
                  </a:cubicBezTo>
                  <a:cubicBezTo>
                    <a:pt x="100" y="374"/>
                    <a:pt x="100" y="372"/>
                    <a:pt x="99" y="369"/>
                  </a:cubicBezTo>
                  <a:cubicBezTo>
                    <a:pt x="99" y="366"/>
                    <a:pt x="99" y="363"/>
                    <a:pt x="100" y="360"/>
                  </a:cubicBezTo>
                  <a:cubicBezTo>
                    <a:pt x="103" y="353"/>
                    <a:pt x="105" y="347"/>
                    <a:pt x="105" y="340"/>
                  </a:cubicBezTo>
                  <a:cubicBezTo>
                    <a:pt x="106" y="336"/>
                    <a:pt x="107" y="331"/>
                    <a:pt x="109" y="327"/>
                  </a:cubicBezTo>
                  <a:cubicBezTo>
                    <a:pt x="112" y="319"/>
                    <a:pt x="113" y="311"/>
                    <a:pt x="111" y="303"/>
                  </a:cubicBezTo>
                  <a:cubicBezTo>
                    <a:pt x="110" y="297"/>
                    <a:pt x="109" y="292"/>
                    <a:pt x="107" y="286"/>
                  </a:cubicBezTo>
                  <a:cubicBezTo>
                    <a:pt x="106" y="283"/>
                    <a:pt x="104" y="279"/>
                    <a:pt x="103" y="275"/>
                  </a:cubicBezTo>
                  <a:cubicBezTo>
                    <a:pt x="102" y="271"/>
                    <a:pt x="101" y="267"/>
                    <a:pt x="102" y="262"/>
                  </a:cubicBezTo>
                  <a:cubicBezTo>
                    <a:pt x="103" y="259"/>
                    <a:pt x="104" y="257"/>
                    <a:pt x="104" y="254"/>
                  </a:cubicBezTo>
                  <a:cubicBezTo>
                    <a:pt x="105" y="249"/>
                    <a:pt x="105" y="244"/>
                    <a:pt x="103" y="239"/>
                  </a:cubicBezTo>
                  <a:cubicBezTo>
                    <a:pt x="102" y="236"/>
                    <a:pt x="101" y="234"/>
                    <a:pt x="100" y="231"/>
                  </a:cubicBezTo>
                  <a:cubicBezTo>
                    <a:pt x="98" y="224"/>
                    <a:pt x="96" y="216"/>
                    <a:pt x="96" y="208"/>
                  </a:cubicBezTo>
                  <a:cubicBezTo>
                    <a:pt x="96" y="206"/>
                    <a:pt x="96" y="203"/>
                    <a:pt x="96" y="200"/>
                  </a:cubicBezTo>
                  <a:cubicBezTo>
                    <a:pt x="95" y="195"/>
                    <a:pt x="94" y="190"/>
                    <a:pt x="91" y="186"/>
                  </a:cubicBezTo>
                  <a:cubicBezTo>
                    <a:pt x="88" y="182"/>
                    <a:pt x="85" y="178"/>
                    <a:pt x="82" y="174"/>
                  </a:cubicBezTo>
                  <a:cubicBezTo>
                    <a:pt x="80" y="171"/>
                    <a:pt x="78" y="170"/>
                    <a:pt x="76" y="168"/>
                  </a:cubicBezTo>
                  <a:cubicBezTo>
                    <a:pt x="70" y="164"/>
                    <a:pt x="64" y="160"/>
                    <a:pt x="58" y="156"/>
                  </a:cubicBezTo>
                  <a:cubicBezTo>
                    <a:pt x="50" y="151"/>
                    <a:pt x="42" y="148"/>
                    <a:pt x="33" y="146"/>
                  </a:cubicBezTo>
                  <a:cubicBezTo>
                    <a:pt x="28" y="145"/>
                    <a:pt x="23" y="144"/>
                    <a:pt x="18" y="143"/>
                  </a:cubicBezTo>
                  <a:cubicBezTo>
                    <a:pt x="15" y="142"/>
                    <a:pt x="13" y="141"/>
                    <a:pt x="10" y="140"/>
                  </a:cubicBezTo>
                  <a:cubicBezTo>
                    <a:pt x="4" y="137"/>
                    <a:pt x="0" y="131"/>
                    <a:pt x="1" y="124"/>
                  </a:cubicBezTo>
                  <a:cubicBezTo>
                    <a:pt x="2" y="120"/>
                    <a:pt x="3" y="116"/>
                    <a:pt x="4" y="113"/>
                  </a:cubicBezTo>
                  <a:cubicBezTo>
                    <a:pt x="6" y="108"/>
                    <a:pt x="12" y="104"/>
                    <a:pt x="18" y="105"/>
                  </a:cubicBezTo>
                  <a:cubicBezTo>
                    <a:pt x="21" y="105"/>
                    <a:pt x="24" y="105"/>
                    <a:pt x="28" y="106"/>
                  </a:cubicBezTo>
                  <a:cubicBezTo>
                    <a:pt x="34" y="107"/>
                    <a:pt x="41" y="107"/>
                    <a:pt x="48" y="105"/>
                  </a:cubicBezTo>
                  <a:cubicBezTo>
                    <a:pt x="54" y="104"/>
                    <a:pt x="60" y="103"/>
                    <a:pt x="66" y="102"/>
                  </a:cubicBezTo>
                  <a:cubicBezTo>
                    <a:pt x="69" y="101"/>
                    <a:pt x="72" y="100"/>
                    <a:pt x="75" y="99"/>
                  </a:cubicBezTo>
                  <a:cubicBezTo>
                    <a:pt x="83" y="97"/>
                    <a:pt x="92" y="96"/>
                    <a:pt x="100" y="96"/>
                  </a:cubicBezTo>
                  <a:cubicBezTo>
                    <a:pt x="104" y="96"/>
                    <a:pt x="108" y="96"/>
                    <a:pt x="112" y="95"/>
                  </a:cubicBezTo>
                  <a:cubicBezTo>
                    <a:pt x="115" y="94"/>
                    <a:pt x="119" y="93"/>
                    <a:pt x="123" y="92"/>
                  </a:cubicBezTo>
                  <a:cubicBezTo>
                    <a:pt x="135" y="89"/>
                    <a:pt x="147" y="85"/>
                    <a:pt x="158" y="81"/>
                  </a:cubicBezTo>
                  <a:cubicBezTo>
                    <a:pt x="165" y="79"/>
                    <a:pt x="171" y="76"/>
                    <a:pt x="176" y="71"/>
                  </a:cubicBezTo>
                  <a:cubicBezTo>
                    <a:pt x="182" y="66"/>
                    <a:pt x="190" y="62"/>
                    <a:pt x="198" y="59"/>
                  </a:cubicBezTo>
                  <a:cubicBezTo>
                    <a:pt x="200" y="58"/>
                    <a:pt x="203" y="57"/>
                    <a:pt x="205" y="56"/>
                  </a:cubicBezTo>
                  <a:cubicBezTo>
                    <a:pt x="212" y="53"/>
                    <a:pt x="217" y="49"/>
                    <a:pt x="222" y="45"/>
                  </a:cubicBezTo>
                  <a:cubicBezTo>
                    <a:pt x="230" y="38"/>
                    <a:pt x="238" y="32"/>
                    <a:pt x="246" y="26"/>
                  </a:cubicBezTo>
                  <a:cubicBezTo>
                    <a:pt x="249" y="24"/>
                    <a:pt x="252" y="22"/>
                    <a:pt x="256" y="20"/>
                  </a:cubicBezTo>
                  <a:cubicBezTo>
                    <a:pt x="262" y="17"/>
                    <a:pt x="267" y="13"/>
                    <a:pt x="272" y="8"/>
                  </a:cubicBezTo>
                  <a:cubicBezTo>
                    <a:pt x="274" y="7"/>
                    <a:pt x="275" y="5"/>
                    <a:pt x="277" y="4"/>
                  </a:cubicBezTo>
                  <a:cubicBezTo>
                    <a:pt x="281" y="1"/>
                    <a:pt x="286" y="0"/>
                    <a:pt x="291" y="1"/>
                  </a:cubicBezTo>
                  <a:cubicBezTo>
                    <a:pt x="301" y="4"/>
                    <a:pt x="309" y="8"/>
                    <a:pt x="315" y="15"/>
                  </a:cubicBezTo>
                  <a:cubicBezTo>
                    <a:pt x="320" y="19"/>
                    <a:pt x="322" y="24"/>
                    <a:pt x="323" y="30"/>
                  </a:cubicBezTo>
                  <a:cubicBezTo>
                    <a:pt x="323" y="31"/>
                    <a:pt x="323" y="32"/>
                    <a:pt x="323" y="33"/>
                  </a:cubicBezTo>
                  <a:cubicBezTo>
                    <a:pt x="323" y="41"/>
                    <a:pt x="325" y="48"/>
                    <a:pt x="328" y="54"/>
                  </a:cubicBezTo>
                  <a:cubicBezTo>
                    <a:pt x="331" y="62"/>
                    <a:pt x="334" y="70"/>
                    <a:pt x="337" y="78"/>
                  </a:cubicBezTo>
                  <a:cubicBezTo>
                    <a:pt x="339" y="81"/>
                    <a:pt x="340" y="85"/>
                    <a:pt x="340" y="89"/>
                  </a:cubicBezTo>
                  <a:cubicBezTo>
                    <a:pt x="340" y="92"/>
                    <a:pt x="340" y="95"/>
                    <a:pt x="339" y="97"/>
                  </a:cubicBezTo>
                  <a:cubicBezTo>
                    <a:pt x="338" y="101"/>
                    <a:pt x="336" y="103"/>
                    <a:pt x="333" y="105"/>
                  </a:cubicBezTo>
                  <a:cubicBezTo>
                    <a:pt x="331" y="105"/>
                    <a:pt x="330" y="106"/>
                    <a:pt x="328" y="107"/>
                  </a:cubicBezTo>
                  <a:cubicBezTo>
                    <a:pt x="323" y="108"/>
                    <a:pt x="317" y="110"/>
                    <a:pt x="312" y="112"/>
                  </a:cubicBezTo>
                  <a:cubicBezTo>
                    <a:pt x="308" y="114"/>
                    <a:pt x="304" y="115"/>
                    <a:pt x="299" y="114"/>
                  </a:cubicBezTo>
                  <a:cubicBezTo>
                    <a:pt x="297" y="114"/>
                    <a:pt x="296" y="114"/>
                    <a:pt x="294" y="114"/>
                  </a:cubicBezTo>
                  <a:cubicBezTo>
                    <a:pt x="294" y="114"/>
                    <a:pt x="294" y="114"/>
                    <a:pt x="294" y="1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2">
              <a:extLst>
                <a:ext uri="{FF2B5EF4-FFF2-40B4-BE49-F238E27FC236}">
                  <a16:creationId xmlns:a16="http://schemas.microsoft.com/office/drawing/2014/main" id="{BF677248-6160-4699-9407-385124AD7FC0}"/>
                </a:ext>
              </a:extLst>
            </p:cNvPr>
            <p:cNvSpPr>
              <a:spLocks/>
            </p:cNvSpPr>
            <p:nvPr/>
          </p:nvSpPr>
          <p:spPr bwMode="auto">
            <a:xfrm>
              <a:off x="5588002" y="5334000"/>
              <a:ext cx="512763" cy="579438"/>
            </a:xfrm>
            <a:custGeom>
              <a:avLst/>
              <a:gdLst>
                <a:gd name="T0" fmla="*/ 254 w 586"/>
                <a:gd name="T1" fmla="*/ 216 h 674"/>
                <a:gd name="T2" fmla="*/ 303 w 586"/>
                <a:gd name="T3" fmla="*/ 186 h 674"/>
                <a:gd name="T4" fmla="*/ 355 w 586"/>
                <a:gd name="T5" fmla="*/ 196 h 674"/>
                <a:gd name="T6" fmla="*/ 358 w 586"/>
                <a:gd name="T7" fmla="*/ 231 h 674"/>
                <a:gd name="T8" fmla="*/ 299 w 586"/>
                <a:gd name="T9" fmla="*/ 240 h 674"/>
                <a:gd name="T10" fmla="*/ 247 w 586"/>
                <a:gd name="T11" fmla="*/ 248 h 674"/>
                <a:gd name="T12" fmla="*/ 221 w 586"/>
                <a:gd name="T13" fmla="*/ 298 h 674"/>
                <a:gd name="T14" fmla="*/ 255 w 586"/>
                <a:gd name="T15" fmla="*/ 341 h 674"/>
                <a:gd name="T16" fmla="*/ 309 w 586"/>
                <a:gd name="T17" fmla="*/ 371 h 674"/>
                <a:gd name="T18" fmla="*/ 373 w 586"/>
                <a:gd name="T19" fmla="*/ 411 h 674"/>
                <a:gd name="T20" fmla="*/ 435 w 586"/>
                <a:gd name="T21" fmla="*/ 433 h 674"/>
                <a:gd name="T22" fmla="*/ 487 w 586"/>
                <a:gd name="T23" fmla="*/ 452 h 674"/>
                <a:gd name="T24" fmla="*/ 571 w 586"/>
                <a:gd name="T25" fmla="*/ 478 h 674"/>
                <a:gd name="T26" fmla="*/ 579 w 586"/>
                <a:gd name="T27" fmla="*/ 497 h 674"/>
                <a:gd name="T28" fmla="*/ 521 w 586"/>
                <a:gd name="T29" fmla="*/ 508 h 674"/>
                <a:gd name="T30" fmla="*/ 438 w 586"/>
                <a:gd name="T31" fmla="*/ 507 h 674"/>
                <a:gd name="T32" fmla="*/ 380 w 586"/>
                <a:gd name="T33" fmla="*/ 469 h 674"/>
                <a:gd name="T34" fmla="*/ 347 w 586"/>
                <a:gd name="T35" fmla="*/ 444 h 674"/>
                <a:gd name="T36" fmla="*/ 315 w 586"/>
                <a:gd name="T37" fmla="*/ 419 h 674"/>
                <a:gd name="T38" fmla="*/ 233 w 586"/>
                <a:gd name="T39" fmla="*/ 360 h 674"/>
                <a:gd name="T40" fmla="*/ 221 w 586"/>
                <a:gd name="T41" fmla="*/ 369 h 674"/>
                <a:gd name="T42" fmla="*/ 224 w 586"/>
                <a:gd name="T43" fmla="*/ 408 h 674"/>
                <a:gd name="T44" fmla="*/ 227 w 586"/>
                <a:gd name="T45" fmla="*/ 466 h 674"/>
                <a:gd name="T46" fmla="*/ 229 w 586"/>
                <a:gd name="T47" fmla="*/ 494 h 674"/>
                <a:gd name="T48" fmla="*/ 232 w 586"/>
                <a:gd name="T49" fmla="*/ 548 h 674"/>
                <a:gd name="T50" fmla="*/ 238 w 586"/>
                <a:gd name="T51" fmla="*/ 605 h 674"/>
                <a:gd name="T52" fmla="*/ 222 w 586"/>
                <a:gd name="T53" fmla="*/ 673 h 674"/>
                <a:gd name="T54" fmla="*/ 192 w 586"/>
                <a:gd name="T55" fmla="*/ 661 h 674"/>
                <a:gd name="T56" fmla="*/ 159 w 586"/>
                <a:gd name="T57" fmla="*/ 620 h 674"/>
                <a:gd name="T58" fmla="*/ 179 w 586"/>
                <a:gd name="T59" fmla="*/ 607 h 674"/>
                <a:gd name="T60" fmla="*/ 199 w 586"/>
                <a:gd name="T61" fmla="*/ 567 h 674"/>
                <a:gd name="T62" fmla="*/ 196 w 586"/>
                <a:gd name="T63" fmla="*/ 517 h 674"/>
                <a:gd name="T64" fmla="*/ 195 w 586"/>
                <a:gd name="T65" fmla="*/ 447 h 674"/>
                <a:gd name="T66" fmla="*/ 191 w 586"/>
                <a:gd name="T67" fmla="*/ 381 h 674"/>
                <a:gd name="T68" fmla="*/ 179 w 586"/>
                <a:gd name="T69" fmla="*/ 372 h 674"/>
                <a:gd name="T70" fmla="*/ 157 w 586"/>
                <a:gd name="T71" fmla="*/ 413 h 674"/>
                <a:gd name="T72" fmla="*/ 109 w 586"/>
                <a:gd name="T73" fmla="*/ 467 h 674"/>
                <a:gd name="T74" fmla="*/ 63 w 586"/>
                <a:gd name="T75" fmla="*/ 510 h 674"/>
                <a:gd name="T76" fmla="*/ 9 w 586"/>
                <a:gd name="T77" fmla="*/ 538 h 674"/>
                <a:gd name="T78" fmla="*/ 11 w 586"/>
                <a:gd name="T79" fmla="*/ 520 h 674"/>
                <a:gd name="T80" fmla="*/ 67 w 586"/>
                <a:gd name="T81" fmla="*/ 468 h 674"/>
                <a:gd name="T82" fmla="*/ 100 w 586"/>
                <a:gd name="T83" fmla="*/ 424 h 674"/>
                <a:gd name="T84" fmla="*/ 131 w 586"/>
                <a:gd name="T85" fmla="*/ 388 h 674"/>
                <a:gd name="T86" fmla="*/ 175 w 586"/>
                <a:gd name="T87" fmla="*/ 309 h 674"/>
                <a:gd name="T88" fmla="*/ 164 w 586"/>
                <a:gd name="T89" fmla="*/ 279 h 674"/>
                <a:gd name="T90" fmla="*/ 129 w 586"/>
                <a:gd name="T91" fmla="*/ 297 h 674"/>
                <a:gd name="T92" fmla="*/ 89 w 586"/>
                <a:gd name="T93" fmla="*/ 299 h 674"/>
                <a:gd name="T94" fmla="*/ 58 w 586"/>
                <a:gd name="T95" fmla="*/ 291 h 674"/>
                <a:gd name="T96" fmla="*/ 59 w 586"/>
                <a:gd name="T97" fmla="*/ 272 h 674"/>
                <a:gd name="T98" fmla="*/ 107 w 586"/>
                <a:gd name="T99" fmla="*/ 259 h 674"/>
                <a:gd name="T100" fmla="*/ 165 w 586"/>
                <a:gd name="T101" fmla="*/ 244 h 674"/>
                <a:gd name="T102" fmla="*/ 181 w 586"/>
                <a:gd name="T103" fmla="*/ 221 h 674"/>
                <a:gd name="T104" fmla="*/ 178 w 586"/>
                <a:gd name="T105" fmla="*/ 184 h 674"/>
                <a:gd name="T106" fmla="*/ 172 w 586"/>
                <a:gd name="T107" fmla="*/ 116 h 674"/>
                <a:gd name="T108" fmla="*/ 162 w 586"/>
                <a:gd name="T109" fmla="*/ 54 h 674"/>
                <a:gd name="T110" fmla="*/ 150 w 586"/>
                <a:gd name="T111" fmla="*/ 13 h 674"/>
                <a:gd name="T112" fmla="*/ 189 w 586"/>
                <a:gd name="T113" fmla="*/ 7 h 674"/>
                <a:gd name="T114" fmla="*/ 231 w 586"/>
                <a:gd name="T115" fmla="*/ 35 h 674"/>
                <a:gd name="T116" fmla="*/ 229 w 586"/>
                <a:gd name="T117" fmla="*/ 81 h 674"/>
                <a:gd name="T118" fmla="*/ 221 w 586"/>
                <a:gd name="T119" fmla="*/ 162 h 674"/>
                <a:gd name="T120" fmla="*/ 217 w 586"/>
                <a:gd name="T121" fmla="*/ 204 h 674"/>
                <a:gd name="T122" fmla="*/ 235 w 586"/>
                <a:gd name="T123" fmla="*/ 219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6" h="674">
                  <a:moveTo>
                    <a:pt x="235" y="219"/>
                  </a:moveTo>
                  <a:cubicBezTo>
                    <a:pt x="237" y="219"/>
                    <a:pt x="239" y="219"/>
                    <a:pt x="241" y="219"/>
                  </a:cubicBezTo>
                  <a:cubicBezTo>
                    <a:pt x="246" y="219"/>
                    <a:pt x="250" y="218"/>
                    <a:pt x="254" y="216"/>
                  </a:cubicBezTo>
                  <a:cubicBezTo>
                    <a:pt x="262" y="212"/>
                    <a:pt x="270" y="209"/>
                    <a:pt x="278" y="206"/>
                  </a:cubicBezTo>
                  <a:cubicBezTo>
                    <a:pt x="284" y="203"/>
                    <a:pt x="290" y="199"/>
                    <a:pt x="295" y="193"/>
                  </a:cubicBezTo>
                  <a:cubicBezTo>
                    <a:pt x="298" y="191"/>
                    <a:pt x="300" y="189"/>
                    <a:pt x="303" y="186"/>
                  </a:cubicBezTo>
                  <a:cubicBezTo>
                    <a:pt x="305" y="185"/>
                    <a:pt x="307" y="183"/>
                    <a:pt x="309" y="182"/>
                  </a:cubicBezTo>
                  <a:cubicBezTo>
                    <a:pt x="313" y="179"/>
                    <a:pt x="318" y="179"/>
                    <a:pt x="322" y="180"/>
                  </a:cubicBezTo>
                  <a:cubicBezTo>
                    <a:pt x="329" y="182"/>
                    <a:pt x="351" y="193"/>
                    <a:pt x="355" y="196"/>
                  </a:cubicBezTo>
                  <a:cubicBezTo>
                    <a:pt x="359" y="198"/>
                    <a:pt x="361" y="201"/>
                    <a:pt x="364" y="204"/>
                  </a:cubicBezTo>
                  <a:cubicBezTo>
                    <a:pt x="367" y="208"/>
                    <a:pt x="368" y="212"/>
                    <a:pt x="369" y="216"/>
                  </a:cubicBezTo>
                  <a:cubicBezTo>
                    <a:pt x="369" y="224"/>
                    <a:pt x="365" y="230"/>
                    <a:pt x="358" y="231"/>
                  </a:cubicBezTo>
                  <a:cubicBezTo>
                    <a:pt x="355" y="232"/>
                    <a:pt x="351" y="232"/>
                    <a:pt x="348" y="232"/>
                  </a:cubicBezTo>
                  <a:cubicBezTo>
                    <a:pt x="339" y="232"/>
                    <a:pt x="330" y="233"/>
                    <a:pt x="322" y="236"/>
                  </a:cubicBezTo>
                  <a:cubicBezTo>
                    <a:pt x="314" y="238"/>
                    <a:pt x="306" y="239"/>
                    <a:pt x="299" y="240"/>
                  </a:cubicBezTo>
                  <a:cubicBezTo>
                    <a:pt x="292" y="240"/>
                    <a:pt x="285" y="242"/>
                    <a:pt x="279" y="243"/>
                  </a:cubicBezTo>
                  <a:cubicBezTo>
                    <a:pt x="270" y="246"/>
                    <a:pt x="261" y="247"/>
                    <a:pt x="252" y="247"/>
                  </a:cubicBezTo>
                  <a:cubicBezTo>
                    <a:pt x="251" y="247"/>
                    <a:pt x="249" y="247"/>
                    <a:pt x="247" y="248"/>
                  </a:cubicBezTo>
                  <a:cubicBezTo>
                    <a:pt x="242" y="249"/>
                    <a:pt x="238" y="251"/>
                    <a:pt x="235" y="256"/>
                  </a:cubicBezTo>
                  <a:cubicBezTo>
                    <a:pt x="231" y="263"/>
                    <a:pt x="228" y="269"/>
                    <a:pt x="225" y="277"/>
                  </a:cubicBezTo>
                  <a:cubicBezTo>
                    <a:pt x="222" y="284"/>
                    <a:pt x="221" y="291"/>
                    <a:pt x="221" y="298"/>
                  </a:cubicBezTo>
                  <a:cubicBezTo>
                    <a:pt x="221" y="303"/>
                    <a:pt x="222" y="307"/>
                    <a:pt x="225" y="311"/>
                  </a:cubicBezTo>
                  <a:cubicBezTo>
                    <a:pt x="228" y="317"/>
                    <a:pt x="232" y="322"/>
                    <a:pt x="237" y="326"/>
                  </a:cubicBezTo>
                  <a:cubicBezTo>
                    <a:pt x="243" y="331"/>
                    <a:pt x="249" y="336"/>
                    <a:pt x="255" y="341"/>
                  </a:cubicBezTo>
                  <a:cubicBezTo>
                    <a:pt x="257" y="343"/>
                    <a:pt x="259" y="344"/>
                    <a:pt x="261" y="345"/>
                  </a:cubicBezTo>
                  <a:cubicBezTo>
                    <a:pt x="272" y="348"/>
                    <a:pt x="281" y="354"/>
                    <a:pt x="291" y="359"/>
                  </a:cubicBezTo>
                  <a:cubicBezTo>
                    <a:pt x="297" y="363"/>
                    <a:pt x="303" y="367"/>
                    <a:pt x="309" y="371"/>
                  </a:cubicBezTo>
                  <a:cubicBezTo>
                    <a:pt x="316" y="376"/>
                    <a:pt x="323" y="381"/>
                    <a:pt x="331" y="385"/>
                  </a:cubicBezTo>
                  <a:cubicBezTo>
                    <a:pt x="341" y="390"/>
                    <a:pt x="351" y="396"/>
                    <a:pt x="360" y="403"/>
                  </a:cubicBezTo>
                  <a:cubicBezTo>
                    <a:pt x="364" y="407"/>
                    <a:pt x="369" y="409"/>
                    <a:pt x="373" y="411"/>
                  </a:cubicBezTo>
                  <a:cubicBezTo>
                    <a:pt x="381" y="414"/>
                    <a:pt x="388" y="418"/>
                    <a:pt x="397" y="419"/>
                  </a:cubicBezTo>
                  <a:cubicBezTo>
                    <a:pt x="401" y="420"/>
                    <a:pt x="405" y="422"/>
                    <a:pt x="409" y="424"/>
                  </a:cubicBezTo>
                  <a:cubicBezTo>
                    <a:pt x="418" y="427"/>
                    <a:pt x="426" y="430"/>
                    <a:pt x="435" y="433"/>
                  </a:cubicBezTo>
                  <a:cubicBezTo>
                    <a:pt x="443" y="436"/>
                    <a:pt x="452" y="439"/>
                    <a:pt x="460" y="442"/>
                  </a:cubicBezTo>
                  <a:cubicBezTo>
                    <a:pt x="463" y="444"/>
                    <a:pt x="466" y="445"/>
                    <a:pt x="469" y="446"/>
                  </a:cubicBezTo>
                  <a:cubicBezTo>
                    <a:pt x="475" y="447"/>
                    <a:pt x="481" y="449"/>
                    <a:pt x="487" y="452"/>
                  </a:cubicBezTo>
                  <a:cubicBezTo>
                    <a:pt x="489" y="453"/>
                    <a:pt x="492" y="454"/>
                    <a:pt x="494" y="455"/>
                  </a:cubicBezTo>
                  <a:cubicBezTo>
                    <a:pt x="506" y="458"/>
                    <a:pt x="517" y="462"/>
                    <a:pt x="528" y="466"/>
                  </a:cubicBezTo>
                  <a:cubicBezTo>
                    <a:pt x="542" y="471"/>
                    <a:pt x="556" y="475"/>
                    <a:pt x="571" y="478"/>
                  </a:cubicBezTo>
                  <a:cubicBezTo>
                    <a:pt x="574" y="479"/>
                    <a:pt x="577" y="479"/>
                    <a:pt x="579" y="480"/>
                  </a:cubicBezTo>
                  <a:cubicBezTo>
                    <a:pt x="583" y="482"/>
                    <a:pt x="586" y="487"/>
                    <a:pt x="584" y="491"/>
                  </a:cubicBezTo>
                  <a:cubicBezTo>
                    <a:pt x="583" y="494"/>
                    <a:pt x="581" y="496"/>
                    <a:pt x="579" y="497"/>
                  </a:cubicBezTo>
                  <a:cubicBezTo>
                    <a:pt x="576" y="497"/>
                    <a:pt x="574" y="497"/>
                    <a:pt x="572" y="497"/>
                  </a:cubicBezTo>
                  <a:cubicBezTo>
                    <a:pt x="561" y="498"/>
                    <a:pt x="551" y="500"/>
                    <a:pt x="541" y="503"/>
                  </a:cubicBezTo>
                  <a:cubicBezTo>
                    <a:pt x="534" y="505"/>
                    <a:pt x="528" y="506"/>
                    <a:pt x="521" y="508"/>
                  </a:cubicBezTo>
                  <a:cubicBezTo>
                    <a:pt x="508" y="512"/>
                    <a:pt x="494" y="513"/>
                    <a:pt x="480" y="510"/>
                  </a:cubicBezTo>
                  <a:cubicBezTo>
                    <a:pt x="471" y="508"/>
                    <a:pt x="462" y="508"/>
                    <a:pt x="453" y="508"/>
                  </a:cubicBezTo>
                  <a:cubicBezTo>
                    <a:pt x="448" y="508"/>
                    <a:pt x="443" y="507"/>
                    <a:pt x="438" y="507"/>
                  </a:cubicBezTo>
                  <a:cubicBezTo>
                    <a:pt x="431" y="506"/>
                    <a:pt x="425" y="504"/>
                    <a:pt x="419" y="500"/>
                  </a:cubicBezTo>
                  <a:cubicBezTo>
                    <a:pt x="414" y="496"/>
                    <a:pt x="409" y="492"/>
                    <a:pt x="404" y="487"/>
                  </a:cubicBezTo>
                  <a:cubicBezTo>
                    <a:pt x="396" y="481"/>
                    <a:pt x="388" y="475"/>
                    <a:pt x="380" y="469"/>
                  </a:cubicBezTo>
                  <a:cubicBezTo>
                    <a:pt x="373" y="465"/>
                    <a:pt x="367" y="460"/>
                    <a:pt x="361" y="455"/>
                  </a:cubicBezTo>
                  <a:cubicBezTo>
                    <a:pt x="358" y="453"/>
                    <a:pt x="356" y="451"/>
                    <a:pt x="353" y="449"/>
                  </a:cubicBezTo>
                  <a:cubicBezTo>
                    <a:pt x="351" y="447"/>
                    <a:pt x="349" y="445"/>
                    <a:pt x="347" y="444"/>
                  </a:cubicBezTo>
                  <a:cubicBezTo>
                    <a:pt x="340" y="441"/>
                    <a:pt x="334" y="436"/>
                    <a:pt x="329" y="431"/>
                  </a:cubicBezTo>
                  <a:cubicBezTo>
                    <a:pt x="327" y="427"/>
                    <a:pt x="323" y="424"/>
                    <a:pt x="319" y="422"/>
                  </a:cubicBezTo>
                  <a:cubicBezTo>
                    <a:pt x="318" y="421"/>
                    <a:pt x="316" y="420"/>
                    <a:pt x="315" y="419"/>
                  </a:cubicBezTo>
                  <a:cubicBezTo>
                    <a:pt x="297" y="407"/>
                    <a:pt x="301" y="411"/>
                    <a:pt x="286" y="397"/>
                  </a:cubicBezTo>
                  <a:cubicBezTo>
                    <a:pt x="277" y="388"/>
                    <a:pt x="267" y="381"/>
                    <a:pt x="257" y="374"/>
                  </a:cubicBezTo>
                  <a:cubicBezTo>
                    <a:pt x="250" y="368"/>
                    <a:pt x="241" y="364"/>
                    <a:pt x="233" y="360"/>
                  </a:cubicBezTo>
                  <a:cubicBezTo>
                    <a:pt x="232" y="359"/>
                    <a:pt x="230" y="359"/>
                    <a:pt x="229" y="359"/>
                  </a:cubicBezTo>
                  <a:cubicBezTo>
                    <a:pt x="226" y="358"/>
                    <a:pt x="222" y="361"/>
                    <a:pt x="222" y="364"/>
                  </a:cubicBezTo>
                  <a:cubicBezTo>
                    <a:pt x="221" y="365"/>
                    <a:pt x="221" y="367"/>
                    <a:pt x="221" y="369"/>
                  </a:cubicBezTo>
                  <a:cubicBezTo>
                    <a:pt x="222" y="372"/>
                    <a:pt x="224" y="376"/>
                    <a:pt x="225" y="380"/>
                  </a:cubicBezTo>
                  <a:cubicBezTo>
                    <a:pt x="226" y="385"/>
                    <a:pt x="227" y="391"/>
                    <a:pt x="226" y="397"/>
                  </a:cubicBezTo>
                  <a:cubicBezTo>
                    <a:pt x="225" y="400"/>
                    <a:pt x="224" y="404"/>
                    <a:pt x="224" y="408"/>
                  </a:cubicBezTo>
                  <a:cubicBezTo>
                    <a:pt x="223" y="413"/>
                    <a:pt x="223" y="417"/>
                    <a:pt x="224" y="421"/>
                  </a:cubicBezTo>
                  <a:cubicBezTo>
                    <a:pt x="224" y="424"/>
                    <a:pt x="225" y="426"/>
                    <a:pt x="225" y="428"/>
                  </a:cubicBezTo>
                  <a:cubicBezTo>
                    <a:pt x="228" y="441"/>
                    <a:pt x="228" y="453"/>
                    <a:pt x="227" y="466"/>
                  </a:cubicBezTo>
                  <a:cubicBezTo>
                    <a:pt x="227" y="468"/>
                    <a:pt x="226" y="471"/>
                    <a:pt x="226" y="473"/>
                  </a:cubicBezTo>
                  <a:cubicBezTo>
                    <a:pt x="226" y="477"/>
                    <a:pt x="226" y="481"/>
                    <a:pt x="227" y="485"/>
                  </a:cubicBezTo>
                  <a:cubicBezTo>
                    <a:pt x="227" y="488"/>
                    <a:pt x="228" y="491"/>
                    <a:pt x="229" y="494"/>
                  </a:cubicBezTo>
                  <a:cubicBezTo>
                    <a:pt x="230" y="502"/>
                    <a:pt x="231" y="510"/>
                    <a:pt x="230" y="518"/>
                  </a:cubicBezTo>
                  <a:cubicBezTo>
                    <a:pt x="230" y="521"/>
                    <a:pt x="230" y="524"/>
                    <a:pt x="230" y="528"/>
                  </a:cubicBezTo>
                  <a:cubicBezTo>
                    <a:pt x="229" y="535"/>
                    <a:pt x="230" y="541"/>
                    <a:pt x="232" y="548"/>
                  </a:cubicBezTo>
                  <a:cubicBezTo>
                    <a:pt x="233" y="552"/>
                    <a:pt x="235" y="557"/>
                    <a:pt x="236" y="562"/>
                  </a:cubicBezTo>
                  <a:cubicBezTo>
                    <a:pt x="238" y="569"/>
                    <a:pt x="238" y="577"/>
                    <a:pt x="237" y="584"/>
                  </a:cubicBezTo>
                  <a:cubicBezTo>
                    <a:pt x="235" y="591"/>
                    <a:pt x="236" y="598"/>
                    <a:pt x="238" y="605"/>
                  </a:cubicBezTo>
                  <a:cubicBezTo>
                    <a:pt x="241" y="617"/>
                    <a:pt x="241" y="629"/>
                    <a:pt x="237" y="640"/>
                  </a:cubicBezTo>
                  <a:cubicBezTo>
                    <a:pt x="234" y="648"/>
                    <a:pt x="233" y="656"/>
                    <a:pt x="231" y="665"/>
                  </a:cubicBezTo>
                  <a:cubicBezTo>
                    <a:pt x="230" y="669"/>
                    <a:pt x="227" y="672"/>
                    <a:pt x="222" y="673"/>
                  </a:cubicBezTo>
                  <a:cubicBezTo>
                    <a:pt x="221" y="673"/>
                    <a:pt x="221" y="673"/>
                    <a:pt x="220" y="673"/>
                  </a:cubicBezTo>
                  <a:cubicBezTo>
                    <a:pt x="212" y="674"/>
                    <a:pt x="205" y="672"/>
                    <a:pt x="199" y="667"/>
                  </a:cubicBezTo>
                  <a:cubicBezTo>
                    <a:pt x="196" y="665"/>
                    <a:pt x="194" y="663"/>
                    <a:pt x="192" y="661"/>
                  </a:cubicBezTo>
                  <a:cubicBezTo>
                    <a:pt x="183" y="653"/>
                    <a:pt x="176" y="645"/>
                    <a:pt x="168" y="636"/>
                  </a:cubicBezTo>
                  <a:cubicBezTo>
                    <a:pt x="165" y="633"/>
                    <a:pt x="162" y="629"/>
                    <a:pt x="160" y="625"/>
                  </a:cubicBezTo>
                  <a:cubicBezTo>
                    <a:pt x="159" y="624"/>
                    <a:pt x="159" y="622"/>
                    <a:pt x="159" y="620"/>
                  </a:cubicBezTo>
                  <a:cubicBezTo>
                    <a:pt x="158" y="618"/>
                    <a:pt x="159" y="616"/>
                    <a:pt x="161" y="614"/>
                  </a:cubicBezTo>
                  <a:cubicBezTo>
                    <a:pt x="162" y="612"/>
                    <a:pt x="165" y="610"/>
                    <a:pt x="168" y="610"/>
                  </a:cubicBezTo>
                  <a:cubicBezTo>
                    <a:pt x="171" y="609"/>
                    <a:pt x="175" y="608"/>
                    <a:pt x="179" y="607"/>
                  </a:cubicBezTo>
                  <a:cubicBezTo>
                    <a:pt x="187" y="606"/>
                    <a:pt x="192" y="601"/>
                    <a:pt x="194" y="593"/>
                  </a:cubicBezTo>
                  <a:cubicBezTo>
                    <a:pt x="195" y="591"/>
                    <a:pt x="196" y="588"/>
                    <a:pt x="196" y="585"/>
                  </a:cubicBezTo>
                  <a:cubicBezTo>
                    <a:pt x="197" y="579"/>
                    <a:pt x="198" y="573"/>
                    <a:pt x="199" y="567"/>
                  </a:cubicBezTo>
                  <a:cubicBezTo>
                    <a:pt x="199" y="563"/>
                    <a:pt x="199" y="559"/>
                    <a:pt x="199" y="555"/>
                  </a:cubicBezTo>
                  <a:cubicBezTo>
                    <a:pt x="198" y="551"/>
                    <a:pt x="197" y="546"/>
                    <a:pt x="196" y="542"/>
                  </a:cubicBezTo>
                  <a:cubicBezTo>
                    <a:pt x="194" y="534"/>
                    <a:pt x="194" y="526"/>
                    <a:pt x="196" y="517"/>
                  </a:cubicBezTo>
                  <a:cubicBezTo>
                    <a:pt x="198" y="507"/>
                    <a:pt x="198" y="496"/>
                    <a:pt x="196" y="486"/>
                  </a:cubicBezTo>
                  <a:cubicBezTo>
                    <a:pt x="195" y="480"/>
                    <a:pt x="195" y="475"/>
                    <a:pt x="195" y="469"/>
                  </a:cubicBezTo>
                  <a:cubicBezTo>
                    <a:pt x="196" y="462"/>
                    <a:pt x="196" y="455"/>
                    <a:pt x="195" y="447"/>
                  </a:cubicBezTo>
                  <a:cubicBezTo>
                    <a:pt x="195" y="442"/>
                    <a:pt x="195" y="437"/>
                    <a:pt x="195" y="432"/>
                  </a:cubicBezTo>
                  <a:cubicBezTo>
                    <a:pt x="195" y="424"/>
                    <a:pt x="194" y="416"/>
                    <a:pt x="193" y="407"/>
                  </a:cubicBezTo>
                  <a:cubicBezTo>
                    <a:pt x="191" y="398"/>
                    <a:pt x="190" y="390"/>
                    <a:pt x="191" y="381"/>
                  </a:cubicBezTo>
                  <a:cubicBezTo>
                    <a:pt x="191" y="379"/>
                    <a:pt x="191" y="377"/>
                    <a:pt x="191" y="376"/>
                  </a:cubicBezTo>
                  <a:cubicBezTo>
                    <a:pt x="190" y="373"/>
                    <a:pt x="189" y="371"/>
                    <a:pt x="187" y="370"/>
                  </a:cubicBezTo>
                  <a:cubicBezTo>
                    <a:pt x="185" y="369"/>
                    <a:pt x="181" y="370"/>
                    <a:pt x="179" y="372"/>
                  </a:cubicBezTo>
                  <a:cubicBezTo>
                    <a:pt x="179" y="373"/>
                    <a:pt x="179" y="373"/>
                    <a:pt x="179" y="374"/>
                  </a:cubicBezTo>
                  <a:cubicBezTo>
                    <a:pt x="175" y="385"/>
                    <a:pt x="168" y="395"/>
                    <a:pt x="163" y="405"/>
                  </a:cubicBezTo>
                  <a:cubicBezTo>
                    <a:pt x="162" y="408"/>
                    <a:pt x="160" y="411"/>
                    <a:pt x="157" y="413"/>
                  </a:cubicBezTo>
                  <a:cubicBezTo>
                    <a:pt x="153" y="418"/>
                    <a:pt x="149" y="422"/>
                    <a:pt x="145" y="427"/>
                  </a:cubicBezTo>
                  <a:cubicBezTo>
                    <a:pt x="139" y="432"/>
                    <a:pt x="134" y="438"/>
                    <a:pt x="130" y="445"/>
                  </a:cubicBezTo>
                  <a:cubicBezTo>
                    <a:pt x="124" y="453"/>
                    <a:pt x="116" y="460"/>
                    <a:pt x="109" y="467"/>
                  </a:cubicBezTo>
                  <a:cubicBezTo>
                    <a:pt x="108" y="467"/>
                    <a:pt x="108" y="468"/>
                    <a:pt x="107" y="469"/>
                  </a:cubicBezTo>
                  <a:cubicBezTo>
                    <a:pt x="95" y="477"/>
                    <a:pt x="86" y="487"/>
                    <a:pt x="77" y="498"/>
                  </a:cubicBezTo>
                  <a:cubicBezTo>
                    <a:pt x="73" y="503"/>
                    <a:pt x="68" y="507"/>
                    <a:pt x="63" y="510"/>
                  </a:cubicBezTo>
                  <a:cubicBezTo>
                    <a:pt x="53" y="518"/>
                    <a:pt x="43" y="526"/>
                    <a:pt x="31" y="532"/>
                  </a:cubicBezTo>
                  <a:cubicBezTo>
                    <a:pt x="27" y="534"/>
                    <a:pt x="23" y="536"/>
                    <a:pt x="19" y="537"/>
                  </a:cubicBezTo>
                  <a:cubicBezTo>
                    <a:pt x="16" y="538"/>
                    <a:pt x="12" y="539"/>
                    <a:pt x="9" y="538"/>
                  </a:cubicBezTo>
                  <a:cubicBezTo>
                    <a:pt x="8" y="537"/>
                    <a:pt x="6" y="537"/>
                    <a:pt x="5" y="536"/>
                  </a:cubicBezTo>
                  <a:cubicBezTo>
                    <a:pt x="1" y="533"/>
                    <a:pt x="0" y="527"/>
                    <a:pt x="4" y="525"/>
                  </a:cubicBezTo>
                  <a:cubicBezTo>
                    <a:pt x="6" y="523"/>
                    <a:pt x="9" y="521"/>
                    <a:pt x="11" y="520"/>
                  </a:cubicBezTo>
                  <a:cubicBezTo>
                    <a:pt x="18" y="516"/>
                    <a:pt x="24" y="512"/>
                    <a:pt x="30" y="506"/>
                  </a:cubicBezTo>
                  <a:cubicBezTo>
                    <a:pt x="41" y="495"/>
                    <a:pt x="53" y="485"/>
                    <a:pt x="63" y="473"/>
                  </a:cubicBezTo>
                  <a:cubicBezTo>
                    <a:pt x="64" y="471"/>
                    <a:pt x="66" y="469"/>
                    <a:pt x="67" y="468"/>
                  </a:cubicBezTo>
                  <a:cubicBezTo>
                    <a:pt x="71" y="464"/>
                    <a:pt x="74" y="460"/>
                    <a:pt x="77" y="456"/>
                  </a:cubicBezTo>
                  <a:cubicBezTo>
                    <a:pt x="77" y="455"/>
                    <a:pt x="78" y="454"/>
                    <a:pt x="78" y="453"/>
                  </a:cubicBezTo>
                  <a:cubicBezTo>
                    <a:pt x="86" y="443"/>
                    <a:pt x="93" y="433"/>
                    <a:pt x="100" y="424"/>
                  </a:cubicBezTo>
                  <a:cubicBezTo>
                    <a:pt x="104" y="419"/>
                    <a:pt x="108" y="415"/>
                    <a:pt x="112" y="411"/>
                  </a:cubicBezTo>
                  <a:cubicBezTo>
                    <a:pt x="115" y="409"/>
                    <a:pt x="117" y="406"/>
                    <a:pt x="120" y="403"/>
                  </a:cubicBezTo>
                  <a:cubicBezTo>
                    <a:pt x="125" y="399"/>
                    <a:pt x="128" y="394"/>
                    <a:pt x="131" y="388"/>
                  </a:cubicBezTo>
                  <a:cubicBezTo>
                    <a:pt x="137" y="377"/>
                    <a:pt x="144" y="366"/>
                    <a:pt x="149" y="354"/>
                  </a:cubicBezTo>
                  <a:cubicBezTo>
                    <a:pt x="151" y="350"/>
                    <a:pt x="153" y="346"/>
                    <a:pt x="156" y="343"/>
                  </a:cubicBezTo>
                  <a:cubicBezTo>
                    <a:pt x="164" y="333"/>
                    <a:pt x="170" y="321"/>
                    <a:pt x="175" y="309"/>
                  </a:cubicBezTo>
                  <a:cubicBezTo>
                    <a:pt x="178" y="304"/>
                    <a:pt x="178" y="298"/>
                    <a:pt x="177" y="291"/>
                  </a:cubicBezTo>
                  <a:cubicBezTo>
                    <a:pt x="177" y="290"/>
                    <a:pt x="177" y="288"/>
                    <a:pt x="176" y="287"/>
                  </a:cubicBezTo>
                  <a:cubicBezTo>
                    <a:pt x="174" y="282"/>
                    <a:pt x="170" y="279"/>
                    <a:pt x="164" y="279"/>
                  </a:cubicBezTo>
                  <a:cubicBezTo>
                    <a:pt x="159" y="278"/>
                    <a:pt x="155" y="280"/>
                    <a:pt x="152" y="283"/>
                  </a:cubicBezTo>
                  <a:cubicBezTo>
                    <a:pt x="148" y="285"/>
                    <a:pt x="145" y="289"/>
                    <a:pt x="142" y="292"/>
                  </a:cubicBezTo>
                  <a:cubicBezTo>
                    <a:pt x="138" y="295"/>
                    <a:pt x="134" y="296"/>
                    <a:pt x="129" y="297"/>
                  </a:cubicBezTo>
                  <a:cubicBezTo>
                    <a:pt x="127" y="297"/>
                    <a:pt x="125" y="297"/>
                    <a:pt x="123" y="297"/>
                  </a:cubicBezTo>
                  <a:cubicBezTo>
                    <a:pt x="118" y="297"/>
                    <a:pt x="114" y="297"/>
                    <a:pt x="109" y="297"/>
                  </a:cubicBezTo>
                  <a:cubicBezTo>
                    <a:pt x="103" y="297"/>
                    <a:pt x="96" y="297"/>
                    <a:pt x="89" y="299"/>
                  </a:cubicBezTo>
                  <a:cubicBezTo>
                    <a:pt x="88" y="300"/>
                    <a:pt x="87" y="300"/>
                    <a:pt x="86" y="300"/>
                  </a:cubicBezTo>
                  <a:cubicBezTo>
                    <a:pt x="83" y="300"/>
                    <a:pt x="79" y="300"/>
                    <a:pt x="76" y="299"/>
                  </a:cubicBezTo>
                  <a:cubicBezTo>
                    <a:pt x="70" y="296"/>
                    <a:pt x="64" y="294"/>
                    <a:pt x="58" y="291"/>
                  </a:cubicBezTo>
                  <a:cubicBezTo>
                    <a:pt x="57" y="291"/>
                    <a:pt x="57" y="290"/>
                    <a:pt x="56" y="290"/>
                  </a:cubicBezTo>
                  <a:cubicBezTo>
                    <a:pt x="52" y="286"/>
                    <a:pt x="50" y="281"/>
                    <a:pt x="55" y="275"/>
                  </a:cubicBezTo>
                  <a:cubicBezTo>
                    <a:pt x="56" y="274"/>
                    <a:pt x="57" y="273"/>
                    <a:pt x="59" y="272"/>
                  </a:cubicBezTo>
                  <a:cubicBezTo>
                    <a:pt x="61" y="271"/>
                    <a:pt x="63" y="271"/>
                    <a:pt x="65" y="270"/>
                  </a:cubicBezTo>
                  <a:cubicBezTo>
                    <a:pt x="71" y="268"/>
                    <a:pt x="77" y="267"/>
                    <a:pt x="83" y="265"/>
                  </a:cubicBezTo>
                  <a:cubicBezTo>
                    <a:pt x="91" y="262"/>
                    <a:pt x="99" y="261"/>
                    <a:pt x="107" y="259"/>
                  </a:cubicBezTo>
                  <a:cubicBezTo>
                    <a:pt x="110" y="259"/>
                    <a:pt x="113" y="258"/>
                    <a:pt x="115" y="258"/>
                  </a:cubicBezTo>
                  <a:cubicBezTo>
                    <a:pt x="124" y="257"/>
                    <a:pt x="133" y="255"/>
                    <a:pt x="141" y="251"/>
                  </a:cubicBezTo>
                  <a:cubicBezTo>
                    <a:pt x="149" y="248"/>
                    <a:pt x="157" y="246"/>
                    <a:pt x="165" y="244"/>
                  </a:cubicBezTo>
                  <a:cubicBezTo>
                    <a:pt x="166" y="244"/>
                    <a:pt x="168" y="244"/>
                    <a:pt x="169" y="243"/>
                  </a:cubicBezTo>
                  <a:cubicBezTo>
                    <a:pt x="174" y="242"/>
                    <a:pt x="177" y="239"/>
                    <a:pt x="179" y="234"/>
                  </a:cubicBezTo>
                  <a:cubicBezTo>
                    <a:pt x="181" y="229"/>
                    <a:pt x="182" y="225"/>
                    <a:pt x="181" y="221"/>
                  </a:cubicBezTo>
                  <a:cubicBezTo>
                    <a:pt x="181" y="219"/>
                    <a:pt x="180" y="217"/>
                    <a:pt x="180" y="216"/>
                  </a:cubicBezTo>
                  <a:cubicBezTo>
                    <a:pt x="179" y="211"/>
                    <a:pt x="179" y="206"/>
                    <a:pt x="179" y="201"/>
                  </a:cubicBezTo>
                  <a:cubicBezTo>
                    <a:pt x="179" y="195"/>
                    <a:pt x="178" y="190"/>
                    <a:pt x="178" y="184"/>
                  </a:cubicBezTo>
                  <a:cubicBezTo>
                    <a:pt x="178" y="177"/>
                    <a:pt x="178" y="169"/>
                    <a:pt x="177" y="162"/>
                  </a:cubicBezTo>
                  <a:cubicBezTo>
                    <a:pt x="176" y="156"/>
                    <a:pt x="175" y="150"/>
                    <a:pt x="175" y="144"/>
                  </a:cubicBezTo>
                  <a:cubicBezTo>
                    <a:pt x="175" y="134"/>
                    <a:pt x="174" y="125"/>
                    <a:pt x="172" y="116"/>
                  </a:cubicBezTo>
                  <a:cubicBezTo>
                    <a:pt x="171" y="111"/>
                    <a:pt x="170" y="106"/>
                    <a:pt x="170" y="101"/>
                  </a:cubicBezTo>
                  <a:cubicBezTo>
                    <a:pt x="170" y="92"/>
                    <a:pt x="168" y="84"/>
                    <a:pt x="166" y="76"/>
                  </a:cubicBezTo>
                  <a:cubicBezTo>
                    <a:pt x="165" y="69"/>
                    <a:pt x="163" y="62"/>
                    <a:pt x="162" y="54"/>
                  </a:cubicBezTo>
                  <a:cubicBezTo>
                    <a:pt x="161" y="45"/>
                    <a:pt x="158" y="36"/>
                    <a:pt x="154" y="27"/>
                  </a:cubicBezTo>
                  <a:cubicBezTo>
                    <a:pt x="153" y="25"/>
                    <a:pt x="152" y="22"/>
                    <a:pt x="151" y="20"/>
                  </a:cubicBezTo>
                  <a:cubicBezTo>
                    <a:pt x="151" y="17"/>
                    <a:pt x="150" y="15"/>
                    <a:pt x="150" y="13"/>
                  </a:cubicBezTo>
                  <a:cubicBezTo>
                    <a:pt x="150" y="10"/>
                    <a:pt x="151" y="7"/>
                    <a:pt x="152" y="5"/>
                  </a:cubicBezTo>
                  <a:cubicBezTo>
                    <a:pt x="155" y="2"/>
                    <a:pt x="159" y="0"/>
                    <a:pt x="163" y="1"/>
                  </a:cubicBezTo>
                  <a:cubicBezTo>
                    <a:pt x="171" y="3"/>
                    <a:pt x="180" y="5"/>
                    <a:pt x="189" y="7"/>
                  </a:cubicBezTo>
                  <a:cubicBezTo>
                    <a:pt x="195" y="8"/>
                    <a:pt x="201" y="11"/>
                    <a:pt x="207" y="15"/>
                  </a:cubicBezTo>
                  <a:cubicBezTo>
                    <a:pt x="212" y="19"/>
                    <a:pt x="218" y="23"/>
                    <a:pt x="223" y="27"/>
                  </a:cubicBezTo>
                  <a:cubicBezTo>
                    <a:pt x="226" y="29"/>
                    <a:pt x="229" y="32"/>
                    <a:pt x="231" y="35"/>
                  </a:cubicBezTo>
                  <a:cubicBezTo>
                    <a:pt x="234" y="39"/>
                    <a:pt x="236" y="44"/>
                    <a:pt x="235" y="49"/>
                  </a:cubicBezTo>
                  <a:cubicBezTo>
                    <a:pt x="234" y="52"/>
                    <a:pt x="233" y="55"/>
                    <a:pt x="233" y="58"/>
                  </a:cubicBezTo>
                  <a:cubicBezTo>
                    <a:pt x="230" y="65"/>
                    <a:pt x="230" y="73"/>
                    <a:pt x="229" y="81"/>
                  </a:cubicBezTo>
                  <a:cubicBezTo>
                    <a:pt x="229" y="86"/>
                    <a:pt x="229" y="92"/>
                    <a:pt x="229" y="97"/>
                  </a:cubicBezTo>
                  <a:cubicBezTo>
                    <a:pt x="228" y="111"/>
                    <a:pt x="227" y="125"/>
                    <a:pt x="224" y="139"/>
                  </a:cubicBezTo>
                  <a:cubicBezTo>
                    <a:pt x="222" y="147"/>
                    <a:pt x="221" y="154"/>
                    <a:pt x="221" y="162"/>
                  </a:cubicBezTo>
                  <a:cubicBezTo>
                    <a:pt x="221" y="166"/>
                    <a:pt x="221" y="170"/>
                    <a:pt x="220" y="174"/>
                  </a:cubicBezTo>
                  <a:cubicBezTo>
                    <a:pt x="220" y="177"/>
                    <a:pt x="219" y="181"/>
                    <a:pt x="219" y="184"/>
                  </a:cubicBezTo>
                  <a:cubicBezTo>
                    <a:pt x="219" y="191"/>
                    <a:pt x="218" y="197"/>
                    <a:pt x="217" y="204"/>
                  </a:cubicBezTo>
                  <a:cubicBezTo>
                    <a:pt x="217" y="206"/>
                    <a:pt x="217" y="207"/>
                    <a:pt x="217" y="209"/>
                  </a:cubicBezTo>
                  <a:cubicBezTo>
                    <a:pt x="217" y="213"/>
                    <a:pt x="221" y="218"/>
                    <a:pt x="225" y="218"/>
                  </a:cubicBezTo>
                  <a:cubicBezTo>
                    <a:pt x="228" y="219"/>
                    <a:pt x="231" y="219"/>
                    <a:pt x="235" y="219"/>
                  </a:cubicBezTo>
                  <a:cubicBezTo>
                    <a:pt x="235" y="219"/>
                    <a:pt x="235" y="219"/>
                    <a:pt x="235" y="2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4">
              <a:extLst>
                <a:ext uri="{FF2B5EF4-FFF2-40B4-BE49-F238E27FC236}">
                  <a16:creationId xmlns:a16="http://schemas.microsoft.com/office/drawing/2014/main" id="{A665B229-2661-41C9-965B-5A728E04AB22}"/>
                </a:ext>
              </a:extLst>
            </p:cNvPr>
            <p:cNvSpPr>
              <a:spLocks/>
            </p:cNvSpPr>
            <p:nvPr/>
          </p:nvSpPr>
          <p:spPr bwMode="auto">
            <a:xfrm>
              <a:off x="4129089" y="5384800"/>
              <a:ext cx="431800" cy="481013"/>
            </a:xfrm>
            <a:custGeom>
              <a:avLst/>
              <a:gdLst>
                <a:gd name="T0" fmla="*/ 160 w 493"/>
                <a:gd name="T1" fmla="*/ 49 h 559"/>
                <a:gd name="T2" fmla="*/ 146 w 493"/>
                <a:gd name="T3" fmla="*/ 16 h 559"/>
                <a:gd name="T4" fmla="*/ 181 w 493"/>
                <a:gd name="T5" fmla="*/ 4 h 559"/>
                <a:gd name="T6" fmla="*/ 235 w 493"/>
                <a:gd name="T7" fmla="*/ 34 h 559"/>
                <a:gd name="T8" fmla="*/ 234 w 493"/>
                <a:gd name="T9" fmla="*/ 56 h 559"/>
                <a:gd name="T10" fmla="*/ 219 w 493"/>
                <a:gd name="T11" fmla="*/ 95 h 559"/>
                <a:gd name="T12" fmla="*/ 213 w 493"/>
                <a:gd name="T13" fmla="*/ 145 h 559"/>
                <a:gd name="T14" fmla="*/ 238 w 493"/>
                <a:gd name="T15" fmla="*/ 150 h 559"/>
                <a:gd name="T16" fmla="*/ 281 w 493"/>
                <a:gd name="T17" fmla="*/ 138 h 559"/>
                <a:gd name="T18" fmla="*/ 308 w 493"/>
                <a:gd name="T19" fmla="*/ 127 h 559"/>
                <a:gd name="T20" fmla="*/ 356 w 493"/>
                <a:gd name="T21" fmla="*/ 142 h 559"/>
                <a:gd name="T22" fmla="*/ 355 w 493"/>
                <a:gd name="T23" fmla="*/ 172 h 559"/>
                <a:gd name="T24" fmla="*/ 319 w 493"/>
                <a:gd name="T25" fmla="*/ 177 h 559"/>
                <a:gd name="T26" fmla="*/ 258 w 493"/>
                <a:gd name="T27" fmla="*/ 184 h 559"/>
                <a:gd name="T28" fmla="*/ 214 w 493"/>
                <a:gd name="T29" fmla="*/ 197 h 559"/>
                <a:gd name="T30" fmla="*/ 212 w 493"/>
                <a:gd name="T31" fmla="*/ 234 h 559"/>
                <a:gd name="T32" fmla="*/ 241 w 493"/>
                <a:gd name="T33" fmla="*/ 285 h 559"/>
                <a:gd name="T34" fmla="*/ 297 w 493"/>
                <a:gd name="T35" fmla="*/ 318 h 559"/>
                <a:gd name="T36" fmla="*/ 356 w 493"/>
                <a:gd name="T37" fmla="*/ 340 h 559"/>
                <a:gd name="T38" fmla="*/ 414 w 493"/>
                <a:gd name="T39" fmla="*/ 361 h 559"/>
                <a:gd name="T40" fmla="*/ 473 w 493"/>
                <a:gd name="T41" fmla="*/ 380 h 559"/>
                <a:gd name="T42" fmla="*/ 491 w 493"/>
                <a:gd name="T43" fmla="*/ 394 h 559"/>
                <a:gd name="T44" fmla="*/ 445 w 493"/>
                <a:gd name="T45" fmla="*/ 412 h 559"/>
                <a:gd name="T46" fmla="*/ 403 w 493"/>
                <a:gd name="T47" fmla="*/ 427 h 559"/>
                <a:gd name="T48" fmla="*/ 355 w 493"/>
                <a:gd name="T49" fmla="*/ 416 h 559"/>
                <a:gd name="T50" fmla="*/ 291 w 493"/>
                <a:gd name="T51" fmla="*/ 358 h 559"/>
                <a:gd name="T52" fmla="*/ 259 w 493"/>
                <a:gd name="T53" fmla="*/ 334 h 559"/>
                <a:gd name="T54" fmla="*/ 218 w 493"/>
                <a:gd name="T55" fmla="*/ 297 h 559"/>
                <a:gd name="T56" fmla="*/ 214 w 493"/>
                <a:gd name="T57" fmla="*/ 318 h 559"/>
                <a:gd name="T58" fmla="*/ 212 w 493"/>
                <a:gd name="T59" fmla="*/ 357 h 559"/>
                <a:gd name="T60" fmla="*/ 210 w 493"/>
                <a:gd name="T61" fmla="*/ 386 h 559"/>
                <a:gd name="T62" fmla="*/ 207 w 493"/>
                <a:gd name="T63" fmla="*/ 425 h 559"/>
                <a:gd name="T64" fmla="*/ 211 w 493"/>
                <a:gd name="T65" fmla="*/ 486 h 559"/>
                <a:gd name="T66" fmla="*/ 204 w 493"/>
                <a:gd name="T67" fmla="*/ 522 h 559"/>
                <a:gd name="T68" fmla="*/ 173 w 493"/>
                <a:gd name="T69" fmla="*/ 559 h 559"/>
                <a:gd name="T70" fmla="*/ 158 w 493"/>
                <a:gd name="T71" fmla="*/ 528 h 559"/>
                <a:gd name="T72" fmla="*/ 128 w 493"/>
                <a:gd name="T73" fmla="*/ 494 h 559"/>
                <a:gd name="T74" fmla="*/ 123 w 493"/>
                <a:gd name="T75" fmla="*/ 469 h 559"/>
                <a:gd name="T76" fmla="*/ 158 w 493"/>
                <a:gd name="T77" fmla="*/ 450 h 559"/>
                <a:gd name="T78" fmla="*/ 158 w 493"/>
                <a:gd name="T79" fmla="*/ 412 h 559"/>
                <a:gd name="T80" fmla="*/ 161 w 493"/>
                <a:gd name="T81" fmla="*/ 373 h 559"/>
                <a:gd name="T82" fmla="*/ 159 w 493"/>
                <a:gd name="T83" fmla="*/ 312 h 559"/>
                <a:gd name="T84" fmla="*/ 144 w 493"/>
                <a:gd name="T85" fmla="*/ 308 h 559"/>
                <a:gd name="T86" fmla="*/ 111 w 493"/>
                <a:gd name="T87" fmla="*/ 362 h 559"/>
                <a:gd name="T88" fmla="*/ 80 w 493"/>
                <a:gd name="T89" fmla="*/ 402 h 559"/>
                <a:gd name="T90" fmla="*/ 42 w 493"/>
                <a:gd name="T91" fmla="*/ 440 h 559"/>
                <a:gd name="T92" fmla="*/ 13 w 493"/>
                <a:gd name="T93" fmla="*/ 465 h 559"/>
                <a:gd name="T94" fmla="*/ 5 w 493"/>
                <a:gd name="T95" fmla="*/ 443 h 559"/>
                <a:gd name="T96" fmla="*/ 34 w 493"/>
                <a:gd name="T97" fmla="*/ 409 h 559"/>
                <a:gd name="T98" fmla="*/ 63 w 493"/>
                <a:gd name="T99" fmla="*/ 369 h 559"/>
                <a:gd name="T100" fmla="*/ 102 w 493"/>
                <a:gd name="T101" fmla="*/ 308 h 559"/>
                <a:gd name="T102" fmla="*/ 120 w 493"/>
                <a:gd name="T103" fmla="*/ 272 h 559"/>
                <a:gd name="T104" fmla="*/ 131 w 493"/>
                <a:gd name="T105" fmla="*/ 223 h 559"/>
                <a:gd name="T106" fmla="*/ 117 w 493"/>
                <a:gd name="T107" fmla="*/ 207 h 559"/>
                <a:gd name="T108" fmla="*/ 81 w 493"/>
                <a:gd name="T109" fmla="*/ 233 h 559"/>
                <a:gd name="T110" fmla="*/ 36 w 493"/>
                <a:gd name="T111" fmla="*/ 206 h 559"/>
                <a:gd name="T112" fmla="*/ 42 w 493"/>
                <a:gd name="T113" fmla="*/ 186 h 559"/>
                <a:gd name="T114" fmla="*/ 95 w 493"/>
                <a:gd name="T115" fmla="*/ 177 h 559"/>
                <a:gd name="T116" fmla="*/ 130 w 493"/>
                <a:gd name="T117" fmla="*/ 168 h 559"/>
                <a:gd name="T118" fmla="*/ 160 w 493"/>
                <a:gd name="T119" fmla="*/ 145 h 559"/>
                <a:gd name="T120" fmla="*/ 167 w 493"/>
                <a:gd name="T121" fmla="*/ 9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3" h="559">
                  <a:moveTo>
                    <a:pt x="167" y="99"/>
                  </a:moveTo>
                  <a:cubicBezTo>
                    <a:pt x="167" y="95"/>
                    <a:pt x="166" y="92"/>
                    <a:pt x="167" y="89"/>
                  </a:cubicBezTo>
                  <a:cubicBezTo>
                    <a:pt x="167" y="75"/>
                    <a:pt x="163" y="62"/>
                    <a:pt x="160" y="49"/>
                  </a:cubicBezTo>
                  <a:cubicBezTo>
                    <a:pt x="158" y="44"/>
                    <a:pt x="156" y="39"/>
                    <a:pt x="153" y="34"/>
                  </a:cubicBezTo>
                  <a:cubicBezTo>
                    <a:pt x="151" y="31"/>
                    <a:pt x="149" y="28"/>
                    <a:pt x="147" y="26"/>
                  </a:cubicBezTo>
                  <a:cubicBezTo>
                    <a:pt x="146" y="23"/>
                    <a:pt x="145" y="19"/>
                    <a:pt x="146" y="16"/>
                  </a:cubicBezTo>
                  <a:cubicBezTo>
                    <a:pt x="146" y="14"/>
                    <a:pt x="147" y="11"/>
                    <a:pt x="148" y="9"/>
                  </a:cubicBezTo>
                  <a:cubicBezTo>
                    <a:pt x="149" y="6"/>
                    <a:pt x="152" y="3"/>
                    <a:pt x="156" y="2"/>
                  </a:cubicBezTo>
                  <a:cubicBezTo>
                    <a:pt x="165" y="0"/>
                    <a:pt x="173" y="1"/>
                    <a:pt x="181" y="4"/>
                  </a:cubicBezTo>
                  <a:cubicBezTo>
                    <a:pt x="184" y="5"/>
                    <a:pt x="186" y="6"/>
                    <a:pt x="189" y="8"/>
                  </a:cubicBezTo>
                  <a:cubicBezTo>
                    <a:pt x="195" y="11"/>
                    <a:pt x="201" y="14"/>
                    <a:pt x="207" y="16"/>
                  </a:cubicBezTo>
                  <a:cubicBezTo>
                    <a:pt x="218" y="20"/>
                    <a:pt x="227" y="26"/>
                    <a:pt x="235" y="34"/>
                  </a:cubicBezTo>
                  <a:cubicBezTo>
                    <a:pt x="237" y="35"/>
                    <a:pt x="238" y="37"/>
                    <a:pt x="240" y="39"/>
                  </a:cubicBezTo>
                  <a:cubicBezTo>
                    <a:pt x="242" y="43"/>
                    <a:pt x="242" y="48"/>
                    <a:pt x="239" y="51"/>
                  </a:cubicBezTo>
                  <a:cubicBezTo>
                    <a:pt x="237" y="53"/>
                    <a:pt x="236" y="55"/>
                    <a:pt x="234" y="56"/>
                  </a:cubicBezTo>
                  <a:cubicBezTo>
                    <a:pt x="232" y="58"/>
                    <a:pt x="230" y="60"/>
                    <a:pt x="228" y="62"/>
                  </a:cubicBezTo>
                  <a:cubicBezTo>
                    <a:pt x="224" y="67"/>
                    <a:pt x="222" y="73"/>
                    <a:pt x="220" y="79"/>
                  </a:cubicBezTo>
                  <a:cubicBezTo>
                    <a:pt x="219" y="84"/>
                    <a:pt x="219" y="90"/>
                    <a:pt x="219" y="95"/>
                  </a:cubicBezTo>
                  <a:cubicBezTo>
                    <a:pt x="219" y="102"/>
                    <a:pt x="218" y="109"/>
                    <a:pt x="215" y="115"/>
                  </a:cubicBezTo>
                  <a:cubicBezTo>
                    <a:pt x="213" y="121"/>
                    <a:pt x="212" y="127"/>
                    <a:pt x="212" y="133"/>
                  </a:cubicBezTo>
                  <a:cubicBezTo>
                    <a:pt x="213" y="137"/>
                    <a:pt x="213" y="141"/>
                    <a:pt x="213" y="145"/>
                  </a:cubicBezTo>
                  <a:cubicBezTo>
                    <a:pt x="214" y="150"/>
                    <a:pt x="218" y="153"/>
                    <a:pt x="224" y="154"/>
                  </a:cubicBezTo>
                  <a:cubicBezTo>
                    <a:pt x="226" y="154"/>
                    <a:pt x="228" y="153"/>
                    <a:pt x="230" y="153"/>
                  </a:cubicBezTo>
                  <a:cubicBezTo>
                    <a:pt x="233" y="152"/>
                    <a:pt x="236" y="151"/>
                    <a:pt x="238" y="150"/>
                  </a:cubicBezTo>
                  <a:cubicBezTo>
                    <a:pt x="245" y="147"/>
                    <a:pt x="252" y="145"/>
                    <a:pt x="259" y="146"/>
                  </a:cubicBezTo>
                  <a:cubicBezTo>
                    <a:pt x="262" y="146"/>
                    <a:pt x="264" y="146"/>
                    <a:pt x="266" y="145"/>
                  </a:cubicBezTo>
                  <a:cubicBezTo>
                    <a:pt x="272" y="145"/>
                    <a:pt x="277" y="142"/>
                    <a:pt x="281" y="138"/>
                  </a:cubicBezTo>
                  <a:cubicBezTo>
                    <a:pt x="284" y="135"/>
                    <a:pt x="286" y="132"/>
                    <a:pt x="289" y="130"/>
                  </a:cubicBezTo>
                  <a:cubicBezTo>
                    <a:pt x="291" y="128"/>
                    <a:pt x="294" y="127"/>
                    <a:pt x="297" y="126"/>
                  </a:cubicBezTo>
                  <a:cubicBezTo>
                    <a:pt x="301" y="126"/>
                    <a:pt x="304" y="126"/>
                    <a:pt x="308" y="127"/>
                  </a:cubicBezTo>
                  <a:cubicBezTo>
                    <a:pt x="311" y="128"/>
                    <a:pt x="314" y="128"/>
                    <a:pt x="316" y="129"/>
                  </a:cubicBezTo>
                  <a:cubicBezTo>
                    <a:pt x="326" y="133"/>
                    <a:pt x="337" y="136"/>
                    <a:pt x="347" y="138"/>
                  </a:cubicBezTo>
                  <a:cubicBezTo>
                    <a:pt x="350" y="139"/>
                    <a:pt x="353" y="140"/>
                    <a:pt x="356" y="142"/>
                  </a:cubicBezTo>
                  <a:cubicBezTo>
                    <a:pt x="360" y="143"/>
                    <a:pt x="363" y="146"/>
                    <a:pt x="365" y="149"/>
                  </a:cubicBezTo>
                  <a:cubicBezTo>
                    <a:pt x="369" y="154"/>
                    <a:pt x="369" y="161"/>
                    <a:pt x="365" y="166"/>
                  </a:cubicBezTo>
                  <a:cubicBezTo>
                    <a:pt x="362" y="169"/>
                    <a:pt x="359" y="171"/>
                    <a:pt x="355" y="172"/>
                  </a:cubicBezTo>
                  <a:cubicBezTo>
                    <a:pt x="353" y="173"/>
                    <a:pt x="351" y="173"/>
                    <a:pt x="348" y="174"/>
                  </a:cubicBezTo>
                  <a:cubicBezTo>
                    <a:pt x="345" y="174"/>
                    <a:pt x="342" y="174"/>
                    <a:pt x="338" y="174"/>
                  </a:cubicBezTo>
                  <a:cubicBezTo>
                    <a:pt x="332" y="174"/>
                    <a:pt x="325" y="175"/>
                    <a:pt x="319" y="177"/>
                  </a:cubicBezTo>
                  <a:cubicBezTo>
                    <a:pt x="312" y="179"/>
                    <a:pt x="306" y="180"/>
                    <a:pt x="299" y="179"/>
                  </a:cubicBezTo>
                  <a:cubicBezTo>
                    <a:pt x="293" y="178"/>
                    <a:pt x="287" y="179"/>
                    <a:pt x="281" y="181"/>
                  </a:cubicBezTo>
                  <a:cubicBezTo>
                    <a:pt x="273" y="184"/>
                    <a:pt x="265" y="185"/>
                    <a:pt x="258" y="184"/>
                  </a:cubicBezTo>
                  <a:cubicBezTo>
                    <a:pt x="252" y="183"/>
                    <a:pt x="246" y="183"/>
                    <a:pt x="241" y="183"/>
                  </a:cubicBezTo>
                  <a:cubicBezTo>
                    <a:pt x="235" y="183"/>
                    <a:pt x="229" y="185"/>
                    <a:pt x="223" y="188"/>
                  </a:cubicBezTo>
                  <a:cubicBezTo>
                    <a:pt x="219" y="190"/>
                    <a:pt x="216" y="193"/>
                    <a:pt x="214" y="197"/>
                  </a:cubicBezTo>
                  <a:cubicBezTo>
                    <a:pt x="213" y="201"/>
                    <a:pt x="212" y="205"/>
                    <a:pt x="212" y="209"/>
                  </a:cubicBezTo>
                  <a:cubicBezTo>
                    <a:pt x="212" y="212"/>
                    <a:pt x="212" y="214"/>
                    <a:pt x="212" y="217"/>
                  </a:cubicBezTo>
                  <a:cubicBezTo>
                    <a:pt x="213" y="223"/>
                    <a:pt x="213" y="228"/>
                    <a:pt x="212" y="234"/>
                  </a:cubicBezTo>
                  <a:cubicBezTo>
                    <a:pt x="212" y="236"/>
                    <a:pt x="212" y="238"/>
                    <a:pt x="212" y="241"/>
                  </a:cubicBezTo>
                  <a:cubicBezTo>
                    <a:pt x="212" y="249"/>
                    <a:pt x="214" y="257"/>
                    <a:pt x="219" y="264"/>
                  </a:cubicBezTo>
                  <a:cubicBezTo>
                    <a:pt x="225" y="273"/>
                    <a:pt x="232" y="280"/>
                    <a:pt x="241" y="285"/>
                  </a:cubicBezTo>
                  <a:cubicBezTo>
                    <a:pt x="251" y="290"/>
                    <a:pt x="261" y="297"/>
                    <a:pt x="270" y="305"/>
                  </a:cubicBezTo>
                  <a:cubicBezTo>
                    <a:pt x="274" y="308"/>
                    <a:pt x="279" y="311"/>
                    <a:pt x="284" y="313"/>
                  </a:cubicBezTo>
                  <a:cubicBezTo>
                    <a:pt x="288" y="315"/>
                    <a:pt x="292" y="316"/>
                    <a:pt x="297" y="318"/>
                  </a:cubicBezTo>
                  <a:cubicBezTo>
                    <a:pt x="304" y="320"/>
                    <a:pt x="311" y="323"/>
                    <a:pt x="319" y="326"/>
                  </a:cubicBezTo>
                  <a:cubicBezTo>
                    <a:pt x="321" y="327"/>
                    <a:pt x="324" y="328"/>
                    <a:pt x="326" y="329"/>
                  </a:cubicBezTo>
                  <a:cubicBezTo>
                    <a:pt x="337" y="332"/>
                    <a:pt x="347" y="335"/>
                    <a:pt x="356" y="340"/>
                  </a:cubicBezTo>
                  <a:cubicBezTo>
                    <a:pt x="359" y="341"/>
                    <a:pt x="363" y="342"/>
                    <a:pt x="366" y="343"/>
                  </a:cubicBezTo>
                  <a:cubicBezTo>
                    <a:pt x="376" y="346"/>
                    <a:pt x="387" y="350"/>
                    <a:pt x="397" y="355"/>
                  </a:cubicBezTo>
                  <a:cubicBezTo>
                    <a:pt x="402" y="358"/>
                    <a:pt x="408" y="360"/>
                    <a:pt x="414" y="361"/>
                  </a:cubicBezTo>
                  <a:cubicBezTo>
                    <a:pt x="420" y="362"/>
                    <a:pt x="425" y="363"/>
                    <a:pt x="431" y="364"/>
                  </a:cubicBezTo>
                  <a:cubicBezTo>
                    <a:pt x="437" y="365"/>
                    <a:pt x="443" y="367"/>
                    <a:pt x="448" y="370"/>
                  </a:cubicBezTo>
                  <a:cubicBezTo>
                    <a:pt x="456" y="374"/>
                    <a:pt x="465" y="377"/>
                    <a:pt x="473" y="380"/>
                  </a:cubicBezTo>
                  <a:cubicBezTo>
                    <a:pt x="477" y="381"/>
                    <a:pt x="482" y="383"/>
                    <a:pt x="486" y="384"/>
                  </a:cubicBezTo>
                  <a:cubicBezTo>
                    <a:pt x="487" y="385"/>
                    <a:pt x="489" y="386"/>
                    <a:pt x="490" y="387"/>
                  </a:cubicBezTo>
                  <a:cubicBezTo>
                    <a:pt x="492" y="388"/>
                    <a:pt x="493" y="392"/>
                    <a:pt x="491" y="394"/>
                  </a:cubicBezTo>
                  <a:cubicBezTo>
                    <a:pt x="488" y="399"/>
                    <a:pt x="484" y="402"/>
                    <a:pt x="480" y="403"/>
                  </a:cubicBezTo>
                  <a:cubicBezTo>
                    <a:pt x="477" y="404"/>
                    <a:pt x="474" y="405"/>
                    <a:pt x="471" y="405"/>
                  </a:cubicBezTo>
                  <a:cubicBezTo>
                    <a:pt x="463" y="407"/>
                    <a:pt x="454" y="409"/>
                    <a:pt x="445" y="412"/>
                  </a:cubicBezTo>
                  <a:cubicBezTo>
                    <a:pt x="441" y="414"/>
                    <a:pt x="436" y="415"/>
                    <a:pt x="431" y="416"/>
                  </a:cubicBezTo>
                  <a:cubicBezTo>
                    <a:pt x="425" y="417"/>
                    <a:pt x="420" y="419"/>
                    <a:pt x="415" y="422"/>
                  </a:cubicBezTo>
                  <a:cubicBezTo>
                    <a:pt x="411" y="424"/>
                    <a:pt x="407" y="426"/>
                    <a:pt x="403" y="427"/>
                  </a:cubicBezTo>
                  <a:cubicBezTo>
                    <a:pt x="399" y="429"/>
                    <a:pt x="395" y="430"/>
                    <a:pt x="390" y="431"/>
                  </a:cubicBezTo>
                  <a:cubicBezTo>
                    <a:pt x="381" y="433"/>
                    <a:pt x="373" y="431"/>
                    <a:pt x="365" y="425"/>
                  </a:cubicBezTo>
                  <a:cubicBezTo>
                    <a:pt x="361" y="423"/>
                    <a:pt x="358" y="420"/>
                    <a:pt x="355" y="416"/>
                  </a:cubicBezTo>
                  <a:cubicBezTo>
                    <a:pt x="350" y="406"/>
                    <a:pt x="342" y="400"/>
                    <a:pt x="333" y="393"/>
                  </a:cubicBezTo>
                  <a:cubicBezTo>
                    <a:pt x="326" y="389"/>
                    <a:pt x="320" y="383"/>
                    <a:pt x="314" y="378"/>
                  </a:cubicBezTo>
                  <a:cubicBezTo>
                    <a:pt x="306" y="371"/>
                    <a:pt x="298" y="365"/>
                    <a:pt x="291" y="358"/>
                  </a:cubicBezTo>
                  <a:cubicBezTo>
                    <a:pt x="290" y="356"/>
                    <a:pt x="289" y="355"/>
                    <a:pt x="287" y="354"/>
                  </a:cubicBezTo>
                  <a:cubicBezTo>
                    <a:pt x="281" y="350"/>
                    <a:pt x="275" y="346"/>
                    <a:pt x="270" y="341"/>
                  </a:cubicBezTo>
                  <a:cubicBezTo>
                    <a:pt x="267" y="338"/>
                    <a:pt x="263" y="336"/>
                    <a:pt x="259" y="334"/>
                  </a:cubicBezTo>
                  <a:cubicBezTo>
                    <a:pt x="254" y="331"/>
                    <a:pt x="251" y="328"/>
                    <a:pt x="248" y="324"/>
                  </a:cubicBezTo>
                  <a:cubicBezTo>
                    <a:pt x="241" y="315"/>
                    <a:pt x="232" y="308"/>
                    <a:pt x="224" y="300"/>
                  </a:cubicBezTo>
                  <a:cubicBezTo>
                    <a:pt x="223" y="298"/>
                    <a:pt x="221" y="297"/>
                    <a:pt x="218" y="297"/>
                  </a:cubicBezTo>
                  <a:cubicBezTo>
                    <a:pt x="212" y="297"/>
                    <a:pt x="209" y="302"/>
                    <a:pt x="210" y="307"/>
                  </a:cubicBezTo>
                  <a:cubicBezTo>
                    <a:pt x="210" y="308"/>
                    <a:pt x="210" y="309"/>
                    <a:pt x="210" y="310"/>
                  </a:cubicBezTo>
                  <a:cubicBezTo>
                    <a:pt x="211" y="313"/>
                    <a:pt x="212" y="315"/>
                    <a:pt x="214" y="318"/>
                  </a:cubicBezTo>
                  <a:cubicBezTo>
                    <a:pt x="216" y="323"/>
                    <a:pt x="216" y="329"/>
                    <a:pt x="215" y="334"/>
                  </a:cubicBezTo>
                  <a:cubicBezTo>
                    <a:pt x="214" y="336"/>
                    <a:pt x="214" y="339"/>
                    <a:pt x="213" y="341"/>
                  </a:cubicBezTo>
                  <a:cubicBezTo>
                    <a:pt x="212" y="346"/>
                    <a:pt x="211" y="352"/>
                    <a:pt x="212" y="357"/>
                  </a:cubicBezTo>
                  <a:cubicBezTo>
                    <a:pt x="212" y="359"/>
                    <a:pt x="212" y="361"/>
                    <a:pt x="212" y="362"/>
                  </a:cubicBezTo>
                  <a:cubicBezTo>
                    <a:pt x="213" y="368"/>
                    <a:pt x="212" y="373"/>
                    <a:pt x="211" y="379"/>
                  </a:cubicBezTo>
                  <a:cubicBezTo>
                    <a:pt x="211" y="381"/>
                    <a:pt x="210" y="383"/>
                    <a:pt x="210" y="386"/>
                  </a:cubicBezTo>
                  <a:cubicBezTo>
                    <a:pt x="208" y="392"/>
                    <a:pt x="208" y="398"/>
                    <a:pt x="208" y="404"/>
                  </a:cubicBezTo>
                  <a:cubicBezTo>
                    <a:pt x="208" y="405"/>
                    <a:pt x="208" y="407"/>
                    <a:pt x="208" y="409"/>
                  </a:cubicBezTo>
                  <a:cubicBezTo>
                    <a:pt x="209" y="414"/>
                    <a:pt x="209" y="420"/>
                    <a:pt x="207" y="425"/>
                  </a:cubicBezTo>
                  <a:cubicBezTo>
                    <a:pt x="204" y="436"/>
                    <a:pt x="204" y="446"/>
                    <a:pt x="209" y="457"/>
                  </a:cubicBezTo>
                  <a:cubicBezTo>
                    <a:pt x="209" y="458"/>
                    <a:pt x="210" y="460"/>
                    <a:pt x="210" y="461"/>
                  </a:cubicBezTo>
                  <a:cubicBezTo>
                    <a:pt x="213" y="469"/>
                    <a:pt x="213" y="478"/>
                    <a:pt x="211" y="486"/>
                  </a:cubicBezTo>
                  <a:cubicBezTo>
                    <a:pt x="209" y="490"/>
                    <a:pt x="208" y="494"/>
                    <a:pt x="206" y="499"/>
                  </a:cubicBezTo>
                  <a:cubicBezTo>
                    <a:pt x="204" y="503"/>
                    <a:pt x="204" y="507"/>
                    <a:pt x="204" y="512"/>
                  </a:cubicBezTo>
                  <a:cubicBezTo>
                    <a:pt x="204" y="515"/>
                    <a:pt x="204" y="518"/>
                    <a:pt x="204" y="522"/>
                  </a:cubicBezTo>
                  <a:cubicBezTo>
                    <a:pt x="204" y="530"/>
                    <a:pt x="202" y="538"/>
                    <a:pt x="199" y="546"/>
                  </a:cubicBezTo>
                  <a:cubicBezTo>
                    <a:pt x="195" y="556"/>
                    <a:pt x="190" y="559"/>
                    <a:pt x="180" y="559"/>
                  </a:cubicBezTo>
                  <a:cubicBezTo>
                    <a:pt x="178" y="559"/>
                    <a:pt x="175" y="559"/>
                    <a:pt x="173" y="559"/>
                  </a:cubicBezTo>
                  <a:cubicBezTo>
                    <a:pt x="169" y="558"/>
                    <a:pt x="166" y="556"/>
                    <a:pt x="164" y="552"/>
                  </a:cubicBezTo>
                  <a:cubicBezTo>
                    <a:pt x="163" y="550"/>
                    <a:pt x="163" y="548"/>
                    <a:pt x="162" y="546"/>
                  </a:cubicBezTo>
                  <a:cubicBezTo>
                    <a:pt x="160" y="540"/>
                    <a:pt x="159" y="534"/>
                    <a:pt x="158" y="528"/>
                  </a:cubicBezTo>
                  <a:cubicBezTo>
                    <a:pt x="157" y="521"/>
                    <a:pt x="154" y="516"/>
                    <a:pt x="150" y="511"/>
                  </a:cubicBezTo>
                  <a:cubicBezTo>
                    <a:pt x="146" y="507"/>
                    <a:pt x="142" y="502"/>
                    <a:pt x="136" y="499"/>
                  </a:cubicBezTo>
                  <a:cubicBezTo>
                    <a:pt x="133" y="498"/>
                    <a:pt x="130" y="496"/>
                    <a:pt x="128" y="494"/>
                  </a:cubicBezTo>
                  <a:cubicBezTo>
                    <a:pt x="124" y="492"/>
                    <a:pt x="122" y="490"/>
                    <a:pt x="119" y="486"/>
                  </a:cubicBezTo>
                  <a:cubicBezTo>
                    <a:pt x="118" y="484"/>
                    <a:pt x="117" y="481"/>
                    <a:pt x="116" y="479"/>
                  </a:cubicBezTo>
                  <a:cubicBezTo>
                    <a:pt x="115" y="474"/>
                    <a:pt x="119" y="469"/>
                    <a:pt x="123" y="469"/>
                  </a:cubicBezTo>
                  <a:cubicBezTo>
                    <a:pt x="125" y="469"/>
                    <a:pt x="127" y="469"/>
                    <a:pt x="128" y="469"/>
                  </a:cubicBezTo>
                  <a:cubicBezTo>
                    <a:pt x="132" y="469"/>
                    <a:pt x="135" y="470"/>
                    <a:pt x="139" y="470"/>
                  </a:cubicBezTo>
                  <a:cubicBezTo>
                    <a:pt x="149" y="471"/>
                    <a:pt x="159" y="461"/>
                    <a:pt x="158" y="450"/>
                  </a:cubicBezTo>
                  <a:cubicBezTo>
                    <a:pt x="158" y="446"/>
                    <a:pt x="157" y="442"/>
                    <a:pt x="157" y="438"/>
                  </a:cubicBezTo>
                  <a:cubicBezTo>
                    <a:pt x="156" y="430"/>
                    <a:pt x="156" y="423"/>
                    <a:pt x="158" y="415"/>
                  </a:cubicBezTo>
                  <a:cubicBezTo>
                    <a:pt x="158" y="414"/>
                    <a:pt x="158" y="413"/>
                    <a:pt x="158" y="412"/>
                  </a:cubicBezTo>
                  <a:cubicBezTo>
                    <a:pt x="160" y="406"/>
                    <a:pt x="160" y="401"/>
                    <a:pt x="159" y="395"/>
                  </a:cubicBezTo>
                  <a:cubicBezTo>
                    <a:pt x="159" y="389"/>
                    <a:pt x="159" y="384"/>
                    <a:pt x="160" y="378"/>
                  </a:cubicBezTo>
                  <a:cubicBezTo>
                    <a:pt x="160" y="377"/>
                    <a:pt x="161" y="375"/>
                    <a:pt x="161" y="373"/>
                  </a:cubicBezTo>
                  <a:cubicBezTo>
                    <a:pt x="161" y="369"/>
                    <a:pt x="162" y="364"/>
                    <a:pt x="160" y="360"/>
                  </a:cubicBezTo>
                  <a:cubicBezTo>
                    <a:pt x="158" y="350"/>
                    <a:pt x="158" y="339"/>
                    <a:pt x="159" y="328"/>
                  </a:cubicBezTo>
                  <a:cubicBezTo>
                    <a:pt x="159" y="323"/>
                    <a:pt x="160" y="317"/>
                    <a:pt x="159" y="312"/>
                  </a:cubicBezTo>
                  <a:cubicBezTo>
                    <a:pt x="159" y="310"/>
                    <a:pt x="158" y="308"/>
                    <a:pt x="158" y="307"/>
                  </a:cubicBezTo>
                  <a:cubicBezTo>
                    <a:pt x="156" y="303"/>
                    <a:pt x="153" y="302"/>
                    <a:pt x="149" y="304"/>
                  </a:cubicBezTo>
                  <a:cubicBezTo>
                    <a:pt x="147" y="305"/>
                    <a:pt x="145" y="306"/>
                    <a:pt x="144" y="308"/>
                  </a:cubicBezTo>
                  <a:cubicBezTo>
                    <a:pt x="143" y="309"/>
                    <a:pt x="142" y="309"/>
                    <a:pt x="142" y="310"/>
                  </a:cubicBezTo>
                  <a:cubicBezTo>
                    <a:pt x="138" y="319"/>
                    <a:pt x="132" y="327"/>
                    <a:pt x="127" y="334"/>
                  </a:cubicBezTo>
                  <a:cubicBezTo>
                    <a:pt x="121" y="343"/>
                    <a:pt x="116" y="353"/>
                    <a:pt x="111" y="362"/>
                  </a:cubicBezTo>
                  <a:cubicBezTo>
                    <a:pt x="108" y="368"/>
                    <a:pt x="105" y="374"/>
                    <a:pt x="100" y="378"/>
                  </a:cubicBezTo>
                  <a:cubicBezTo>
                    <a:pt x="98" y="380"/>
                    <a:pt x="97" y="381"/>
                    <a:pt x="96" y="382"/>
                  </a:cubicBezTo>
                  <a:cubicBezTo>
                    <a:pt x="90" y="388"/>
                    <a:pt x="85" y="395"/>
                    <a:pt x="80" y="402"/>
                  </a:cubicBezTo>
                  <a:cubicBezTo>
                    <a:pt x="77" y="406"/>
                    <a:pt x="74" y="411"/>
                    <a:pt x="71" y="415"/>
                  </a:cubicBezTo>
                  <a:cubicBezTo>
                    <a:pt x="68" y="420"/>
                    <a:pt x="64" y="423"/>
                    <a:pt x="60" y="426"/>
                  </a:cubicBezTo>
                  <a:cubicBezTo>
                    <a:pt x="53" y="430"/>
                    <a:pt x="47" y="435"/>
                    <a:pt x="42" y="440"/>
                  </a:cubicBezTo>
                  <a:cubicBezTo>
                    <a:pt x="41" y="441"/>
                    <a:pt x="39" y="443"/>
                    <a:pt x="38" y="444"/>
                  </a:cubicBezTo>
                  <a:cubicBezTo>
                    <a:pt x="31" y="449"/>
                    <a:pt x="24" y="455"/>
                    <a:pt x="18" y="462"/>
                  </a:cubicBezTo>
                  <a:cubicBezTo>
                    <a:pt x="17" y="463"/>
                    <a:pt x="15" y="464"/>
                    <a:pt x="13" y="465"/>
                  </a:cubicBezTo>
                  <a:cubicBezTo>
                    <a:pt x="8" y="467"/>
                    <a:pt x="3" y="465"/>
                    <a:pt x="1" y="460"/>
                  </a:cubicBezTo>
                  <a:cubicBezTo>
                    <a:pt x="0" y="457"/>
                    <a:pt x="0" y="453"/>
                    <a:pt x="1" y="449"/>
                  </a:cubicBezTo>
                  <a:cubicBezTo>
                    <a:pt x="2" y="447"/>
                    <a:pt x="3" y="445"/>
                    <a:pt x="5" y="443"/>
                  </a:cubicBezTo>
                  <a:cubicBezTo>
                    <a:pt x="9" y="438"/>
                    <a:pt x="13" y="433"/>
                    <a:pt x="18" y="428"/>
                  </a:cubicBezTo>
                  <a:cubicBezTo>
                    <a:pt x="20" y="426"/>
                    <a:pt x="22" y="424"/>
                    <a:pt x="24" y="422"/>
                  </a:cubicBezTo>
                  <a:cubicBezTo>
                    <a:pt x="28" y="418"/>
                    <a:pt x="31" y="414"/>
                    <a:pt x="34" y="409"/>
                  </a:cubicBezTo>
                  <a:cubicBezTo>
                    <a:pt x="35" y="407"/>
                    <a:pt x="36" y="405"/>
                    <a:pt x="36" y="403"/>
                  </a:cubicBezTo>
                  <a:cubicBezTo>
                    <a:pt x="39" y="396"/>
                    <a:pt x="43" y="391"/>
                    <a:pt x="48" y="387"/>
                  </a:cubicBezTo>
                  <a:cubicBezTo>
                    <a:pt x="54" y="382"/>
                    <a:pt x="59" y="376"/>
                    <a:pt x="63" y="369"/>
                  </a:cubicBezTo>
                  <a:cubicBezTo>
                    <a:pt x="66" y="364"/>
                    <a:pt x="70" y="360"/>
                    <a:pt x="73" y="355"/>
                  </a:cubicBezTo>
                  <a:cubicBezTo>
                    <a:pt x="76" y="353"/>
                    <a:pt x="78" y="350"/>
                    <a:pt x="79" y="347"/>
                  </a:cubicBezTo>
                  <a:cubicBezTo>
                    <a:pt x="86" y="334"/>
                    <a:pt x="95" y="321"/>
                    <a:pt x="102" y="308"/>
                  </a:cubicBezTo>
                  <a:cubicBezTo>
                    <a:pt x="105" y="303"/>
                    <a:pt x="108" y="297"/>
                    <a:pt x="110" y="291"/>
                  </a:cubicBezTo>
                  <a:cubicBezTo>
                    <a:pt x="111" y="287"/>
                    <a:pt x="113" y="282"/>
                    <a:pt x="116" y="278"/>
                  </a:cubicBezTo>
                  <a:cubicBezTo>
                    <a:pt x="117" y="276"/>
                    <a:pt x="119" y="274"/>
                    <a:pt x="120" y="272"/>
                  </a:cubicBezTo>
                  <a:cubicBezTo>
                    <a:pt x="122" y="268"/>
                    <a:pt x="124" y="263"/>
                    <a:pt x="125" y="258"/>
                  </a:cubicBezTo>
                  <a:cubicBezTo>
                    <a:pt x="125" y="255"/>
                    <a:pt x="126" y="251"/>
                    <a:pt x="126" y="248"/>
                  </a:cubicBezTo>
                  <a:cubicBezTo>
                    <a:pt x="128" y="240"/>
                    <a:pt x="129" y="232"/>
                    <a:pt x="131" y="223"/>
                  </a:cubicBezTo>
                  <a:cubicBezTo>
                    <a:pt x="131" y="220"/>
                    <a:pt x="131" y="217"/>
                    <a:pt x="130" y="213"/>
                  </a:cubicBezTo>
                  <a:cubicBezTo>
                    <a:pt x="129" y="209"/>
                    <a:pt x="123" y="205"/>
                    <a:pt x="118" y="207"/>
                  </a:cubicBezTo>
                  <a:cubicBezTo>
                    <a:pt x="118" y="207"/>
                    <a:pt x="117" y="207"/>
                    <a:pt x="117" y="207"/>
                  </a:cubicBezTo>
                  <a:cubicBezTo>
                    <a:pt x="109" y="210"/>
                    <a:pt x="102" y="215"/>
                    <a:pt x="96" y="221"/>
                  </a:cubicBezTo>
                  <a:cubicBezTo>
                    <a:pt x="94" y="224"/>
                    <a:pt x="92" y="227"/>
                    <a:pt x="90" y="229"/>
                  </a:cubicBezTo>
                  <a:cubicBezTo>
                    <a:pt x="88" y="232"/>
                    <a:pt x="85" y="233"/>
                    <a:pt x="81" y="233"/>
                  </a:cubicBezTo>
                  <a:cubicBezTo>
                    <a:pt x="79" y="233"/>
                    <a:pt x="77" y="232"/>
                    <a:pt x="75" y="232"/>
                  </a:cubicBezTo>
                  <a:cubicBezTo>
                    <a:pt x="69" y="230"/>
                    <a:pt x="63" y="227"/>
                    <a:pt x="58" y="223"/>
                  </a:cubicBezTo>
                  <a:cubicBezTo>
                    <a:pt x="50" y="218"/>
                    <a:pt x="43" y="213"/>
                    <a:pt x="36" y="206"/>
                  </a:cubicBezTo>
                  <a:cubicBezTo>
                    <a:pt x="35" y="206"/>
                    <a:pt x="35" y="206"/>
                    <a:pt x="34" y="205"/>
                  </a:cubicBezTo>
                  <a:cubicBezTo>
                    <a:pt x="29" y="200"/>
                    <a:pt x="31" y="191"/>
                    <a:pt x="37" y="188"/>
                  </a:cubicBezTo>
                  <a:cubicBezTo>
                    <a:pt x="39" y="187"/>
                    <a:pt x="40" y="187"/>
                    <a:pt x="42" y="186"/>
                  </a:cubicBezTo>
                  <a:cubicBezTo>
                    <a:pt x="46" y="185"/>
                    <a:pt x="51" y="184"/>
                    <a:pt x="55" y="183"/>
                  </a:cubicBezTo>
                  <a:cubicBezTo>
                    <a:pt x="64" y="181"/>
                    <a:pt x="74" y="180"/>
                    <a:pt x="83" y="178"/>
                  </a:cubicBezTo>
                  <a:cubicBezTo>
                    <a:pt x="87" y="177"/>
                    <a:pt x="91" y="177"/>
                    <a:pt x="95" y="177"/>
                  </a:cubicBezTo>
                  <a:cubicBezTo>
                    <a:pt x="100" y="176"/>
                    <a:pt x="106" y="175"/>
                    <a:pt x="111" y="173"/>
                  </a:cubicBezTo>
                  <a:cubicBezTo>
                    <a:pt x="113" y="173"/>
                    <a:pt x="114" y="172"/>
                    <a:pt x="116" y="171"/>
                  </a:cubicBezTo>
                  <a:cubicBezTo>
                    <a:pt x="121" y="170"/>
                    <a:pt x="125" y="169"/>
                    <a:pt x="130" y="168"/>
                  </a:cubicBezTo>
                  <a:cubicBezTo>
                    <a:pt x="134" y="168"/>
                    <a:pt x="137" y="168"/>
                    <a:pt x="140" y="167"/>
                  </a:cubicBezTo>
                  <a:cubicBezTo>
                    <a:pt x="147" y="167"/>
                    <a:pt x="152" y="163"/>
                    <a:pt x="155" y="157"/>
                  </a:cubicBezTo>
                  <a:cubicBezTo>
                    <a:pt x="158" y="154"/>
                    <a:pt x="159" y="149"/>
                    <a:pt x="160" y="145"/>
                  </a:cubicBezTo>
                  <a:cubicBezTo>
                    <a:pt x="164" y="133"/>
                    <a:pt x="166" y="121"/>
                    <a:pt x="166" y="109"/>
                  </a:cubicBezTo>
                  <a:cubicBezTo>
                    <a:pt x="166" y="105"/>
                    <a:pt x="166" y="102"/>
                    <a:pt x="166" y="99"/>
                  </a:cubicBezTo>
                  <a:cubicBezTo>
                    <a:pt x="166" y="99"/>
                    <a:pt x="166" y="99"/>
                    <a:pt x="167" y="9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8">
              <a:extLst>
                <a:ext uri="{FF2B5EF4-FFF2-40B4-BE49-F238E27FC236}">
                  <a16:creationId xmlns:a16="http://schemas.microsoft.com/office/drawing/2014/main" id="{220A0E57-AAA2-410B-8970-ED29DC4BF3DF}"/>
                </a:ext>
              </a:extLst>
            </p:cNvPr>
            <p:cNvSpPr>
              <a:spLocks/>
            </p:cNvSpPr>
            <p:nvPr/>
          </p:nvSpPr>
          <p:spPr bwMode="auto">
            <a:xfrm>
              <a:off x="4819652" y="4478338"/>
              <a:ext cx="530225" cy="331788"/>
            </a:xfrm>
            <a:custGeom>
              <a:avLst/>
              <a:gdLst>
                <a:gd name="T0" fmla="*/ 215 w 603"/>
                <a:gd name="T1" fmla="*/ 288 h 387"/>
                <a:gd name="T2" fmla="*/ 275 w 603"/>
                <a:gd name="T3" fmla="*/ 289 h 387"/>
                <a:gd name="T4" fmla="*/ 300 w 603"/>
                <a:gd name="T5" fmla="*/ 285 h 387"/>
                <a:gd name="T6" fmla="*/ 378 w 603"/>
                <a:gd name="T7" fmla="*/ 284 h 387"/>
                <a:gd name="T8" fmla="*/ 418 w 603"/>
                <a:gd name="T9" fmla="*/ 281 h 387"/>
                <a:gd name="T10" fmla="*/ 441 w 603"/>
                <a:gd name="T11" fmla="*/ 284 h 387"/>
                <a:gd name="T12" fmla="*/ 521 w 603"/>
                <a:gd name="T13" fmla="*/ 282 h 387"/>
                <a:gd name="T14" fmla="*/ 553 w 603"/>
                <a:gd name="T15" fmla="*/ 277 h 387"/>
                <a:gd name="T16" fmla="*/ 592 w 603"/>
                <a:gd name="T17" fmla="*/ 270 h 387"/>
                <a:gd name="T18" fmla="*/ 603 w 603"/>
                <a:gd name="T19" fmla="*/ 277 h 387"/>
                <a:gd name="T20" fmla="*/ 589 w 603"/>
                <a:gd name="T21" fmla="*/ 293 h 387"/>
                <a:gd name="T22" fmla="*/ 559 w 603"/>
                <a:gd name="T23" fmla="*/ 319 h 387"/>
                <a:gd name="T24" fmla="*/ 524 w 603"/>
                <a:gd name="T25" fmla="*/ 356 h 387"/>
                <a:gd name="T26" fmla="*/ 509 w 603"/>
                <a:gd name="T27" fmla="*/ 357 h 387"/>
                <a:gd name="T28" fmla="*/ 470 w 603"/>
                <a:gd name="T29" fmla="*/ 351 h 387"/>
                <a:gd name="T30" fmla="*/ 417 w 603"/>
                <a:gd name="T31" fmla="*/ 343 h 387"/>
                <a:gd name="T32" fmla="*/ 396 w 603"/>
                <a:gd name="T33" fmla="*/ 340 h 387"/>
                <a:gd name="T34" fmla="*/ 369 w 603"/>
                <a:gd name="T35" fmla="*/ 333 h 387"/>
                <a:gd name="T36" fmla="*/ 339 w 603"/>
                <a:gd name="T37" fmla="*/ 331 h 387"/>
                <a:gd name="T38" fmla="*/ 300 w 603"/>
                <a:gd name="T39" fmla="*/ 333 h 387"/>
                <a:gd name="T40" fmla="*/ 254 w 603"/>
                <a:gd name="T41" fmla="*/ 338 h 387"/>
                <a:gd name="T42" fmla="*/ 211 w 603"/>
                <a:gd name="T43" fmla="*/ 342 h 387"/>
                <a:gd name="T44" fmla="*/ 162 w 603"/>
                <a:gd name="T45" fmla="*/ 343 h 387"/>
                <a:gd name="T46" fmla="*/ 122 w 603"/>
                <a:gd name="T47" fmla="*/ 350 h 387"/>
                <a:gd name="T48" fmla="*/ 94 w 603"/>
                <a:gd name="T49" fmla="*/ 354 h 387"/>
                <a:gd name="T50" fmla="*/ 50 w 603"/>
                <a:gd name="T51" fmla="*/ 371 h 387"/>
                <a:gd name="T52" fmla="*/ 6 w 603"/>
                <a:gd name="T53" fmla="*/ 379 h 387"/>
                <a:gd name="T54" fmla="*/ 4 w 603"/>
                <a:gd name="T55" fmla="*/ 366 h 387"/>
                <a:gd name="T56" fmla="*/ 1 w 603"/>
                <a:gd name="T57" fmla="*/ 339 h 387"/>
                <a:gd name="T58" fmla="*/ 12 w 603"/>
                <a:gd name="T59" fmla="*/ 322 h 387"/>
                <a:gd name="T60" fmla="*/ 63 w 603"/>
                <a:gd name="T61" fmla="*/ 303 h 387"/>
                <a:gd name="T62" fmla="*/ 86 w 603"/>
                <a:gd name="T63" fmla="*/ 301 h 387"/>
                <a:gd name="T64" fmla="*/ 124 w 603"/>
                <a:gd name="T65" fmla="*/ 297 h 387"/>
                <a:gd name="T66" fmla="*/ 132 w 603"/>
                <a:gd name="T67" fmla="*/ 279 h 387"/>
                <a:gd name="T68" fmla="*/ 129 w 603"/>
                <a:gd name="T69" fmla="*/ 263 h 387"/>
                <a:gd name="T70" fmla="*/ 127 w 603"/>
                <a:gd name="T71" fmla="*/ 206 h 387"/>
                <a:gd name="T72" fmla="*/ 124 w 603"/>
                <a:gd name="T73" fmla="*/ 153 h 387"/>
                <a:gd name="T74" fmla="*/ 119 w 603"/>
                <a:gd name="T75" fmla="*/ 114 h 387"/>
                <a:gd name="T76" fmla="*/ 98 w 603"/>
                <a:gd name="T77" fmla="*/ 109 h 387"/>
                <a:gd name="T78" fmla="*/ 77 w 603"/>
                <a:gd name="T79" fmla="*/ 116 h 387"/>
                <a:gd name="T80" fmla="*/ 60 w 603"/>
                <a:gd name="T81" fmla="*/ 111 h 387"/>
                <a:gd name="T82" fmla="*/ 46 w 603"/>
                <a:gd name="T83" fmla="*/ 79 h 387"/>
                <a:gd name="T84" fmla="*/ 65 w 603"/>
                <a:gd name="T85" fmla="*/ 41 h 387"/>
                <a:gd name="T86" fmla="*/ 78 w 603"/>
                <a:gd name="T87" fmla="*/ 32 h 387"/>
                <a:gd name="T88" fmla="*/ 116 w 603"/>
                <a:gd name="T89" fmla="*/ 18 h 387"/>
                <a:gd name="T90" fmla="*/ 161 w 603"/>
                <a:gd name="T91" fmla="*/ 8 h 387"/>
                <a:gd name="T92" fmla="*/ 199 w 603"/>
                <a:gd name="T93" fmla="*/ 1 h 387"/>
                <a:gd name="T94" fmla="*/ 219 w 603"/>
                <a:gd name="T95" fmla="*/ 9 h 387"/>
                <a:gd name="T96" fmla="*/ 231 w 603"/>
                <a:gd name="T97" fmla="*/ 28 h 387"/>
                <a:gd name="T98" fmla="*/ 211 w 603"/>
                <a:gd name="T99" fmla="*/ 52 h 387"/>
                <a:gd name="T100" fmla="*/ 176 w 603"/>
                <a:gd name="T101" fmla="*/ 72 h 387"/>
                <a:gd name="T102" fmla="*/ 162 w 603"/>
                <a:gd name="T103" fmla="*/ 103 h 387"/>
                <a:gd name="T104" fmla="*/ 166 w 603"/>
                <a:gd name="T105" fmla="*/ 124 h 387"/>
                <a:gd name="T106" fmla="*/ 162 w 603"/>
                <a:gd name="T107" fmla="*/ 166 h 387"/>
                <a:gd name="T108" fmla="*/ 163 w 603"/>
                <a:gd name="T109" fmla="*/ 202 h 387"/>
                <a:gd name="T110" fmla="*/ 160 w 603"/>
                <a:gd name="T111" fmla="*/ 240 h 387"/>
                <a:gd name="T112" fmla="*/ 160 w 603"/>
                <a:gd name="T113" fmla="*/ 281 h 387"/>
                <a:gd name="T114" fmla="*/ 185 w 603"/>
                <a:gd name="T115" fmla="*/ 2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3" h="387">
                  <a:moveTo>
                    <a:pt x="185" y="291"/>
                  </a:moveTo>
                  <a:cubicBezTo>
                    <a:pt x="195" y="291"/>
                    <a:pt x="205" y="290"/>
                    <a:pt x="215" y="288"/>
                  </a:cubicBezTo>
                  <a:cubicBezTo>
                    <a:pt x="224" y="286"/>
                    <a:pt x="232" y="286"/>
                    <a:pt x="240" y="288"/>
                  </a:cubicBezTo>
                  <a:cubicBezTo>
                    <a:pt x="252" y="289"/>
                    <a:pt x="264" y="289"/>
                    <a:pt x="275" y="289"/>
                  </a:cubicBezTo>
                  <a:cubicBezTo>
                    <a:pt x="280" y="289"/>
                    <a:pt x="284" y="288"/>
                    <a:pt x="289" y="288"/>
                  </a:cubicBezTo>
                  <a:cubicBezTo>
                    <a:pt x="292" y="287"/>
                    <a:pt x="296" y="286"/>
                    <a:pt x="300" y="285"/>
                  </a:cubicBezTo>
                  <a:cubicBezTo>
                    <a:pt x="312" y="282"/>
                    <a:pt x="324" y="282"/>
                    <a:pt x="337" y="282"/>
                  </a:cubicBezTo>
                  <a:cubicBezTo>
                    <a:pt x="351" y="283"/>
                    <a:pt x="365" y="283"/>
                    <a:pt x="378" y="284"/>
                  </a:cubicBezTo>
                  <a:cubicBezTo>
                    <a:pt x="387" y="286"/>
                    <a:pt x="395" y="285"/>
                    <a:pt x="404" y="284"/>
                  </a:cubicBezTo>
                  <a:cubicBezTo>
                    <a:pt x="408" y="283"/>
                    <a:pt x="413" y="282"/>
                    <a:pt x="418" y="281"/>
                  </a:cubicBezTo>
                  <a:cubicBezTo>
                    <a:pt x="423" y="281"/>
                    <a:pt x="428" y="281"/>
                    <a:pt x="433" y="282"/>
                  </a:cubicBezTo>
                  <a:cubicBezTo>
                    <a:pt x="436" y="283"/>
                    <a:pt x="439" y="283"/>
                    <a:pt x="441" y="284"/>
                  </a:cubicBezTo>
                  <a:cubicBezTo>
                    <a:pt x="449" y="286"/>
                    <a:pt x="457" y="287"/>
                    <a:pt x="465" y="287"/>
                  </a:cubicBezTo>
                  <a:cubicBezTo>
                    <a:pt x="484" y="287"/>
                    <a:pt x="503" y="286"/>
                    <a:pt x="521" y="282"/>
                  </a:cubicBezTo>
                  <a:cubicBezTo>
                    <a:pt x="524" y="282"/>
                    <a:pt x="527" y="281"/>
                    <a:pt x="529" y="280"/>
                  </a:cubicBezTo>
                  <a:cubicBezTo>
                    <a:pt x="537" y="279"/>
                    <a:pt x="545" y="277"/>
                    <a:pt x="553" y="277"/>
                  </a:cubicBezTo>
                  <a:cubicBezTo>
                    <a:pt x="561" y="277"/>
                    <a:pt x="568" y="276"/>
                    <a:pt x="576" y="274"/>
                  </a:cubicBezTo>
                  <a:cubicBezTo>
                    <a:pt x="581" y="272"/>
                    <a:pt x="587" y="271"/>
                    <a:pt x="592" y="270"/>
                  </a:cubicBezTo>
                  <a:cubicBezTo>
                    <a:pt x="594" y="270"/>
                    <a:pt x="595" y="270"/>
                    <a:pt x="597" y="270"/>
                  </a:cubicBezTo>
                  <a:cubicBezTo>
                    <a:pt x="600" y="270"/>
                    <a:pt x="603" y="274"/>
                    <a:pt x="603" y="277"/>
                  </a:cubicBezTo>
                  <a:cubicBezTo>
                    <a:pt x="602" y="281"/>
                    <a:pt x="600" y="285"/>
                    <a:pt x="597" y="287"/>
                  </a:cubicBezTo>
                  <a:cubicBezTo>
                    <a:pt x="594" y="289"/>
                    <a:pt x="592" y="291"/>
                    <a:pt x="589" y="293"/>
                  </a:cubicBezTo>
                  <a:cubicBezTo>
                    <a:pt x="584" y="296"/>
                    <a:pt x="579" y="300"/>
                    <a:pt x="574" y="304"/>
                  </a:cubicBezTo>
                  <a:cubicBezTo>
                    <a:pt x="568" y="309"/>
                    <a:pt x="563" y="314"/>
                    <a:pt x="559" y="319"/>
                  </a:cubicBezTo>
                  <a:cubicBezTo>
                    <a:pt x="550" y="330"/>
                    <a:pt x="541" y="340"/>
                    <a:pt x="531" y="349"/>
                  </a:cubicBezTo>
                  <a:cubicBezTo>
                    <a:pt x="529" y="351"/>
                    <a:pt x="527" y="353"/>
                    <a:pt x="524" y="356"/>
                  </a:cubicBezTo>
                  <a:cubicBezTo>
                    <a:pt x="522" y="357"/>
                    <a:pt x="519" y="358"/>
                    <a:pt x="516" y="358"/>
                  </a:cubicBezTo>
                  <a:cubicBezTo>
                    <a:pt x="514" y="358"/>
                    <a:pt x="512" y="357"/>
                    <a:pt x="509" y="357"/>
                  </a:cubicBezTo>
                  <a:cubicBezTo>
                    <a:pt x="502" y="355"/>
                    <a:pt x="494" y="354"/>
                    <a:pt x="486" y="354"/>
                  </a:cubicBezTo>
                  <a:cubicBezTo>
                    <a:pt x="481" y="354"/>
                    <a:pt x="475" y="353"/>
                    <a:pt x="470" y="351"/>
                  </a:cubicBezTo>
                  <a:cubicBezTo>
                    <a:pt x="463" y="349"/>
                    <a:pt x="456" y="347"/>
                    <a:pt x="449" y="346"/>
                  </a:cubicBezTo>
                  <a:cubicBezTo>
                    <a:pt x="438" y="343"/>
                    <a:pt x="428" y="342"/>
                    <a:pt x="417" y="343"/>
                  </a:cubicBezTo>
                  <a:cubicBezTo>
                    <a:pt x="414" y="344"/>
                    <a:pt x="410" y="343"/>
                    <a:pt x="407" y="343"/>
                  </a:cubicBezTo>
                  <a:cubicBezTo>
                    <a:pt x="403" y="343"/>
                    <a:pt x="399" y="342"/>
                    <a:pt x="396" y="340"/>
                  </a:cubicBezTo>
                  <a:cubicBezTo>
                    <a:pt x="393" y="339"/>
                    <a:pt x="391" y="338"/>
                    <a:pt x="388" y="337"/>
                  </a:cubicBezTo>
                  <a:cubicBezTo>
                    <a:pt x="382" y="334"/>
                    <a:pt x="376" y="333"/>
                    <a:pt x="369" y="333"/>
                  </a:cubicBezTo>
                  <a:cubicBezTo>
                    <a:pt x="368" y="333"/>
                    <a:pt x="366" y="333"/>
                    <a:pt x="365" y="333"/>
                  </a:cubicBezTo>
                  <a:cubicBezTo>
                    <a:pt x="356" y="334"/>
                    <a:pt x="348" y="333"/>
                    <a:pt x="339" y="331"/>
                  </a:cubicBezTo>
                  <a:cubicBezTo>
                    <a:pt x="335" y="331"/>
                    <a:pt x="331" y="331"/>
                    <a:pt x="327" y="331"/>
                  </a:cubicBezTo>
                  <a:cubicBezTo>
                    <a:pt x="318" y="331"/>
                    <a:pt x="309" y="332"/>
                    <a:pt x="300" y="333"/>
                  </a:cubicBezTo>
                  <a:cubicBezTo>
                    <a:pt x="293" y="335"/>
                    <a:pt x="286" y="335"/>
                    <a:pt x="279" y="335"/>
                  </a:cubicBezTo>
                  <a:cubicBezTo>
                    <a:pt x="270" y="335"/>
                    <a:pt x="262" y="337"/>
                    <a:pt x="254" y="338"/>
                  </a:cubicBezTo>
                  <a:cubicBezTo>
                    <a:pt x="246" y="338"/>
                    <a:pt x="238" y="338"/>
                    <a:pt x="230" y="340"/>
                  </a:cubicBezTo>
                  <a:cubicBezTo>
                    <a:pt x="224" y="342"/>
                    <a:pt x="217" y="342"/>
                    <a:pt x="211" y="342"/>
                  </a:cubicBezTo>
                  <a:cubicBezTo>
                    <a:pt x="203" y="342"/>
                    <a:pt x="196" y="342"/>
                    <a:pt x="189" y="342"/>
                  </a:cubicBezTo>
                  <a:cubicBezTo>
                    <a:pt x="180" y="341"/>
                    <a:pt x="171" y="341"/>
                    <a:pt x="162" y="343"/>
                  </a:cubicBezTo>
                  <a:cubicBezTo>
                    <a:pt x="160" y="343"/>
                    <a:pt x="159" y="343"/>
                    <a:pt x="157" y="343"/>
                  </a:cubicBezTo>
                  <a:cubicBezTo>
                    <a:pt x="145" y="344"/>
                    <a:pt x="134" y="346"/>
                    <a:pt x="122" y="350"/>
                  </a:cubicBezTo>
                  <a:cubicBezTo>
                    <a:pt x="122" y="350"/>
                    <a:pt x="121" y="350"/>
                    <a:pt x="121" y="350"/>
                  </a:cubicBezTo>
                  <a:cubicBezTo>
                    <a:pt x="112" y="353"/>
                    <a:pt x="104" y="354"/>
                    <a:pt x="94" y="354"/>
                  </a:cubicBezTo>
                  <a:cubicBezTo>
                    <a:pt x="82" y="354"/>
                    <a:pt x="70" y="358"/>
                    <a:pt x="59" y="364"/>
                  </a:cubicBezTo>
                  <a:cubicBezTo>
                    <a:pt x="56" y="366"/>
                    <a:pt x="53" y="368"/>
                    <a:pt x="50" y="371"/>
                  </a:cubicBezTo>
                  <a:cubicBezTo>
                    <a:pt x="44" y="376"/>
                    <a:pt x="38" y="380"/>
                    <a:pt x="32" y="383"/>
                  </a:cubicBezTo>
                  <a:cubicBezTo>
                    <a:pt x="23" y="387"/>
                    <a:pt x="14" y="385"/>
                    <a:pt x="6" y="379"/>
                  </a:cubicBezTo>
                  <a:cubicBezTo>
                    <a:pt x="4" y="377"/>
                    <a:pt x="2" y="374"/>
                    <a:pt x="3" y="370"/>
                  </a:cubicBezTo>
                  <a:cubicBezTo>
                    <a:pt x="3" y="369"/>
                    <a:pt x="3" y="367"/>
                    <a:pt x="4" y="366"/>
                  </a:cubicBezTo>
                  <a:cubicBezTo>
                    <a:pt x="6" y="358"/>
                    <a:pt x="5" y="351"/>
                    <a:pt x="3" y="344"/>
                  </a:cubicBezTo>
                  <a:cubicBezTo>
                    <a:pt x="2" y="343"/>
                    <a:pt x="2" y="341"/>
                    <a:pt x="1" y="339"/>
                  </a:cubicBezTo>
                  <a:cubicBezTo>
                    <a:pt x="0" y="335"/>
                    <a:pt x="1" y="332"/>
                    <a:pt x="4" y="328"/>
                  </a:cubicBezTo>
                  <a:cubicBezTo>
                    <a:pt x="6" y="326"/>
                    <a:pt x="8" y="323"/>
                    <a:pt x="12" y="322"/>
                  </a:cubicBezTo>
                  <a:cubicBezTo>
                    <a:pt x="21" y="320"/>
                    <a:pt x="29" y="316"/>
                    <a:pt x="37" y="311"/>
                  </a:cubicBezTo>
                  <a:cubicBezTo>
                    <a:pt x="45" y="306"/>
                    <a:pt x="54" y="304"/>
                    <a:pt x="63" y="303"/>
                  </a:cubicBezTo>
                  <a:cubicBezTo>
                    <a:pt x="67" y="303"/>
                    <a:pt x="71" y="302"/>
                    <a:pt x="75" y="302"/>
                  </a:cubicBezTo>
                  <a:cubicBezTo>
                    <a:pt x="78" y="302"/>
                    <a:pt x="82" y="302"/>
                    <a:pt x="86" y="301"/>
                  </a:cubicBezTo>
                  <a:cubicBezTo>
                    <a:pt x="96" y="300"/>
                    <a:pt x="106" y="298"/>
                    <a:pt x="116" y="299"/>
                  </a:cubicBezTo>
                  <a:cubicBezTo>
                    <a:pt x="119" y="299"/>
                    <a:pt x="122" y="298"/>
                    <a:pt x="124" y="297"/>
                  </a:cubicBezTo>
                  <a:cubicBezTo>
                    <a:pt x="130" y="295"/>
                    <a:pt x="133" y="289"/>
                    <a:pt x="133" y="284"/>
                  </a:cubicBezTo>
                  <a:cubicBezTo>
                    <a:pt x="132" y="282"/>
                    <a:pt x="132" y="281"/>
                    <a:pt x="132" y="279"/>
                  </a:cubicBezTo>
                  <a:cubicBezTo>
                    <a:pt x="131" y="277"/>
                    <a:pt x="130" y="275"/>
                    <a:pt x="130" y="272"/>
                  </a:cubicBezTo>
                  <a:cubicBezTo>
                    <a:pt x="129" y="269"/>
                    <a:pt x="128" y="266"/>
                    <a:pt x="129" y="263"/>
                  </a:cubicBezTo>
                  <a:cubicBezTo>
                    <a:pt x="129" y="254"/>
                    <a:pt x="128" y="245"/>
                    <a:pt x="127" y="236"/>
                  </a:cubicBezTo>
                  <a:cubicBezTo>
                    <a:pt x="126" y="226"/>
                    <a:pt x="126" y="216"/>
                    <a:pt x="127" y="206"/>
                  </a:cubicBezTo>
                  <a:cubicBezTo>
                    <a:pt x="129" y="195"/>
                    <a:pt x="128" y="185"/>
                    <a:pt x="126" y="174"/>
                  </a:cubicBezTo>
                  <a:cubicBezTo>
                    <a:pt x="125" y="167"/>
                    <a:pt x="124" y="160"/>
                    <a:pt x="124" y="153"/>
                  </a:cubicBezTo>
                  <a:cubicBezTo>
                    <a:pt x="123" y="143"/>
                    <a:pt x="123" y="134"/>
                    <a:pt x="122" y="124"/>
                  </a:cubicBezTo>
                  <a:cubicBezTo>
                    <a:pt x="122" y="121"/>
                    <a:pt x="121" y="118"/>
                    <a:pt x="119" y="114"/>
                  </a:cubicBezTo>
                  <a:cubicBezTo>
                    <a:pt x="117" y="109"/>
                    <a:pt x="112" y="106"/>
                    <a:pt x="106" y="107"/>
                  </a:cubicBezTo>
                  <a:cubicBezTo>
                    <a:pt x="103" y="108"/>
                    <a:pt x="101" y="108"/>
                    <a:pt x="98" y="109"/>
                  </a:cubicBezTo>
                  <a:cubicBezTo>
                    <a:pt x="94" y="111"/>
                    <a:pt x="91" y="112"/>
                    <a:pt x="87" y="113"/>
                  </a:cubicBezTo>
                  <a:cubicBezTo>
                    <a:pt x="84" y="114"/>
                    <a:pt x="80" y="115"/>
                    <a:pt x="77" y="116"/>
                  </a:cubicBezTo>
                  <a:cubicBezTo>
                    <a:pt x="74" y="116"/>
                    <a:pt x="72" y="116"/>
                    <a:pt x="69" y="116"/>
                  </a:cubicBezTo>
                  <a:cubicBezTo>
                    <a:pt x="65" y="115"/>
                    <a:pt x="62" y="114"/>
                    <a:pt x="60" y="111"/>
                  </a:cubicBezTo>
                  <a:cubicBezTo>
                    <a:pt x="58" y="109"/>
                    <a:pt x="56" y="106"/>
                    <a:pt x="53" y="104"/>
                  </a:cubicBezTo>
                  <a:cubicBezTo>
                    <a:pt x="48" y="96"/>
                    <a:pt x="46" y="88"/>
                    <a:pt x="46" y="79"/>
                  </a:cubicBezTo>
                  <a:cubicBezTo>
                    <a:pt x="47" y="74"/>
                    <a:pt x="48" y="70"/>
                    <a:pt x="50" y="66"/>
                  </a:cubicBezTo>
                  <a:cubicBezTo>
                    <a:pt x="55" y="58"/>
                    <a:pt x="60" y="49"/>
                    <a:pt x="65" y="41"/>
                  </a:cubicBezTo>
                  <a:cubicBezTo>
                    <a:pt x="66" y="39"/>
                    <a:pt x="68" y="37"/>
                    <a:pt x="71" y="35"/>
                  </a:cubicBezTo>
                  <a:cubicBezTo>
                    <a:pt x="73" y="34"/>
                    <a:pt x="75" y="33"/>
                    <a:pt x="78" y="32"/>
                  </a:cubicBezTo>
                  <a:cubicBezTo>
                    <a:pt x="84" y="29"/>
                    <a:pt x="89" y="27"/>
                    <a:pt x="95" y="25"/>
                  </a:cubicBezTo>
                  <a:cubicBezTo>
                    <a:pt x="102" y="23"/>
                    <a:pt x="109" y="21"/>
                    <a:pt x="116" y="18"/>
                  </a:cubicBezTo>
                  <a:cubicBezTo>
                    <a:pt x="121" y="17"/>
                    <a:pt x="127" y="15"/>
                    <a:pt x="132" y="14"/>
                  </a:cubicBezTo>
                  <a:cubicBezTo>
                    <a:pt x="142" y="13"/>
                    <a:pt x="152" y="11"/>
                    <a:pt x="161" y="8"/>
                  </a:cubicBezTo>
                  <a:cubicBezTo>
                    <a:pt x="166" y="6"/>
                    <a:pt x="171" y="4"/>
                    <a:pt x="176" y="3"/>
                  </a:cubicBezTo>
                  <a:cubicBezTo>
                    <a:pt x="183" y="0"/>
                    <a:pt x="191" y="0"/>
                    <a:pt x="199" y="1"/>
                  </a:cubicBezTo>
                  <a:cubicBezTo>
                    <a:pt x="202" y="2"/>
                    <a:pt x="206" y="3"/>
                    <a:pt x="209" y="3"/>
                  </a:cubicBezTo>
                  <a:cubicBezTo>
                    <a:pt x="213" y="4"/>
                    <a:pt x="216" y="6"/>
                    <a:pt x="219" y="9"/>
                  </a:cubicBezTo>
                  <a:cubicBezTo>
                    <a:pt x="222" y="11"/>
                    <a:pt x="225" y="14"/>
                    <a:pt x="228" y="17"/>
                  </a:cubicBezTo>
                  <a:cubicBezTo>
                    <a:pt x="231" y="20"/>
                    <a:pt x="231" y="24"/>
                    <a:pt x="231" y="28"/>
                  </a:cubicBezTo>
                  <a:cubicBezTo>
                    <a:pt x="230" y="32"/>
                    <a:pt x="228" y="35"/>
                    <a:pt x="225" y="38"/>
                  </a:cubicBezTo>
                  <a:cubicBezTo>
                    <a:pt x="221" y="43"/>
                    <a:pt x="216" y="48"/>
                    <a:pt x="211" y="52"/>
                  </a:cubicBezTo>
                  <a:cubicBezTo>
                    <a:pt x="208" y="54"/>
                    <a:pt x="205" y="56"/>
                    <a:pt x="202" y="57"/>
                  </a:cubicBezTo>
                  <a:cubicBezTo>
                    <a:pt x="192" y="60"/>
                    <a:pt x="184" y="66"/>
                    <a:pt x="176" y="72"/>
                  </a:cubicBezTo>
                  <a:cubicBezTo>
                    <a:pt x="174" y="74"/>
                    <a:pt x="172" y="76"/>
                    <a:pt x="171" y="78"/>
                  </a:cubicBezTo>
                  <a:cubicBezTo>
                    <a:pt x="165" y="86"/>
                    <a:pt x="163" y="94"/>
                    <a:pt x="162" y="103"/>
                  </a:cubicBezTo>
                  <a:cubicBezTo>
                    <a:pt x="162" y="106"/>
                    <a:pt x="162" y="109"/>
                    <a:pt x="163" y="111"/>
                  </a:cubicBezTo>
                  <a:cubicBezTo>
                    <a:pt x="164" y="116"/>
                    <a:pt x="165" y="120"/>
                    <a:pt x="166" y="124"/>
                  </a:cubicBezTo>
                  <a:cubicBezTo>
                    <a:pt x="167" y="128"/>
                    <a:pt x="168" y="131"/>
                    <a:pt x="166" y="134"/>
                  </a:cubicBezTo>
                  <a:cubicBezTo>
                    <a:pt x="163" y="144"/>
                    <a:pt x="162" y="155"/>
                    <a:pt x="162" y="166"/>
                  </a:cubicBezTo>
                  <a:cubicBezTo>
                    <a:pt x="161" y="174"/>
                    <a:pt x="161" y="182"/>
                    <a:pt x="162" y="191"/>
                  </a:cubicBezTo>
                  <a:cubicBezTo>
                    <a:pt x="162" y="195"/>
                    <a:pt x="163" y="198"/>
                    <a:pt x="163" y="202"/>
                  </a:cubicBezTo>
                  <a:cubicBezTo>
                    <a:pt x="164" y="211"/>
                    <a:pt x="164" y="220"/>
                    <a:pt x="161" y="229"/>
                  </a:cubicBezTo>
                  <a:cubicBezTo>
                    <a:pt x="160" y="233"/>
                    <a:pt x="160" y="237"/>
                    <a:pt x="160" y="240"/>
                  </a:cubicBezTo>
                  <a:cubicBezTo>
                    <a:pt x="161" y="249"/>
                    <a:pt x="160" y="258"/>
                    <a:pt x="160" y="267"/>
                  </a:cubicBezTo>
                  <a:cubicBezTo>
                    <a:pt x="160" y="272"/>
                    <a:pt x="160" y="276"/>
                    <a:pt x="160" y="281"/>
                  </a:cubicBezTo>
                  <a:cubicBezTo>
                    <a:pt x="161" y="286"/>
                    <a:pt x="165" y="290"/>
                    <a:pt x="170" y="291"/>
                  </a:cubicBezTo>
                  <a:cubicBezTo>
                    <a:pt x="175" y="291"/>
                    <a:pt x="180" y="291"/>
                    <a:pt x="185" y="2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9">
              <a:extLst>
                <a:ext uri="{FF2B5EF4-FFF2-40B4-BE49-F238E27FC236}">
                  <a16:creationId xmlns:a16="http://schemas.microsoft.com/office/drawing/2014/main" id="{6087158D-6F19-4276-B103-CADCBD446DC4}"/>
                </a:ext>
              </a:extLst>
            </p:cNvPr>
            <p:cNvSpPr>
              <a:spLocks/>
            </p:cNvSpPr>
            <p:nvPr/>
          </p:nvSpPr>
          <p:spPr bwMode="auto">
            <a:xfrm>
              <a:off x="6315077" y="4449763"/>
              <a:ext cx="422275" cy="315913"/>
            </a:xfrm>
            <a:custGeom>
              <a:avLst/>
              <a:gdLst>
                <a:gd name="T0" fmla="*/ 331 w 481"/>
                <a:gd name="T1" fmla="*/ 82 h 367"/>
                <a:gd name="T2" fmla="*/ 351 w 481"/>
                <a:gd name="T3" fmla="*/ 86 h 367"/>
                <a:gd name="T4" fmla="*/ 356 w 481"/>
                <a:gd name="T5" fmla="*/ 100 h 367"/>
                <a:gd name="T6" fmla="*/ 335 w 481"/>
                <a:gd name="T7" fmla="*/ 110 h 367"/>
                <a:gd name="T8" fmla="*/ 306 w 481"/>
                <a:gd name="T9" fmla="*/ 107 h 367"/>
                <a:gd name="T10" fmla="*/ 256 w 481"/>
                <a:gd name="T11" fmla="*/ 105 h 367"/>
                <a:gd name="T12" fmla="*/ 240 w 481"/>
                <a:gd name="T13" fmla="*/ 111 h 367"/>
                <a:gd name="T14" fmla="*/ 240 w 481"/>
                <a:gd name="T15" fmla="*/ 135 h 367"/>
                <a:gd name="T16" fmla="*/ 255 w 481"/>
                <a:gd name="T17" fmla="*/ 157 h 367"/>
                <a:gd name="T18" fmla="*/ 315 w 481"/>
                <a:gd name="T19" fmla="*/ 199 h 367"/>
                <a:gd name="T20" fmla="*/ 342 w 481"/>
                <a:gd name="T21" fmla="*/ 215 h 367"/>
                <a:gd name="T22" fmla="*/ 406 w 481"/>
                <a:gd name="T23" fmla="*/ 240 h 367"/>
                <a:gd name="T24" fmla="*/ 441 w 481"/>
                <a:gd name="T25" fmla="*/ 260 h 367"/>
                <a:gd name="T26" fmla="*/ 469 w 481"/>
                <a:gd name="T27" fmla="*/ 262 h 367"/>
                <a:gd name="T28" fmla="*/ 478 w 481"/>
                <a:gd name="T29" fmla="*/ 272 h 367"/>
                <a:gd name="T30" fmla="*/ 445 w 481"/>
                <a:gd name="T31" fmla="*/ 296 h 367"/>
                <a:gd name="T32" fmla="*/ 414 w 481"/>
                <a:gd name="T33" fmla="*/ 308 h 367"/>
                <a:gd name="T34" fmla="*/ 353 w 481"/>
                <a:gd name="T35" fmla="*/ 304 h 367"/>
                <a:gd name="T36" fmla="*/ 322 w 481"/>
                <a:gd name="T37" fmla="*/ 282 h 367"/>
                <a:gd name="T38" fmla="*/ 297 w 481"/>
                <a:gd name="T39" fmla="*/ 256 h 367"/>
                <a:gd name="T40" fmla="*/ 284 w 481"/>
                <a:gd name="T41" fmla="*/ 245 h 367"/>
                <a:gd name="T42" fmla="*/ 241 w 481"/>
                <a:gd name="T43" fmla="*/ 210 h 367"/>
                <a:gd name="T44" fmla="*/ 225 w 481"/>
                <a:gd name="T45" fmla="*/ 219 h 367"/>
                <a:gd name="T46" fmla="*/ 225 w 481"/>
                <a:gd name="T47" fmla="*/ 237 h 367"/>
                <a:gd name="T48" fmla="*/ 225 w 481"/>
                <a:gd name="T49" fmla="*/ 264 h 367"/>
                <a:gd name="T50" fmla="*/ 221 w 481"/>
                <a:gd name="T51" fmla="*/ 320 h 367"/>
                <a:gd name="T52" fmla="*/ 214 w 481"/>
                <a:gd name="T53" fmla="*/ 351 h 367"/>
                <a:gd name="T54" fmla="*/ 182 w 481"/>
                <a:gd name="T55" fmla="*/ 360 h 367"/>
                <a:gd name="T56" fmla="*/ 176 w 481"/>
                <a:gd name="T57" fmla="*/ 345 h 367"/>
                <a:gd name="T58" fmla="*/ 173 w 481"/>
                <a:gd name="T59" fmla="*/ 310 h 367"/>
                <a:gd name="T60" fmla="*/ 172 w 481"/>
                <a:gd name="T61" fmla="*/ 272 h 367"/>
                <a:gd name="T62" fmla="*/ 174 w 481"/>
                <a:gd name="T63" fmla="*/ 243 h 367"/>
                <a:gd name="T64" fmla="*/ 175 w 481"/>
                <a:gd name="T65" fmla="*/ 212 h 367"/>
                <a:gd name="T66" fmla="*/ 164 w 481"/>
                <a:gd name="T67" fmla="*/ 204 h 367"/>
                <a:gd name="T68" fmla="*/ 141 w 481"/>
                <a:gd name="T69" fmla="*/ 224 h 367"/>
                <a:gd name="T70" fmla="*/ 109 w 481"/>
                <a:gd name="T71" fmla="*/ 247 h 367"/>
                <a:gd name="T72" fmla="*/ 78 w 481"/>
                <a:gd name="T73" fmla="*/ 261 h 367"/>
                <a:gd name="T74" fmla="*/ 42 w 481"/>
                <a:gd name="T75" fmla="*/ 265 h 367"/>
                <a:gd name="T76" fmla="*/ 2 w 481"/>
                <a:gd name="T77" fmla="*/ 245 h 367"/>
                <a:gd name="T78" fmla="*/ 9 w 481"/>
                <a:gd name="T79" fmla="*/ 230 h 367"/>
                <a:gd name="T80" fmla="*/ 42 w 481"/>
                <a:gd name="T81" fmla="*/ 220 h 367"/>
                <a:gd name="T82" fmla="*/ 91 w 481"/>
                <a:gd name="T83" fmla="*/ 209 h 367"/>
                <a:gd name="T84" fmla="*/ 140 w 481"/>
                <a:gd name="T85" fmla="*/ 171 h 367"/>
                <a:gd name="T86" fmla="*/ 155 w 481"/>
                <a:gd name="T87" fmla="*/ 151 h 367"/>
                <a:gd name="T88" fmla="*/ 163 w 481"/>
                <a:gd name="T89" fmla="*/ 124 h 367"/>
                <a:gd name="T90" fmla="*/ 156 w 481"/>
                <a:gd name="T91" fmla="*/ 111 h 367"/>
                <a:gd name="T92" fmla="*/ 129 w 481"/>
                <a:gd name="T93" fmla="*/ 112 h 367"/>
                <a:gd name="T94" fmla="*/ 94 w 481"/>
                <a:gd name="T95" fmla="*/ 124 h 367"/>
                <a:gd name="T96" fmla="*/ 70 w 481"/>
                <a:gd name="T97" fmla="*/ 120 h 367"/>
                <a:gd name="T98" fmla="*/ 61 w 481"/>
                <a:gd name="T99" fmla="*/ 112 h 367"/>
                <a:gd name="T100" fmla="*/ 65 w 481"/>
                <a:gd name="T101" fmla="*/ 88 h 367"/>
                <a:gd name="T102" fmla="*/ 94 w 481"/>
                <a:gd name="T103" fmla="*/ 77 h 367"/>
                <a:gd name="T104" fmla="*/ 137 w 481"/>
                <a:gd name="T105" fmla="*/ 78 h 367"/>
                <a:gd name="T106" fmla="*/ 177 w 481"/>
                <a:gd name="T107" fmla="*/ 68 h 367"/>
                <a:gd name="T108" fmla="*/ 183 w 481"/>
                <a:gd name="T109" fmla="*/ 43 h 367"/>
                <a:gd name="T110" fmla="*/ 179 w 481"/>
                <a:gd name="T111" fmla="*/ 20 h 367"/>
                <a:gd name="T112" fmla="*/ 188 w 481"/>
                <a:gd name="T113" fmla="*/ 4 h 367"/>
                <a:gd name="T114" fmla="*/ 211 w 481"/>
                <a:gd name="T115" fmla="*/ 4 h 367"/>
                <a:gd name="T116" fmla="*/ 232 w 481"/>
                <a:gd name="T117" fmla="*/ 32 h 367"/>
                <a:gd name="T118" fmla="*/ 238 w 481"/>
                <a:gd name="T119" fmla="*/ 53 h 367"/>
                <a:gd name="T120" fmla="*/ 242 w 481"/>
                <a:gd name="T121" fmla="*/ 74 h 367"/>
                <a:gd name="T122" fmla="*/ 264 w 481"/>
                <a:gd name="T123" fmla="*/ 81 h 367"/>
                <a:gd name="T124" fmla="*/ 301 w 481"/>
                <a:gd name="T125" fmla="*/ 8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1" h="367">
                  <a:moveTo>
                    <a:pt x="301" y="82"/>
                  </a:moveTo>
                  <a:cubicBezTo>
                    <a:pt x="311" y="82"/>
                    <a:pt x="321" y="82"/>
                    <a:pt x="331" y="82"/>
                  </a:cubicBezTo>
                  <a:cubicBezTo>
                    <a:pt x="336" y="82"/>
                    <a:pt x="341" y="83"/>
                    <a:pt x="346" y="84"/>
                  </a:cubicBezTo>
                  <a:cubicBezTo>
                    <a:pt x="348" y="85"/>
                    <a:pt x="349" y="85"/>
                    <a:pt x="351" y="86"/>
                  </a:cubicBezTo>
                  <a:cubicBezTo>
                    <a:pt x="353" y="88"/>
                    <a:pt x="355" y="90"/>
                    <a:pt x="356" y="92"/>
                  </a:cubicBezTo>
                  <a:cubicBezTo>
                    <a:pt x="357" y="95"/>
                    <a:pt x="358" y="98"/>
                    <a:pt x="356" y="100"/>
                  </a:cubicBezTo>
                  <a:cubicBezTo>
                    <a:pt x="354" y="104"/>
                    <a:pt x="351" y="106"/>
                    <a:pt x="348" y="108"/>
                  </a:cubicBezTo>
                  <a:cubicBezTo>
                    <a:pt x="343" y="110"/>
                    <a:pt x="339" y="110"/>
                    <a:pt x="335" y="110"/>
                  </a:cubicBezTo>
                  <a:cubicBezTo>
                    <a:pt x="331" y="110"/>
                    <a:pt x="328" y="109"/>
                    <a:pt x="325" y="109"/>
                  </a:cubicBezTo>
                  <a:cubicBezTo>
                    <a:pt x="319" y="108"/>
                    <a:pt x="312" y="107"/>
                    <a:pt x="306" y="107"/>
                  </a:cubicBezTo>
                  <a:cubicBezTo>
                    <a:pt x="300" y="107"/>
                    <a:pt x="294" y="107"/>
                    <a:pt x="288" y="107"/>
                  </a:cubicBezTo>
                  <a:cubicBezTo>
                    <a:pt x="277" y="107"/>
                    <a:pt x="267" y="107"/>
                    <a:pt x="256" y="105"/>
                  </a:cubicBezTo>
                  <a:cubicBezTo>
                    <a:pt x="253" y="105"/>
                    <a:pt x="251" y="104"/>
                    <a:pt x="248" y="105"/>
                  </a:cubicBezTo>
                  <a:cubicBezTo>
                    <a:pt x="244" y="105"/>
                    <a:pt x="241" y="107"/>
                    <a:pt x="240" y="111"/>
                  </a:cubicBezTo>
                  <a:cubicBezTo>
                    <a:pt x="239" y="113"/>
                    <a:pt x="238" y="115"/>
                    <a:pt x="238" y="117"/>
                  </a:cubicBezTo>
                  <a:cubicBezTo>
                    <a:pt x="237" y="123"/>
                    <a:pt x="238" y="129"/>
                    <a:pt x="240" y="135"/>
                  </a:cubicBezTo>
                  <a:cubicBezTo>
                    <a:pt x="242" y="139"/>
                    <a:pt x="244" y="142"/>
                    <a:pt x="245" y="146"/>
                  </a:cubicBezTo>
                  <a:cubicBezTo>
                    <a:pt x="248" y="150"/>
                    <a:pt x="251" y="154"/>
                    <a:pt x="255" y="157"/>
                  </a:cubicBezTo>
                  <a:cubicBezTo>
                    <a:pt x="260" y="162"/>
                    <a:pt x="266" y="166"/>
                    <a:pt x="272" y="171"/>
                  </a:cubicBezTo>
                  <a:cubicBezTo>
                    <a:pt x="285" y="182"/>
                    <a:pt x="300" y="191"/>
                    <a:pt x="315" y="199"/>
                  </a:cubicBezTo>
                  <a:cubicBezTo>
                    <a:pt x="321" y="202"/>
                    <a:pt x="326" y="205"/>
                    <a:pt x="331" y="208"/>
                  </a:cubicBezTo>
                  <a:cubicBezTo>
                    <a:pt x="335" y="211"/>
                    <a:pt x="339" y="213"/>
                    <a:pt x="342" y="215"/>
                  </a:cubicBezTo>
                  <a:cubicBezTo>
                    <a:pt x="349" y="219"/>
                    <a:pt x="355" y="222"/>
                    <a:pt x="362" y="225"/>
                  </a:cubicBezTo>
                  <a:cubicBezTo>
                    <a:pt x="377" y="230"/>
                    <a:pt x="391" y="236"/>
                    <a:pt x="406" y="240"/>
                  </a:cubicBezTo>
                  <a:cubicBezTo>
                    <a:pt x="412" y="242"/>
                    <a:pt x="417" y="244"/>
                    <a:pt x="421" y="247"/>
                  </a:cubicBezTo>
                  <a:cubicBezTo>
                    <a:pt x="428" y="252"/>
                    <a:pt x="435" y="256"/>
                    <a:pt x="441" y="260"/>
                  </a:cubicBezTo>
                  <a:cubicBezTo>
                    <a:pt x="445" y="263"/>
                    <a:pt x="450" y="264"/>
                    <a:pt x="455" y="264"/>
                  </a:cubicBezTo>
                  <a:cubicBezTo>
                    <a:pt x="460" y="263"/>
                    <a:pt x="464" y="262"/>
                    <a:pt x="469" y="262"/>
                  </a:cubicBezTo>
                  <a:cubicBezTo>
                    <a:pt x="470" y="262"/>
                    <a:pt x="472" y="261"/>
                    <a:pt x="474" y="262"/>
                  </a:cubicBezTo>
                  <a:cubicBezTo>
                    <a:pt x="479" y="263"/>
                    <a:pt x="481" y="268"/>
                    <a:pt x="478" y="272"/>
                  </a:cubicBezTo>
                  <a:cubicBezTo>
                    <a:pt x="475" y="277"/>
                    <a:pt x="471" y="282"/>
                    <a:pt x="465" y="284"/>
                  </a:cubicBezTo>
                  <a:cubicBezTo>
                    <a:pt x="458" y="288"/>
                    <a:pt x="451" y="292"/>
                    <a:pt x="445" y="296"/>
                  </a:cubicBezTo>
                  <a:cubicBezTo>
                    <a:pt x="441" y="299"/>
                    <a:pt x="437" y="300"/>
                    <a:pt x="433" y="302"/>
                  </a:cubicBezTo>
                  <a:cubicBezTo>
                    <a:pt x="426" y="303"/>
                    <a:pt x="420" y="305"/>
                    <a:pt x="414" y="308"/>
                  </a:cubicBezTo>
                  <a:cubicBezTo>
                    <a:pt x="398" y="314"/>
                    <a:pt x="383" y="313"/>
                    <a:pt x="368" y="309"/>
                  </a:cubicBezTo>
                  <a:cubicBezTo>
                    <a:pt x="363" y="308"/>
                    <a:pt x="358" y="306"/>
                    <a:pt x="353" y="304"/>
                  </a:cubicBezTo>
                  <a:cubicBezTo>
                    <a:pt x="344" y="301"/>
                    <a:pt x="336" y="296"/>
                    <a:pt x="329" y="289"/>
                  </a:cubicBezTo>
                  <a:cubicBezTo>
                    <a:pt x="327" y="287"/>
                    <a:pt x="325" y="284"/>
                    <a:pt x="322" y="282"/>
                  </a:cubicBezTo>
                  <a:cubicBezTo>
                    <a:pt x="320" y="280"/>
                    <a:pt x="318" y="278"/>
                    <a:pt x="316" y="276"/>
                  </a:cubicBezTo>
                  <a:cubicBezTo>
                    <a:pt x="309" y="270"/>
                    <a:pt x="302" y="264"/>
                    <a:pt x="297" y="256"/>
                  </a:cubicBezTo>
                  <a:cubicBezTo>
                    <a:pt x="295" y="254"/>
                    <a:pt x="294" y="253"/>
                    <a:pt x="292" y="251"/>
                  </a:cubicBezTo>
                  <a:cubicBezTo>
                    <a:pt x="289" y="249"/>
                    <a:pt x="287" y="247"/>
                    <a:pt x="284" y="245"/>
                  </a:cubicBezTo>
                  <a:cubicBezTo>
                    <a:pt x="271" y="235"/>
                    <a:pt x="259" y="225"/>
                    <a:pt x="246" y="214"/>
                  </a:cubicBezTo>
                  <a:cubicBezTo>
                    <a:pt x="245" y="213"/>
                    <a:pt x="243" y="211"/>
                    <a:pt x="241" y="210"/>
                  </a:cubicBezTo>
                  <a:cubicBezTo>
                    <a:pt x="237" y="207"/>
                    <a:pt x="231" y="208"/>
                    <a:pt x="228" y="213"/>
                  </a:cubicBezTo>
                  <a:cubicBezTo>
                    <a:pt x="227" y="215"/>
                    <a:pt x="226" y="217"/>
                    <a:pt x="225" y="219"/>
                  </a:cubicBezTo>
                  <a:cubicBezTo>
                    <a:pt x="224" y="222"/>
                    <a:pt x="224" y="226"/>
                    <a:pt x="224" y="229"/>
                  </a:cubicBezTo>
                  <a:cubicBezTo>
                    <a:pt x="225" y="232"/>
                    <a:pt x="225" y="235"/>
                    <a:pt x="225" y="237"/>
                  </a:cubicBezTo>
                  <a:cubicBezTo>
                    <a:pt x="227" y="245"/>
                    <a:pt x="226" y="253"/>
                    <a:pt x="225" y="261"/>
                  </a:cubicBezTo>
                  <a:cubicBezTo>
                    <a:pt x="225" y="262"/>
                    <a:pt x="225" y="263"/>
                    <a:pt x="225" y="264"/>
                  </a:cubicBezTo>
                  <a:cubicBezTo>
                    <a:pt x="222" y="275"/>
                    <a:pt x="222" y="285"/>
                    <a:pt x="224" y="296"/>
                  </a:cubicBezTo>
                  <a:cubicBezTo>
                    <a:pt x="226" y="304"/>
                    <a:pt x="225" y="313"/>
                    <a:pt x="221" y="320"/>
                  </a:cubicBezTo>
                  <a:cubicBezTo>
                    <a:pt x="217" y="329"/>
                    <a:pt x="215" y="337"/>
                    <a:pt x="215" y="346"/>
                  </a:cubicBezTo>
                  <a:cubicBezTo>
                    <a:pt x="214" y="348"/>
                    <a:pt x="214" y="349"/>
                    <a:pt x="214" y="351"/>
                  </a:cubicBezTo>
                  <a:cubicBezTo>
                    <a:pt x="212" y="362"/>
                    <a:pt x="201" y="367"/>
                    <a:pt x="192" y="365"/>
                  </a:cubicBezTo>
                  <a:cubicBezTo>
                    <a:pt x="188" y="364"/>
                    <a:pt x="185" y="363"/>
                    <a:pt x="182" y="360"/>
                  </a:cubicBezTo>
                  <a:cubicBezTo>
                    <a:pt x="179" y="358"/>
                    <a:pt x="178" y="355"/>
                    <a:pt x="177" y="352"/>
                  </a:cubicBezTo>
                  <a:cubicBezTo>
                    <a:pt x="177" y="349"/>
                    <a:pt x="176" y="347"/>
                    <a:pt x="176" y="345"/>
                  </a:cubicBezTo>
                  <a:cubicBezTo>
                    <a:pt x="176" y="338"/>
                    <a:pt x="175" y="331"/>
                    <a:pt x="174" y="323"/>
                  </a:cubicBezTo>
                  <a:cubicBezTo>
                    <a:pt x="173" y="319"/>
                    <a:pt x="173" y="315"/>
                    <a:pt x="173" y="310"/>
                  </a:cubicBezTo>
                  <a:cubicBezTo>
                    <a:pt x="173" y="302"/>
                    <a:pt x="173" y="293"/>
                    <a:pt x="172" y="285"/>
                  </a:cubicBezTo>
                  <a:cubicBezTo>
                    <a:pt x="171" y="281"/>
                    <a:pt x="172" y="276"/>
                    <a:pt x="172" y="272"/>
                  </a:cubicBezTo>
                  <a:cubicBezTo>
                    <a:pt x="173" y="270"/>
                    <a:pt x="173" y="268"/>
                    <a:pt x="173" y="267"/>
                  </a:cubicBezTo>
                  <a:cubicBezTo>
                    <a:pt x="175" y="259"/>
                    <a:pt x="175" y="251"/>
                    <a:pt x="174" y="243"/>
                  </a:cubicBezTo>
                  <a:cubicBezTo>
                    <a:pt x="174" y="236"/>
                    <a:pt x="174" y="228"/>
                    <a:pt x="175" y="220"/>
                  </a:cubicBezTo>
                  <a:cubicBezTo>
                    <a:pt x="175" y="217"/>
                    <a:pt x="175" y="214"/>
                    <a:pt x="175" y="212"/>
                  </a:cubicBezTo>
                  <a:cubicBezTo>
                    <a:pt x="175" y="210"/>
                    <a:pt x="174" y="208"/>
                    <a:pt x="174" y="207"/>
                  </a:cubicBezTo>
                  <a:cubicBezTo>
                    <a:pt x="172" y="203"/>
                    <a:pt x="167" y="202"/>
                    <a:pt x="164" y="204"/>
                  </a:cubicBezTo>
                  <a:cubicBezTo>
                    <a:pt x="163" y="205"/>
                    <a:pt x="161" y="206"/>
                    <a:pt x="160" y="207"/>
                  </a:cubicBezTo>
                  <a:cubicBezTo>
                    <a:pt x="155" y="214"/>
                    <a:pt x="148" y="219"/>
                    <a:pt x="141" y="224"/>
                  </a:cubicBezTo>
                  <a:cubicBezTo>
                    <a:pt x="140" y="225"/>
                    <a:pt x="139" y="226"/>
                    <a:pt x="137" y="227"/>
                  </a:cubicBezTo>
                  <a:cubicBezTo>
                    <a:pt x="129" y="235"/>
                    <a:pt x="119" y="241"/>
                    <a:pt x="109" y="247"/>
                  </a:cubicBezTo>
                  <a:cubicBezTo>
                    <a:pt x="107" y="248"/>
                    <a:pt x="106" y="249"/>
                    <a:pt x="104" y="250"/>
                  </a:cubicBezTo>
                  <a:cubicBezTo>
                    <a:pt x="96" y="253"/>
                    <a:pt x="87" y="257"/>
                    <a:pt x="78" y="261"/>
                  </a:cubicBezTo>
                  <a:cubicBezTo>
                    <a:pt x="70" y="264"/>
                    <a:pt x="61" y="266"/>
                    <a:pt x="52" y="266"/>
                  </a:cubicBezTo>
                  <a:cubicBezTo>
                    <a:pt x="49" y="266"/>
                    <a:pt x="45" y="266"/>
                    <a:pt x="42" y="265"/>
                  </a:cubicBezTo>
                  <a:cubicBezTo>
                    <a:pt x="33" y="262"/>
                    <a:pt x="23" y="259"/>
                    <a:pt x="13" y="256"/>
                  </a:cubicBezTo>
                  <a:cubicBezTo>
                    <a:pt x="8" y="254"/>
                    <a:pt x="4" y="250"/>
                    <a:pt x="2" y="245"/>
                  </a:cubicBezTo>
                  <a:cubicBezTo>
                    <a:pt x="0" y="240"/>
                    <a:pt x="1" y="235"/>
                    <a:pt x="5" y="232"/>
                  </a:cubicBezTo>
                  <a:cubicBezTo>
                    <a:pt x="6" y="231"/>
                    <a:pt x="7" y="230"/>
                    <a:pt x="9" y="230"/>
                  </a:cubicBezTo>
                  <a:cubicBezTo>
                    <a:pt x="17" y="226"/>
                    <a:pt x="25" y="223"/>
                    <a:pt x="34" y="221"/>
                  </a:cubicBezTo>
                  <a:cubicBezTo>
                    <a:pt x="37" y="221"/>
                    <a:pt x="40" y="220"/>
                    <a:pt x="42" y="220"/>
                  </a:cubicBezTo>
                  <a:cubicBezTo>
                    <a:pt x="53" y="220"/>
                    <a:pt x="64" y="218"/>
                    <a:pt x="74" y="216"/>
                  </a:cubicBezTo>
                  <a:cubicBezTo>
                    <a:pt x="80" y="215"/>
                    <a:pt x="86" y="213"/>
                    <a:pt x="91" y="209"/>
                  </a:cubicBezTo>
                  <a:cubicBezTo>
                    <a:pt x="100" y="204"/>
                    <a:pt x="109" y="198"/>
                    <a:pt x="117" y="191"/>
                  </a:cubicBezTo>
                  <a:cubicBezTo>
                    <a:pt x="125" y="185"/>
                    <a:pt x="132" y="178"/>
                    <a:pt x="140" y="171"/>
                  </a:cubicBezTo>
                  <a:cubicBezTo>
                    <a:pt x="142" y="169"/>
                    <a:pt x="144" y="167"/>
                    <a:pt x="146" y="164"/>
                  </a:cubicBezTo>
                  <a:cubicBezTo>
                    <a:pt x="149" y="160"/>
                    <a:pt x="152" y="155"/>
                    <a:pt x="155" y="151"/>
                  </a:cubicBezTo>
                  <a:cubicBezTo>
                    <a:pt x="158" y="147"/>
                    <a:pt x="160" y="143"/>
                    <a:pt x="161" y="138"/>
                  </a:cubicBezTo>
                  <a:cubicBezTo>
                    <a:pt x="161" y="133"/>
                    <a:pt x="162" y="129"/>
                    <a:pt x="163" y="124"/>
                  </a:cubicBezTo>
                  <a:cubicBezTo>
                    <a:pt x="163" y="123"/>
                    <a:pt x="163" y="122"/>
                    <a:pt x="163" y="121"/>
                  </a:cubicBezTo>
                  <a:cubicBezTo>
                    <a:pt x="163" y="117"/>
                    <a:pt x="160" y="112"/>
                    <a:pt x="156" y="111"/>
                  </a:cubicBezTo>
                  <a:cubicBezTo>
                    <a:pt x="154" y="111"/>
                    <a:pt x="152" y="110"/>
                    <a:pt x="151" y="110"/>
                  </a:cubicBezTo>
                  <a:cubicBezTo>
                    <a:pt x="143" y="110"/>
                    <a:pt x="136" y="111"/>
                    <a:pt x="129" y="112"/>
                  </a:cubicBezTo>
                  <a:cubicBezTo>
                    <a:pt x="125" y="114"/>
                    <a:pt x="121" y="116"/>
                    <a:pt x="117" y="118"/>
                  </a:cubicBezTo>
                  <a:cubicBezTo>
                    <a:pt x="110" y="122"/>
                    <a:pt x="102" y="124"/>
                    <a:pt x="94" y="124"/>
                  </a:cubicBezTo>
                  <a:cubicBezTo>
                    <a:pt x="93" y="124"/>
                    <a:pt x="92" y="124"/>
                    <a:pt x="91" y="124"/>
                  </a:cubicBezTo>
                  <a:cubicBezTo>
                    <a:pt x="84" y="123"/>
                    <a:pt x="77" y="122"/>
                    <a:pt x="70" y="120"/>
                  </a:cubicBezTo>
                  <a:cubicBezTo>
                    <a:pt x="69" y="119"/>
                    <a:pt x="68" y="119"/>
                    <a:pt x="67" y="118"/>
                  </a:cubicBezTo>
                  <a:cubicBezTo>
                    <a:pt x="64" y="117"/>
                    <a:pt x="62" y="115"/>
                    <a:pt x="61" y="112"/>
                  </a:cubicBezTo>
                  <a:cubicBezTo>
                    <a:pt x="58" y="107"/>
                    <a:pt x="58" y="102"/>
                    <a:pt x="59" y="96"/>
                  </a:cubicBezTo>
                  <a:cubicBezTo>
                    <a:pt x="60" y="93"/>
                    <a:pt x="62" y="90"/>
                    <a:pt x="65" y="88"/>
                  </a:cubicBezTo>
                  <a:cubicBezTo>
                    <a:pt x="67" y="86"/>
                    <a:pt x="69" y="85"/>
                    <a:pt x="72" y="83"/>
                  </a:cubicBezTo>
                  <a:cubicBezTo>
                    <a:pt x="78" y="78"/>
                    <a:pt x="86" y="76"/>
                    <a:pt x="94" y="77"/>
                  </a:cubicBezTo>
                  <a:cubicBezTo>
                    <a:pt x="100" y="77"/>
                    <a:pt x="107" y="78"/>
                    <a:pt x="114" y="78"/>
                  </a:cubicBezTo>
                  <a:cubicBezTo>
                    <a:pt x="122" y="79"/>
                    <a:pt x="129" y="79"/>
                    <a:pt x="137" y="78"/>
                  </a:cubicBezTo>
                  <a:cubicBezTo>
                    <a:pt x="144" y="77"/>
                    <a:pt x="151" y="76"/>
                    <a:pt x="157" y="76"/>
                  </a:cubicBezTo>
                  <a:cubicBezTo>
                    <a:pt x="165" y="75"/>
                    <a:pt x="171" y="72"/>
                    <a:pt x="177" y="68"/>
                  </a:cubicBezTo>
                  <a:cubicBezTo>
                    <a:pt x="182" y="65"/>
                    <a:pt x="184" y="61"/>
                    <a:pt x="185" y="56"/>
                  </a:cubicBezTo>
                  <a:cubicBezTo>
                    <a:pt x="185" y="51"/>
                    <a:pt x="184" y="47"/>
                    <a:pt x="183" y="43"/>
                  </a:cubicBezTo>
                  <a:cubicBezTo>
                    <a:pt x="182" y="38"/>
                    <a:pt x="181" y="34"/>
                    <a:pt x="180" y="30"/>
                  </a:cubicBezTo>
                  <a:cubicBezTo>
                    <a:pt x="179" y="26"/>
                    <a:pt x="179" y="23"/>
                    <a:pt x="179" y="20"/>
                  </a:cubicBezTo>
                  <a:cubicBezTo>
                    <a:pt x="179" y="18"/>
                    <a:pt x="180" y="16"/>
                    <a:pt x="181" y="15"/>
                  </a:cubicBezTo>
                  <a:cubicBezTo>
                    <a:pt x="182" y="11"/>
                    <a:pt x="185" y="7"/>
                    <a:pt x="188" y="4"/>
                  </a:cubicBezTo>
                  <a:cubicBezTo>
                    <a:pt x="190" y="1"/>
                    <a:pt x="193" y="0"/>
                    <a:pt x="197" y="0"/>
                  </a:cubicBezTo>
                  <a:cubicBezTo>
                    <a:pt x="202" y="0"/>
                    <a:pt x="207" y="1"/>
                    <a:pt x="211" y="4"/>
                  </a:cubicBezTo>
                  <a:cubicBezTo>
                    <a:pt x="212" y="5"/>
                    <a:pt x="214" y="6"/>
                    <a:pt x="215" y="7"/>
                  </a:cubicBezTo>
                  <a:cubicBezTo>
                    <a:pt x="221" y="16"/>
                    <a:pt x="226" y="24"/>
                    <a:pt x="232" y="32"/>
                  </a:cubicBezTo>
                  <a:cubicBezTo>
                    <a:pt x="234" y="34"/>
                    <a:pt x="235" y="37"/>
                    <a:pt x="236" y="39"/>
                  </a:cubicBezTo>
                  <a:cubicBezTo>
                    <a:pt x="238" y="44"/>
                    <a:pt x="238" y="48"/>
                    <a:pt x="238" y="53"/>
                  </a:cubicBezTo>
                  <a:cubicBezTo>
                    <a:pt x="237" y="56"/>
                    <a:pt x="237" y="59"/>
                    <a:pt x="236" y="63"/>
                  </a:cubicBezTo>
                  <a:cubicBezTo>
                    <a:pt x="236" y="67"/>
                    <a:pt x="238" y="71"/>
                    <a:pt x="242" y="74"/>
                  </a:cubicBezTo>
                  <a:cubicBezTo>
                    <a:pt x="244" y="76"/>
                    <a:pt x="247" y="77"/>
                    <a:pt x="249" y="78"/>
                  </a:cubicBezTo>
                  <a:cubicBezTo>
                    <a:pt x="254" y="79"/>
                    <a:pt x="259" y="80"/>
                    <a:pt x="264" y="81"/>
                  </a:cubicBezTo>
                  <a:cubicBezTo>
                    <a:pt x="270" y="81"/>
                    <a:pt x="277" y="81"/>
                    <a:pt x="283" y="81"/>
                  </a:cubicBezTo>
                  <a:cubicBezTo>
                    <a:pt x="289" y="81"/>
                    <a:pt x="295" y="81"/>
                    <a:pt x="301" y="81"/>
                  </a:cubicBezTo>
                  <a:cubicBezTo>
                    <a:pt x="301" y="81"/>
                    <a:pt x="301" y="81"/>
                    <a:pt x="301"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34">
              <a:extLst>
                <a:ext uri="{FF2B5EF4-FFF2-40B4-BE49-F238E27FC236}">
                  <a16:creationId xmlns:a16="http://schemas.microsoft.com/office/drawing/2014/main" id="{8E80176E-9865-4F41-B653-E9803B85C9E9}"/>
                </a:ext>
              </a:extLst>
            </p:cNvPr>
            <p:cNvSpPr>
              <a:spLocks/>
            </p:cNvSpPr>
            <p:nvPr/>
          </p:nvSpPr>
          <p:spPr bwMode="auto">
            <a:xfrm>
              <a:off x="4233864" y="4506913"/>
              <a:ext cx="479425" cy="249238"/>
            </a:xfrm>
            <a:custGeom>
              <a:avLst/>
              <a:gdLst>
                <a:gd name="T0" fmla="*/ 394 w 546"/>
                <a:gd name="T1" fmla="*/ 232 h 289"/>
                <a:gd name="T2" fmla="*/ 314 w 546"/>
                <a:gd name="T3" fmla="*/ 190 h 289"/>
                <a:gd name="T4" fmla="*/ 274 w 546"/>
                <a:gd name="T5" fmla="*/ 172 h 289"/>
                <a:gd name="T6" fmla="*/ 251 w 546"/>
                <a:gd name="T7" fmla="*/ 180 h 289"/>
                <a:gd name="T8" fmla="*/ 251 w 546"/>
                <a:gd name="T9" fmla="*/ 215 h 289"/>
                <a:gd name="T10" fmla="*/ 246 w 546"/>
                <a:gd name="T11" fmla="*/ 271 h 289"/>
                <a:gd name="T12" fmla="*/ 210 w 546"/>
                <a:gd name="T13" fmla="*/ 274 h 289"/>
                <a:gd name="T14" fmla="*/ 204 w 546"/>
                <a:gd name="T15" fmla="*/ 226 h 289"/>
                <a:gd name="T16" fmla="*/ 185 w 546"/>
                <a:gd name="T17" fmla="*/ 191 h 289"/>
                <a:gd name="T18" fmla="*/ 157 w 546"/>
                <a:gd name="T19" fmla="*/ 215 h 289"/>
                <a:gd name="T20" fmla="*/ 92 w 546"/>
                <a:gd name="T21" fmla="*/ 248 h 289"/>
                <a:gd name="T22" fmla="*/ 41 w 546"/>
                <a:gd name="T23" fmla="*/ 242 h 289"/>
                <a:gd name="T24" fmla="*/ 3 w 546"/>
                <a:gd name="T25" fmla="*/ 230 h 289"/>
                <a:gd name="T26" fmla="*/ 16 w 546"/>
                <a:gd name="T27" fmla="*/ 211 h 289"/>
                <a:gd name="T28" fmla="*/ 74 w 546"/>
                <a:gd name="T29" fmla="*/ 208 h 289"/>
                <a:gd name="T30" fmla="*/ 112 w 546"/>
                <a:gd name="T31" fmla="*/ 191 h 289"/>
                <a:gd name="T32" fmla="*/ 179 w 546"/>
                <a:gd name="T33" fmla="*/ 145 h 289"/>
                <a:gd name="T34" fmla="*/ 199 w 546"/>
                <a:gd name="T35" fmla="*/ 101 h 289"/>
                <a:gd name="T36" fmla="*/ 180 w 546"/>
                <a:gd name="T37" fmla="*/ 84 h 289"/>
                <a:gd name="T38" fmla="*/ 112 w 546"/>
                <a:gd name="T39" fmla="*/ 93 h 289"/>
                <a:gd name="T40" fmla="*/ 60 w 546"/>
                <a:gd name="T41" fmla="*/ 97 h 289"/>
                <a:gd name="T42" fmla="*/ 20 w 546"/>
                <a:gd name="T43" fmla="*/ 109 h 289"/>
                <a:gd name="T44" fmla="*/ 22 w 546"/>
                <a:gd name="T45" fmla="*/ 76 h 289"/>
                <a:gd name="T46" fmla="*/ 50 w 546"/>
                <a:gd name="T47" fmla="*/ 72 h 289"/>
                <a:gd name="T48" fmla="*/ 108 w 546"/>
                <a:gd name="T49" fmla="*/ 68 h 289"/>
                <a:gd name="T50" fmla="*/ 155 w 546"/>
                <a:gd name="T51" fmla="*/ 52 h 289"/>
                <a:gd name="T52" fmla="*/ 173 w 546"/>
                <a:gd name="T53" fmla="*/ 22 h 289"/>
                <a:gd name="T54" fmla="*/ 234 w 546"/>
                <a:gd name="T55" fmla="*/ 0 h 289"/>
                <a:gd name="T56" fmla="*/ 252 w 546"/>
                <a:gd name="T57" fmla="*/ 31 h 289"/>
                <a:gd name="T58" fmla="*/ 286 w 546"/>
                <a:gd name="T59" fmla="*/ 44 h 289"/>
                <a:gd name="T60" fmla="*/ 336 w 546"/>
                <a:gd name="T61" fmla="*/ 32 h 289"/>
                <a:gd name="T62" fmla="*/ 359 w 546"/>
                <a:gd name="T63" fmla="*/ 54 h 289"/>
                <a:gd name="T64" fmla="*/ 316 w 546"/>
                <a:gd name="T65" fmla="*/ 68 h 289"/>
                <a:gd name="T66" fmla="*/ 257 w 546"/>
                <a:gd name="T67" fmla="*/ 74 h 289"/>
                <a:gd name="T68" fmla="*/ 237 w 546"/>
                <a:gd name="T69" fmla="*/ 100 h 289"/>
                <a:gd name="T70" fmla="*/ 256 w 546"/>
                <a:gd name="T71" fmla="*/ 126 h 289"/>
                <a:gd name="T72" fmla="*/ 295 w 546"/>
                <a:gd name="T73" fmla="*/ 146 h 289"/>
                <a:gd name="T74" fmla="*/ 345 w 546"/>
                <a:gd name="T75" fmla="*/ 159 h 289"/>
                <a:gd name="T76" fmla="*/ 362 w 546"/>
                <a:gd name="T77" fmla="*/ 165 h 289"/>
                <a:gd name="T78" fmla="*/ 462 w 546"/>
                <a:gd name="T79" fmla="*/ 194 h 289"/>
                <a:gd name="T80" fmla="*/ 529 w 546"/>
                <a:gd name="T81" fmla="*/ 195 h 289"/>
                <a:gd name="T82" fmla="*/ 544 w 546"/>
                <a:gd name="T83" fmla="*/ 209 h 289"/>
                <a:gd name="T84" fmla="*/ 501 w 546"/>
                <a:gd name="T85" fmla="*/ 222 h 289"/>
                <a:gd name="T86" fmla="*/ 472 w 546"/>
                <a:gd name="T87" fmla="*/ 232 h 289"/>
                <a:gd name="T88" fmla="*/ 437 w 546"/>
                <a:gd name="T89" fmla="*/ 23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6" h="289">
                  <a:moveTo>
                    <a:pt x="437" y="234"/>
                  </a:moveTo>
                  <a:cubicBezTo>
                    <a:pt x="427" y="234"/>
                    <a:pt x="419" y="234"/>
                    <a:pt x="412" y="234"/>
                  </a:cubicBezTo>
                  <a:cubicBezTo>
                    <a:pt x="406" y="234"/>
                    <a:pt x="400" y="234"/>
                    <a:pt x="394" y="232"/>
                  </a:cubicBezTo>
                  <a:cubicBezTo>
                    <a:pt x="387" y="230"/>
                    <a:pt x="380" y="229"/>
                    <a:pt x="373" y="227"/>
                  </a:cubicBezTo>
                  <a:cubicBezTo>
                    <a:pt x="356" y="223"/>
                    <a:pt x="342" y="215"/>
                    <a:pt x="329" y="203"/>
                  </a:cubicBezTo>
                  <a:cubicBezTo>
                    <a:pt x="324" y="199"/>
                    <a:pt x="319" y="194"/>
                    <a:pt x="314" y="190"/>
                  </a:cubicBezTo>
                  <a:cubicBezTo>
                    <a:pt x="312" y="187"/>
                    <a:pt x="310" y="185"/>
                    <a:pt x="307" y="183"/>
                  </a:cubicBezTo>
                  <a:cubicBezTo>
                    <a:pt x="303" y="179"/>
                    <a:pt x="298" y="176"/>
                    <a:pt x="292" y="175"/>
                  </a:cubicBezTo>
                  <a:cubicBezTo>
                    <a:pt x="286" y="175"/>
                    <a:pt x="280" y="174"/>
                    <a:pt x="274" y="172"/>
                  </a:cubicBezTo>
                  <a:cubicBezTo>
                    <a:pt x="270" y="172"/>
                    <a:pt x="266" y="171"/>
                    <a:pt x="263" y="172"/>
                  </a:cubicBezTo>
                  <a:cubicBezTo>
                    <a:pt x="260" y="172"/>
                    <a:pt x="258" y="173"/>
                    <a:pt x="256" y="174"/>
                  </a:cubicBezTo>
                  <a:cubicBezTo>
                    <a:pt x="253" y="175"/>
                    <a:pt x="251" y="177"/>
                    <a:pt x="251" y="180"/>
                  </a:cubicBezTo>
                  <a:cubicBezTo>
                    <a:pt x="250" y="182"/>
                    <a:pt x="250" y="184"/>
                    <a:pt x="249" y="186"/>
                  </a:cubicBezTo>
                  <a:cubicBezTo>
                    <a:pt x="249" y="193"/>
                    <a:pt x="249" y="200"/>
                    <a:pt x="250" y="206"/>
                  </a:cubicBezTo>
                  <a:cubicBezTo>
                    <a:pt x="250" y="209"/>
                    <a:pt x="251" y="212"/>
                    <a:pt x="251" y="215"/>
                  </a:cubicBezTo>
                  <a:cubicBezTo>
                    <a:pt x="252" y="221"/>
                    <a:pt x="252" y="228"/>
                    <a:pt x="251" y="235"/>
                  </a:cubicBezTo>
                  <a:cubicBezTo>
                    <a:pt x="249" y="243"/>
                    <a:pt x="248" y="252"/>
                    <a:pt x="247" y="261"/>
                  </a:cubicBezTo>
                  <a:cubicBezTo>
                    <a:pt x="247" y="265"/>
                    <a:pt x="247" y="268"/>
                    <a:pt x="246" y="271"/>
                  </a:cubicBezTo>
                  <a:cubicBezTo>
                    <a:pt x="246" y="273"/>
                    <a:pt x="245" y="275"/>
                    <a:pt x="244" y="278"/>
                  </a:cubicBezTo>
                  <a:cubicBezTo>
                    <a:pt x="241" y="284"/>
                    <a:pt x="236" y="289"/>
                    <a:pt x="227" y="287"/>
                  </a:cubicBezTo>
                  <a:cubicBezTo>
                    <a:pt x="219" y="286"/>
                    <a:pt x="214" y="281"/>
                    <a:pt x="210" y="274"/>
                  </a:cubicBezTo>
                  <a:cubicBezTo>
                    <a:pt x="210" y="272"/>
                    <a:pt x="209" y="269"/>
                    <a:pt x="208" y="267"/>
                  </a:cubicBezTo>
                  <a:cubicBezTo>
                    <a:pt x="206" y="257"/>
                    <a:pt x="204" y="246"/>
                    <a:pt x="204" y="236"/>
                  </a:cubicBezTo>
                  <a:cubicBezTo>
                    <a:pt x="204" y="232"/>
                    <a:pt x="204" y="229"/>
                    <a:pt x="204" y="226"/>
                  </a:cubicBezTo>
                  <a:cubicBezTo>
                    <a:pt x="203" y="217"/>
                    <a:pt x="201" y="208"/>
                    <a:pt x="197" y="200"/>
                  </a:cubicBezTo>
                  <a:cubicBezTo>
                    <a:pt x="196" y="197"/>
                    <a:pt x="195" y="195"/>
                    <a:pt x="193" y="193"/>
                  </a:cubicBezTo>
                  <a:cubicBezTo>
                    <a:pt x="190" y="191"/>
                    <a:pt x="188" y="191"/>
                    <a:pt x="185" y="191"/>
                  </a:cubicBezTo>
                  <a:cubicBezTo>
                    <a:pt x="182" y="192"/>
                    <a:pt x="180" y="194"/>
                    <a:pt x="178" y="196"/>
                  </a:cubicBezTo>
                  <a:cubicBezTo>
                    <a:pt x="175" y="198"/>
                    <a:pt x="173" y="201"/>
                    <a:pt x="171" y="203"/>
                  </a:cubicBezTo>
                  <a:cubicBezTo>
                    <a:pt x="167" y="208"/>
                    <a:pt x="163" y="212"/>
                    <a:pt x="157" y="215"/>
                  </a:cubicBezTo>
                  <a:cubicBezTo>
                    <a:pt x="149" y="219"/>
                    <a:pt x="142" y="224"/>
                    <a:pt x="135" y="229"/>
                  </a:cubicBezTo>
                  <a:cubicBezTo>
                    <a:pt x="124" y="237"/>
                    <a:pt x="113" y="241"/>
                    <a:pt x="102" y="246"/>
                  </a:cubicBezTo>
                  <a:cubicBezTo>
                    <a:pt x="99" y="248"/>
                    <a:pt x="95" y="248"/>
                    <a:pt x="92" y="248"/>
                  </a:cubicBezTo>
                  <a:cubicBezTo>
                    <a:pt x="84" y="249"/>
                    <a:pt x="75" y="249"/>
                    <a:pt x="67" y="249"/>
                  </a:cubicBezTo>
                  <a:cubicBezTo>
                    <a:pt x="62" y="249"/>
                    <a:pt x="58" y="248"/>
                    <a:pt x="54" y="246"/>
                  </a:cubicBezTo>
                  <a:cubicBezTo>
                    <a:pt x="50" y="245"/>
                    <a:pt x="45" y="244"/>
                    <a:pt x="41" y="242"/>
                  </a:cubicBezTo>
                  <a:cubicBezTo>
                    <a:pt x="32" y="239"/>
                    <a:pt x="23" y="236"/>
                    <a:pt x="14" y="235"/>
                  </a:cubicBezTo>
                  <a:cubicBezTo>
                    <a:pt x="12" y="235"/>
                    <a:pt x="10" y="234"/>
                    <a:pt x="9" y="234"/>
                  </a:cubicBezTo>
                  <a:cubicBezTo>
                    <a:pt x="7" y="233"/>
                    <a:pt x="5" y="232"/>
                    <a:pt x="3" y="230"/>
                  </a:cubicBezTo>
                  <a:cubicBezTo>
                    <a:pt x="1" y="227"/>
                    <a:pt x="0" y="223"/>
                    <a:pt x="0" y="219"/>
                  </a:cubicBezTo>
                  <a:cubicBezTo>
                    <a:pt x="1" y="214"/>
                    <a:pt x="6" y="210"/>
                    <a:pt x="11" y="210"/>
                  </a:cubicBezTo>
                  <a:cubicBezTo>
                    <a:pt x="12" y="211"/>
                    <a:pt x="14" y="211"/>
                    <a:pt x="16" y="211"/>
                  </a:cubicBezTo>
                  <a:cubicBezTo>
                    <a:pt x="18" y="212"/>
                    <a:pt x="20" y="212"/>
                    <a:pt x="22" y="213"/>
                  </a:cubicBezTo>
                  <a:cubicBezTo>
                    <a:pt x="25" y="213"/>
                    <a:pt x="28" y="213"/>
                    <a:pt x="30" y="213"/>
                  </a:cubicBezTo>
                  <a:cubicBezTo>
                    <a:pt x="45" y="212"/>
                    <a:pt x="59" y="211"/>
                    <a:pt x="74" y="208"/>
                  </a:cubicBezTo>
                  <a:cubicBezTo>
                    <a:pt x="78" y="207"/>
                    <a:pt x="82" y="206"/>
                    <a:pt x="86" y="204"/>
                  </a:cubicBezTo>
                  <a:cubicBezTo>
                    <a:pt x="90" y="202"/>
                    <a:pt x="93" y="201"/>
                    <a:pt x="97" y="199"/>
                  </a:cubicBezTo>
                  <a:cubicBezTo>
                    <a:pt x="102" y="197"/>
                    <a:pt x="107" y="194"/>
                    <a:pt x="112" y="191"/>
                  </a:cubicBezTo>
                  <a:cubicBezTo>
                    <a:pt x="116" y="188"/>
                    <a:pt x="121" y="185"/>
                    <a:pt x="126" y="182"/>
                  </a:cubicBezTo>
                  <a:cubicBezTo>
                    <a:pt x="141" y="173"/>
                    <a:pt x="157" y="165"/>
                    <a:pt x="172" y="154"/>
                  </a:cubicBezTo>
                  <a:cubicBezTo>
                    <a:pt x="175" y="152"/>
                    <a:pt x="177" y="149"/>
                    <a:pt x="179" y="145"/>
                  </a:cubicBezTo>
                  <a:cubicBezTo>
                    <a:pt x="182" y="139"/>
                    <a:pt x="185" y="132"/>
                    <a:pt x="189" y="126"/>
                  </a:cubicBezTo>
                  <a:cubicBezTo>
                    <a:pt x="192" y="121"/>
                    <a:pt x="195" y="115"/>
                    <a:pt x="197" y="110"/>
                  </a:cubicBezTo>
                  <a:cubicBezTo>
                    <a:pt x="198" y="107"/>
                    <a:pt x="199" y="104"/>
                    <a:pt x="199" y="101"/>
                  </a:cubicBezTo>
                  <a:cubicBezTo>
                    <a:pt x="200" y="98"/>
                    <a:pt x="199" y="95"/>
                    <a:pt x="197" y="92"/>
                  </a:cubicBezTo>
                  <a:cubicBezTo>
                    <a:pt x="195" y="88"/>
                    <a:pt x="192" y="86"/>
                    <a:pt x="188" y="85"/>
                  </a:cubicBezTo>
                  <a:cubicBezTo>
                    <a:pt x="186" y="84"/>
                    <a:pt x="183" y="84"/>
                    <a:pt x="180" y="84"/>
                  </a:cubicBezTo>
                  <a:cubicBezTo>
                    <a:pt x="167" y="84"/>
                    <a:pt x="153" y="86"/>
                    <a:pt x="140" y="88"/>
                  </a:cubicBezTo>
                  <a:cubicBezTo>
                    <a:pt x="137" y="89"/>
                    <a:pt x="134" y="89"/>
                    <a:pt x="130" y="90"/>
                  </a:cubicBezTo>
                  <a:cubicBezTo>
                    <a:pt x="124" y="92"/>
                    <a:pt x="118" y="93"/>
                    <a:pt x="112" y="93"/>
                  </a:cubicBezTo>
                  <a:cubicBezTo>
                    <a:pt x="104" y="93"/>
                    <a:pt x="95" y="94"/>
                    <a:pt x="87" y="95"/>
                  </a:cubicBezTo>
                  <a:cubicBezTo>
                    <a:pt x="84" y="95"/>
                    <a:pt x="80" y="95"/>
                    <a:pt x="77" y="95"/>
                  </a:cubicBezTo>
                  <a:cubicBezTo>
                    <a:pt x="71" y="95"/>
                    <a:pt x="66" y="96"/>
                    <a:pt x="60" y="97"/>
                  </a:cubicBezTo>
                  <a:cubicBezTo>
                    <a:pt x="53" y="98"/>
                    <a:pt x="46" y="101"/>
                    <a:pt x="40" y="104"/>
                  </a:cubicBezTo>
                  <a:cubicBezTo>
                    <a:pt x="38" y="106"/>
                    <a:pt x="35" y="107"/>
                    <a:pt x="33" y="108"/>
                  </a:cubicBezTo>
                  <a:cubicBezTo>
                    <a:pt x="28" y="110"/>
                    <a:pt x="24" y="111"/>
                    <a:pt x="20" y="109"/>
                  </a:cubicBezTo>
                  <a:cubicBezTo>
                    <a:pt x="12" y="107"/>
                    <a:pt x="11" y="102"/>
                    <a:pt x="12" y="97"/>
                  </a:cubicBezTo>
                  <a:cubicBezTo>
                    <a:pt x="12" y="96"/>
                    <a:pt x="12" y="95"/>
                    <a:pt x="12" y="95"/>
                  </a:cubicBezTo>
                  <a:cubicBezTo>
                    <a:pt x="15" y="88"/>
                    <a:pt x="18" y="82"/>
                    <a:pt x="22" y="76"/>
                  </a:cubicBezTo>
                  <a:cubicBezTo>
                    <a:pt x="24" y="74"/>
                    <a:pt x="27" y="72"/>
                    <a:pt x="30" y="72"/>
                  </a:cubicBezTo>
                  <a:cubicBezTo>
                    <a:pt x="32" y="71"/>
                    <a:pt x="35" y="71"/>
                    <a:pt x="38" y="71"/>
                  </a:cubicBezTo>
                  <a:cubicBezTo>
                    <a:pt x="42" y="71"/>
                    <a:pt x="46" y="72"/>
                    <a:pt x="50" y="72"/>
                  </a:cubicBezTo>
                  <a:cubicBezTo>
                    <a:pt x="61" y="73"/>
                    <a:pt x="73" y="73"/>
                    <a:pt x="84" y="69"/>
                  </a:cubicBezTo>
                  <a:cubicBezTo>
                    <a:pt x="90" y="68"/>
                    <a:pt x="95" y="67"/>
                    <a:pt x="101" y="68"/>
                  </a:cubicBezTo>
                  <a:cubicBezTo>
                    <a:pt x="103" y="68"/>
                    <a:pt x="105" y="68"/>
                    <a:pt x="108" y="68"/>
                  </a:cubicBezTo>
                  <a:cubicBezTo>
                    <a:pt x="112" y="68"/>
                    <a:pt x="116" y="67"/>
                    <a:pt x="119" y="66"/>
                  </a:cubicBezTo>
                  <a:cubicBezTo>
                    <a:pt x="127" y="62"/>
                    <a:pt x="135" y="59"/>
                    <a:pt x="143" y="58"/>
                  </a:cubicBezTo>
                  <a:cubicBezTo>
                    <a:pt x="147" y="57"/>
                    <a:pt x="151" y="55"/>
                    <a:pt x="155" y="52"/>
                  </a:cubicBezTo>
                  <a:cubicBezTo>
                    <a:pt x="158" y="50"/>
                    <a:pt x="161" y="47"/>
                    <a:pt x="163" y="43"/>
                  </a:cubicBezTo>
                  <a:cubicBezTo>
                    <a:pt x="165" y="40"/>
                    <a:pt x="166" y="36"/>
                    <a:pt x="168" y="33"/>
                  </a:cubicBezTo>
                  <a:cubicBezTo>
                    <a:pt x="170" y="29"/>
                    <a:pt x="171" y="26"/>
                    <a:pt x="173" y="22"/>
                  </a:cubicBezTo>
                  <a:cubicBezTo>
                    <a:pt x="177" y="16"/>
                    <a:pt x="182" y="11"/>
                    <a:pt x="190" y="9"/>
                  </a:cubicBezTo>
                  <a:cubicBezTo>
                    <a:pt x="198" y="8"/>
                    <a:pt x="207" y="5"/>
                    <a:pt x="215" y="2"/>
                  </a:cubicBezTo>
                  <a:cubicBezTo>
                    <a:pt x="221" y="0"/>
                    <a:pt x="227" y="0"/>
                    <a:pt x="234" y="0"/>
                  </a:cubicBezTo>
                  <a:cubicBezTo>
                    <a:pt x="239" y="1"/>
                    <a:pt x="243" y="4"/>
                    <a:pt x="245" y="9"/>
                  </a:cubicBezTo>
                  <a:cubicBezTo>
                    <a:pt x="247" y="13"/>
                    <a:pt x="248" y="16"/>
                    <a:pt x="249" y="20"/>
                  </a:cubicBezTo>
                  <a:cubicBezTo>
                    <a:pt x="250" y="24"/>
                    <a:pt x="251" y="28"/>
                    <a:pt x="252" y="31"/>
                  </a:cubicBezTo>
                  <a:cubicBezTo>
                    <a:pt x="254" y="38"/>
                    <a:pt x="259" y="43"/>
                    <a:pt x="266" y="44"/>
                  </a:cubicBezTo>
                  <a:cubicBezTo>
                    <a:pt x="268" y="44"/>
                    <a:pt x="271" y="44"/>
                    <a:pt x="273" y="44"/>
                  </a:cubicBezTo>
                  <a:cubicBezTo>
                    <a:pt x="277" y="45"/>
                    <a:pt x="282" y="44"/>
                    <a:pt x="286" y="44"/>
                  </a:cubicBezTo>
                  <a:cubicBezTo>
                    <a:pt x="295" y="45"/>
                    <a:pt x="304" y="42"/>
                    <a:pt x="312" y="39"/>
                  </a:cubicBezTo>
                  <a:cubicBezTo>
                    <a:pt x="315" y="38"/>
                    <a:pt x="318" y="37"/>
                    <a:pt x="320" y="36"/>
                  </a:cubicBezTo>
                  <a:cubicBezTo>
                    <a:pt x="325" y="34"/>
                    <a:pt x="331" y="33"/>
                    <a:pt x="336" y="32"/>
                  </a:cubicBezTo>
                  <a:cubicBezTo>
                    <a:pt x="342" y="32"/>
                    <a:pt x="347" y="33"/>
                    <a:pt x="352" y="37"/>
                  </a:cubicBezTo>
                  <a:cubicBezTo>
                    <a:pt x="355" y="39"/>
                    <a:pt x="357" y="41"/>
                    <a:pt x="359" y="44"/>
                  </a:cubicBezTo>
                  <a:cubicBezTo>
                    <a:pt x="361" y="47"/>
                    <a:pt x="361" y="51"/>
                    <a:pt x="359" y="54"/>
                  </a:cubicBezTo>
                  <a:cubicBezTo>
                    <a:pt x="357" y="56"/>
                    <a:pt x="355" y="58"/>
                    <a:pt x="353" y="60"/>
                  </a:cubicBezTo>
                  <a:cubicBezTo>
                    <a:pt x="347" y="64"/>
                    <a:pt x="341" y="67"/>
                    <a:pt x="333" y="67"/>
                  </a:cubicBezTo>
                  <a:cubicBezTo>
                    <a:pt x="328" y="68"/>
                    <a:pt x="322" y="68"/>
                    <a:pt x="316" y="68"/>
                  </a:cubicBezTo>
                  <a:cubicBezTo>
                    <a:pt x="305" y="69"/>
                    <a:pt x="294" y="70"/>
                    <a:pt x="283" y="72"/>
                  </a:cubicBezTo>
                  <a:cubicBezTo>
                    <a:pt x="278" y="73"/>
                    <a:pt x="272" y="74"/>
                    <a:pt x="267" y="74"/>
                  </a:cubicBezTo>
                  <a:cubicBezTo>
                    <a:pt x="263" y="74"/>
                    <a:pt x="260" y="74"/>
                    <a:pt x="257" y="74"/>
                  </a:cubicBezTo>
                  <a:cubicBezTo>
                    <a:pt x="255" y="75"/>
                    <a:pt x="253" y="76"/>
                    <a:pt x="252" y="77"/>
                  </a:cubicBezTo>
                  <a:cubicBezTo>
                    <a:pt x="251" y="77"/>
                    <a:pt x="250" y="78"/>
                    <a:pt x="250" y="79"/>
                  </a:cubicBezTo>
                  <a:cubicBezTo>
                    <a:pt x="244" y="85"/>
                    <a:pt x="240" y="93"/>
                    <a:pt x="237" y="100"/>
                  </a:cubicBezTo>
                  <a:cubicBezTo>
                    <a:pt x="235" y="103"/>
                    <a:pt x="236" y="107"/>
                    <a:pt x="237" y="110"/>
                  </a:cubicBezTo>
                  <a:cubicBezTo>
                    <a:pt x="238" y="110"/>
                    <a:pt x="238" y="111"/>
                    <a:pt x="238" y="111"/>
                  </a:cubicBezTo>
                  <a:cubicBezTo>
                    <a:pt x="243" y="117"/>
                    <a:pt x="249" y="122"/>
                    <a:pt x="256" y="126"/>
                  </a:cubicBezTo>
                  <a:cubicBezTo>
                    <a:pt x="258" y="127"/>
                    <a:pt x="260" y="128"/>
                    <a:pt x="262" y="129"/>
                  </a:cubicBezTo>
                  <a:cubicBezTo>
                    <a:pt x="269" y="132"/>
                    <a:pt x="276" y="136"/>
                    <a:pt x="283" y="141"/>
                  </a:cubicBezTo>
                  <a:cubicBezTo>
                    <a:pt x="286" y="143"/>
                    <a:pt x="290" y="145"/>
                    <a:pt x="295" y="146"/>
                  </a:cubicBezTo>
                  <a:cubicBezTo>
                    <a:pt x="300" y="147"/>
                    <a:pt x="306" y="147"/>
                    <a:pt x="311" y="148"/>
                  </a:cubicBezTo>
                  <a:cubicBezTo>
                    <a:pt x="317" y="149"/>
                    <a:pt x="323" y="151"/>
                    <a:pt x="329" y="154"/>
                  </a:cubicBezTo>
                  <a:cubicBezTo>
                    <a:pt x="334" y="157"/>
                    <a:pt x="339" y="158"/>
                    <a:pt x="345" y="159"/>
                  </a:cubicBezTo>
                  <a:cubicBezTo>
                    <a:pt x="347" y="159"/>
                    <a:pt x="349" y="159"/>
                    <a:pt x="351" y="160"/>
                  </a:cubicBezTo>
                  <a:cubicBezTo>
                    <a:pt x="354" y="161"/>
                    <a:pt x="356" y="162"/>
                    <a:pt x="359" y="163"/>
                  </a:cubicBezTo>
                  <a:cubicBezTo>
                    <a:pt x="360" y="164"/>
                    <a:pt x="361" y="165"/>
                    <a:pt x="362" y="165"/>
                  </a:cubicBezTo>
                  <a:cubicBezTo>
                    <a:pt x="371" y="173"/>
                    <a:pt x="381" y="177"/>
                    <a:pt x="392" y="180"/>
                  </a:cubicBezTo>
                  <a:cubicBezTo>
                    <a:pt x="399" y="182"/>
                    <a:pt x="407" y="184"/>
                    <a:pt x="414" y="186"/>
                  </a:cubicBezTo>
                  <a:cubicBezTo>
                    <a:pt x="430" y="188"/>
                    <a:pt x="446" y="191"/>
                    <a:pt x="462" y="194"/>
                  </a:cubicBezTo>
                  <a:cubicBezTo>
                    <a:pt x="468" y="195"/>
                    <a:pt x="474" y="196"/>
                    <a:pt x="481" y="196"/>
                  </a:cubicBezTo>
                  <a:cubicBezTo>
                    <a:pt x="491" y="196"/>
                    <a:pt x="502" y="196"/>
                    <a:pt x="512" y="195"/>
                  </a:cubicBezTo>
                  <a:cubicBezTo>
                    <a:pt x="518" y="195"/>
                    <a:pt x="524" y="195"/>
                    <a:pt x="529" y="195"/>
                  </a:cubicBezTo>
                  <a:cubicBezTo>
                    <a:pt x="532" y="195"/>
                    <a:pt x="535" y="196"/>
                    <a:pt x="537" y="197"/>
                  </a:cubicBezTo>
                  <a:cubicBezTo>
                    <a:pt x="539" y="197"/>
                    <a:pt x="541" y="198"/>
                    <a:pt x="543" y="200"/>
                  </a:cubicBezTo>
                  <a:cubicBezTo>
                    <a:pt x="546" y="202"/>
                    <a:pt x="546" y="206"/>
                    <a:pt x="544" y="209"/>
                  </a:cubicBezTo>
                  <a:cubicBezTo>
                    <a:pt x="543" y="209"/>
                    <a:pt x="542" y="210"/>
                    <a:pt x="541" y="211"/>
                  </a:cubicBezTo>
                  <a:cubicBezTo>
                    <a:pt x="540" y="212"/>
                    <a:pt x="539" y="212"/>
                    <a:pt x="538" y="212"/>
                  </a:cubicBezTo>
                  <a:cubicBezTo>
                    <a:pt x="526" y="218"/>
                    <a:pt x="514" y="221"/>
                    <a:pt x="501" y="222"/>
                  </a:cubicBezTo>
                  <a:cubicBezTo>
                    <a:pt x="499" y="222"/>
                    <a:pt x="497" y="222"/>
                    <a:pt x="495" y="222"/>
                  </a:cubicBezTo>
                  <a:cubicBezTo>
                    <a:pt x="489" y="223"/>
                    <a:pt x="484" y="225"/>
                    <a:pt x="479" y="228"/>
                  </a:cubicBezTo>
                  <a:cubicBezTo>
                    <a:pt x="477" y="229"/>
                    <a:pt x="474" y="231"/>
                    <a:pt x="472" y="232"/>
                  </a:cubicBezTo>
                  <a:cubicBezTo>
                    <a:pt x="468" y="235"/>
                    <a:pt x="465" y="235"/>
                    <a:pt x="461" y="235"/>
                  </a:cubicBezTo>
                  <a:cubicBezTo>
                    <a:pt x="458" y="235"/>
                    <a:pt x="456" y="235"/>
                    <a:pt x="454" y="235"/>
                  </a:cubicBezTo>
                  <a:cubicBezTo>
                    <a:pt x="447" y="234"/>
                    <a:pt x="441" y="234"/>
                    <a:pt x="437" y="2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6">
              <a:extLst>
                <a:ext uri="{FF2B5EF4-FFF2-40B4-BE49-F238E27FC236}">
                  <a16:creationId xmlns:a16="http://schemas.microsoft.com/office/drawing/2014/main" id="{19932009-965F-40D8-95BF-EEA9A80E9FFF}"/>
                </a:ext>
              </a:extLst>
            </p:cNvPr>
            <p:cNvSpPr>
              <a:spLocks/>
            </p:cNvSpPr>
            <p:nvPr/>
          </p:nvSpPr>
          <p:spPr bwMode="auto">
            <a:xfrm>
              <a:off x="6178552" y="5422900"/>
              <a:ext cx="271463" cy="461963"/>
            </a:xfrm>
            <a:custGeom>
              <a:avLst/>
              <a:gdLst>
                <a:gd name="T0" fmla="*/ 242 w 309"/>
                <a:gd name="T1" fmla="*/ 0 h 537"/>
                <a:gd name="T2" fmla="*/ 277 w 309"/>
                <a:gd name="T3" fmla="*/ 16 h 537"/>
                <a:gd name="T4" fmla="*/ 300 w 309"/>
                <a:gd name="T5" fmla="*/ 38 h 537"/>
                <a:gd name="T6" fmla="*/ 307 w 309"/>
                <a:gd name="T7" fmla="*/ 64 h 537"/>
                <a:gd name="T8" fmla="*/ 300 w 309"/>
                <a:gd name="T9" fmla="*/ 82 h 537"/>
                <a:gd name="T10" fmla="*/ 270 w 309"/>
                <a:gd name="T11" fmla="*/ 106 h 537"/>
                <a:gd name="T12" fmla="*/ 236 w 309"/>
                <a:gd name="T13" fmla="*/ 125 h 537"/>
                <a:gd name="T14" fmla="*/ 191 w 309"/>
                <a:gd name="T15" fmla="*/ 164 h 537"/>
                <a:gd name="T16" fmla="*/ 188 w 309"/>
                <a:gd name="T17" fmla="*/ 181 h 537"/>
                <a:gd name="T18" fmla="*/ 205 w 309"/>
                <a:gd name="T19" fmla="*/ 196 h 537"/>
                <a:gd name="T20" fmla="*/ 210 w 309"/>
                <a:gd name="T21" fmla="*/ 248 h 537"/>
                <a:gd name="T22" fmla="*/ 201 w 309"/>
                <a:gd name="T23" fmla="*/ 267 h 537"/>
                <a:gd name="T24" fmla="*/ 198 w 309"/>
                <a:gd name="T25" fmla="*/ 305 h 537"/>
                <a:gd name="T26" fmla="*/ 196 w 309"/>
                <a:gd name="T27" fmla="*/ 325 h 537"/>
                <a:gd name="T28" fmla="*/ 194 w 309"/>
                <a:gd name="T29" fmla="*/ 358 h 537"/>
                <a:gd name="T30" fmla="*/ 185 w 309"/>
                <a:gd name="T31" fmla="*/ 407 h 537"/>
                <a:gd name="T32" fmla="*/ 186 w 309"/>
                <a:gd name="T33" fmla="*/ 439 h 537"/>
                <a:gd name="T34" fmla="*/ 194 w 309"/>
                <a:gd name="T35" fmla="*/ 474 h 537"/>
                <a:gd name="T36" fmla="*/ 183 w 309"/>
                <a:gd name="T37" fmla="*/ 514 h 537"/>
                <a:gd name="T38" fmla="*/ 164 w 309"/>
                <a:gd name="T39" fmla="*/ 535 h 537"/>
                <a:gd name="T40" fmla="*/ 153 w 309"/>
                <a:gd name="T41" fmla="*/ 533 h 537"/>
                <a:gd name="T42" fmla="*/ 128 w 309"/>
                <a:gd name="T43" fmla="*/ 497 h 537"/>
                <a:gd name="T44" fmla="*/ 121 w 309"/>
                <a:gd name="T45" fmla="*/ 459 h 537"/>
                <a:gd name="T46" fmla="*/ 131 w 309"/>
                <a:gd name="T47" fmla="*/ 428 h 537"/>
                <a:gd name="T48" fmla="*/ 144 w 309"/>
                <a:gd name="T49" fmla="*/ 396 h 537"/>
                <a:gd name="T50" fmla="*/ 147 w 309"/>
                <a:gd name="T51" fmla="*/ 366 h 537"/>
                <a:gd name="T52" fmla="*/ 151 w 309"/>
                <a:gd name="T53" fmla="*/ 330 h 537"/>
                <a:gd name="T54" fmla="*/ 155 w 309"/>
                <a:gd name="T55" fmla="*/ 283 h 537"/>
                <a:gd name="T56" fmla="*/ 153 w 309"/>
                <a:gd name="T57" fmla="*/ 252 h 537"/>
                <a:gd name="T58" fmla="*/ 157 w 309"/>
                <a:gd name="T59" fmla="*/ 231 h 537"/>
                <a:gd name="T60" fmla="*/ 149 w 309"/>
                <a:gd name="T61" fmla="*/ 218 h 537"/>
                <a:gd name="T62" fmla="*/ 133 w 309"/>
                <a:gd name="T63" fmla="*/ 231 h 537"/>
                <a:gd name="T64" fmla="*/ 109 w 309"/>
                <a:gd name="T65" fmla="*/ 257 h 537"/>
                <a:gd name="T66" fmla="*/ 92 w 309"/>
                <a:gd name="T67" fmla="*/ 272 h 537"/>
                <a:gd name="T68" fmla="*/ 69 w 309"/>
                <a:gd name="T69" fmla="*/ 295 h 537"/>
                <a:gd name="T70" fmla="*/ 48 w 309"/>
                <a:gd name="T71" fmla="*/ 323 h 537"/>
                <a:gd name="T72" fmla="*/ 20 w 309"/>
                <a:gd name="T73" fmla="*/ 351 h 537"/>
                <a:gd name="T74" fmla="*/ 9 w 309"/>
                <a:gd name="T75" fmla="*/ 359 h 537"/>
                <a:gd name="T76" fmla="*/ 0 w 309"/>
                <a:gd name="T77" fmla="*/ 352 h 537"/>
                <a:gd name="T78" fmla="*/ 4 w 309"/>
                <a:gd name="T79" fmla="*/ 337 h 537"/>
                <a:gd name="T80" fmla="*/ 37 w 309"/>
                <a:gd name="T81" fmla="*/ 296 h 537"/>
                <a:gd name="T82" fmla="*/ 47 w 309"/>
                <a:gd name="T83" fmla="*/ 285 h 537"/>
                <a:gd name="T84" fmla="*/ 62 w 309"/>
                <a:gd name="T85" fmla="*/ 262 h 537"/>
                <a:gd name="T86" fmla="*/ 77 w 309"/>
                <a:gd name="T87" fmla="*/ 242 h 537"/>
                <a:gd name="T88" fmla="*/ 102 w 309"/>
                <a:gd name="T89" fmla="*/ 206 h 537"/>
                <a:gd name="T90" fmla="*/ 114 w 309"/>
                <a:gd name="T91" fmla="*/ 192 h 537"/>
                <a:gd name="T92" fmla="*/ 143 w 309"/>
                <a:gd name="T93" fmla="*/ 151 h 537"/>
                <a:gd name="T94" fmla="*/ 166 w 309"/>
                <a:gd name="T95" fmla="*/ 123 h 537"/>
                <a:gd name="T96" fmla="*/ 199 w 309"/>
                <a:gd name="T97" fmla="*/ 72 h 537"/>
                <a:gd name="T98" fmla="*/ 212 w 309"/>
                <a:gd name="T99" fmla="*/ 38 h 537"/>
                <a:gd name="T100" fmla="*/ 216 w 309"/>
                <a:gd name="T101" fmla="*/ 15 h 537"/>
                <a:gd name="T102" fmla="*/ 226 w 309"/>
                <a:gd name="T103" fmla="*/ 1 h 537"/>
                <a:gd name="T104" fmla="*/ 240 w 309"/>
                <a:gd name="T10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9" h="537">
                  <a:moveTo>
                    <a:pt x="240" y="0"/>
                  </a:moveTo>
                  <a:cubicBezTo>
                    <a:pt x="239" y="0"/>
                    <a:pt x="241" y="0"/>
                    <a:pt x="242" y="0"/>
                  </a:cubicBezTo>
                  <a:cubicBezTo>
                    <a:pt x="246" y="0"/>
                    <a:pt x="250" y="1"/>
                    <a:pt x="254" y="2"/>
                  </a:cubicBezTo>
                  <a:cubicBezTo>
                    <a:pt x="262" y="6"/>
                    <a:pt x="270" y="11"/>
                    <a:pt x="277" y="16"/>
                  </a:cubicBezTo>
                  <a:cubicBezTo>
                    <a:pt x="279" y="17"/>
                    <a:pt x="281" y="18"/>
                    <a:pt x="282" y="20"/>
                  </a:cubicBezTo>
                  <a:cubicBezTo>
                    <a:pt x="288" y="26"/>
                    <a:pt x="294" y="32"/>
                    <a:pt x="300" y="38"/>
                  </a:cubicBezTo>
                  <a:cubicBezTo>
                    <a:pt x="301" y="40"/>
                    <a:pt x="303" y="42"/>
                    <a:pt x="304" y="45"/>
                  </a:cubicBezTo>
                  <a:cubicBezTo>
                    <a:pt x="308" y="51"/>
                    <a:pt x="309" y="57"/>
                    <a:pt x="307" y="64"/>
                  </a:cubicBezTo>
                  <a:cubicBezTo>
                    <a:pt x="306" y="68"/>
                    <a:pt x="305" y="73"/>
                    <a:pt x="303" y="77"/>
                  </a:cubicBezTo>
                  <a:cubicBezTo>
                    <a:pt x="303" y="79"/>
                    <a:pt x="302" y="81"/>
                    <a:pt x="300" y="82"/>
                  </a:cubicBezTo>
                  <a:cubicBezTo>
                    <a:pt x="294" y="87"/>
                    <a:pt x="289" y="92"/>
                    <a:pt x="284" y="97"/>
                  </a:cubicBezTo>
                  <a:cubicBezTo>
                    <a:pt x="279" y="101"/>
                    <a:pt x="275" y="104"/>
                    <a:pt x="270" y="106"/>
                  </a:cubicBezTo>
                  <a:cubicBezTo>
                    <a:pt x="261" y="109"/>
                    <a:pt x="253" y="114"/>
                    <a:pt x="245" y="120"/>
                  </a:cubicBezTo>
                  <a:cubicBezTo>
                    <a:pt x="242" y="122"/>
                    <a:pt x="239" y="124"/>
                    <a:pt x="236" y="125"/>
                  </a:cubicBezTo>
                  <a:cubicBezTo>
                    <a:pt x="228" y="130"/>
                    <a:pt x="221" y="136"/>
                    <a:pt x="214" y="143"/>
                  </a:cubicBezTo>
                  <a:cubicBezTo>
                    <a:pt x="206" y="150"/>
                    <a:pt x="199" y="158"/>
                    <a:pt x="191" y="164"/>
                  </a:cubicBezTo>
                  <a:cubicBezTo>
                    <a:pt x="189" y="165"/>
                    <a:pt x="188" y="167"/>
                    <a:pt x="187" y="168"/>
                  </a:cubicBezTo>
                  <a:cubicBezTo>
                    <a:pt x="185" y="171"/>
                    <a:pt x="185" y="178"/>
                    <a:pt x="188" y="181"/>
                  </a:cubicBezTo>
                  <a:cubicBezTo>
                    <a:pt x="190" y="183"/>
                    <a:pt x="192" y="185"/>
                    <a:pt x="194" y="186"/>
                  </a:cubicBezTo>
                  <a:cubicBezTo>
                    <a:pt x="197" y="190"/>
                    <a:pt x="201" y="193"/>
                    <a:pt x="205" y="196"/>
                  </a:cubicBezTo>
                  <a:cubicBezTo>
                    <a:pt x="213" y="203"/>
                    <a:pt x="217" y="212"/>
                    <a:pt x="218" y="223"/>
                  </a:cubicBezTo>
                  <a:cubicBezTo>
                    <a:pt x="218" y="232"/>
                    <a:pt x="217" y="240"/>
                    <a:pt x="210" y="248"/>
                  </a:cubicBezTo>
                  <a:cubicBezTo>
                    <a:pt x="208" y="250"/>
                    <a:pt x="207" y="252"/>
                    <a:pt x="205" y="254"/>
                  </a:cubicBezTo>
                  <a:cubicBezTo>
                    <a:pt x="202" y="258"/>
                    <a:pt x="201" y="262"/>
                    <a:pt x="201" y="267"/>
                  </a:cubicBezTo>
                  <a:cubicBezTo>
                    <a:pt x="201" y="272"/>
                    <a:pt x="201" y="278"/>
                    <a:pt x="201" y="283"/>
                  </a:cubicBezTo>
                  <a:cubicBezTo>
                    <a:pt x="201" y="291"/>
                    <a:pt x="200" y="298"/>
                    <a:pt x="198" y="305"/>
                  </a:cubicBezTo>
                  <a:cubicBezTo>
                    <a:pt x="197" y="308"/>
                    <a:pt x="197" y="310"/>
                    <a:pt x="196" y="313"/>
                  </a:cubicBezTo>
                  <a:cubicBezTo>
                    <a:pt x="196" y="317"/>
                    <a:pt x="195" y="321"/>
                    <a:pt x="196" y="325"/>
                  </a:cubicBezTo>
                  <a:cubicBezTo>
                    <a:pt x="196" y="326"/>
                    <a:pt x="196" y="327"/>
                    <a:pt x="196" y="328"/>
                  </a:cubicBezTo>
                  <a:cubicBezTo>
                    <a:pt x="198" y="338"/>
                    <a:pt x="197" y="348"/>
                    <a:pt x="194" y="358"/>
                  </a:cubicBezTo>
                  <a:cubicBezTo>
                    <a:pt x="191" y="368"/>
                    <a:pt x="189" y="377"/>
                    <a:pt x="188" y="387"/>
                  </a:cubicBezTo>
                  <a:cubicBezTo>
                    <a:pt x="187" y="394"/>
                    <a:pt x="186" y="401"/>
                    <a:pt x="185" y="407"/>
                  </a:cubicBezTo>
                  <a:cubicBezTo>
                    <a:pt x="184" y="412"/>
                    <a:pt x="184" y="417"/>
                    <a:pt x="183" y="422"/>
                  </a:cubicBezTo>
                  <a:cubicBezTo>
                    <a:pt x="183" y="428"/>
                    <a:pt x="184" y="433"/>
                    <a:pt x="186" y="439"/>
                  </a:cubicBezTo>
                  <a:cubicBezTo>
                    <a:pt x="187" y="442"/>
                    <a:pt x="188" y="445"/>
                    <a:pt x="189" y="448"/>
                  </a:cubicBezTo>
                  <a:cubicBezTo>
                    <a:pt x="192" y="457"/>
                    <a:pt x="194" y="465"/>
                    <a:pt x="194" y="474"/>
                  </a:cubicBezTo>
                  <a:cubicBezTo>
                    <a:pt x="193" y="483"/>
                    <a:pt x="193" y="492"/>
                    <a:pt x="190" y="501"/>
                  </a:cubicBezTo>
                  <a:cubicBezTo>
                    <a:pt x="189" y="506"/>
                    <a:pt x="187" y="510"/>
                    <a:pt x="183" y="514"/>
                  </a:cubicBezTo>
                  <a:cubicBezTo>
                    <a:pt x="183" y="515"/>
                    <a:pt x="182" y="516"/>
                    <a:pt x="181" y="517"/>
                  </a:cubicBezTo>
                  <a:cubicBezTo>
                    <a:pt x="175" y="523"/>
                    <a:pt x="170" y="529"/>
                    <a:pt x="164" y="535"/>
                  </a:cubicBezTo>
                  <a:cubicBezTo>
                    <a:pt x="163" y="537"/>
                    <a:pt x="157" y="537"/>
                    <a:pt x="155" y="535"/>
                  </a:cubicBezTo>
                  <a:cubicBezTo>
                    <a:pt x="154" y="534"/>
                    <a:pt x="154" y="534"/>
                    <a:pt x="153" y="533"/>
                  </a:cubicBezTo>
                  <a:cubicBezTo>
                    <a:pt x="145" y="522"/>
                    <a:pt x="138" y="512"/>
                    <a:pt x="130" y="501"/>
                  </a:cubicBezTo>
                  <a:cubicBezTo>
                    <a:pt x="130" y="500"/>
                    <a:pt x="129" y="499"/>
                    <a:pt x="128" y="497"/>
                  </a:cubicBezTo>
                  <a:cubicBezTo>
                    <a:pt x="126" y="493"/>
                    <a:pt x="124" y="489"/>
                    <a:pt x="124" y="484"/>
                  </a:cubicBezTo>
                  <a:cubicBezTo>
                    <a:pt x="123" y="476"/>
                    <a:pt x="122" y="468"/>
                    <a:pt x="121" y="459"/>
                  </a:cubicBezTo>
                  <a:cubicBezTo>
                    <a:pt x="121" y="453"/>
                    <a:pt x="122" y="446"/>
                    <a:pt x="125" y="440"/>
                  </a:cubicBezTo>
                  <a:cubicBezTo>
                    <a:pt x="127" y="436"/>
                    <a:pt x="129" y="432"/>
                    <a:pt x="131" y="428"/>
                  </a:cubicBezTo>
                  <a:cubicBezTo>
                    <a:pt x="133" y="425"/>
                    <a:pt x="135" y="421"/>
                    <a:pt x="137" y="418"/>
                  </a:cubicBezTo>
                  <a:cubicBezTo>
                    <a:pt x="141" y="411"/>
                    <a:pt x="143" y="404"/>
                    <a:pt x="144" y="396"/>
                  </a:cubicBezTo>
                  <a:cubicBezTo>
                    <a:pt x="145" y="391"/>
                    <a:pt x="146" y="387"/>
                    <a:pt x="146" y="383"/>
                  </a:cubicBezTo>
                  <a:cubicBezTo>
                    <a:pt x="148" y="377"/>
                    <a:pt x="148" y="372"/>
                    <a:pt x="147" y="366"/>
                  </a:cubicBezTo>
                  <a:cubicBezTo>
                    <a:pt x="146" y="361"/>
                    <a:pt x="147" y="356"/>
                    <a:pt x="148" y="351"/>
                  </a:cubicBezTo>
                  <a:cubicBezTo>
                    <a:pt x="151" y="344"/>
                    <a:pt x="152" y="337"/>
                    <a:pt x="151" y="330"/>
                  </a:cubicBezTo>
                  <a:cubicBezTo>
                    <a:pt x="149" y="318"/>
                    <a:pt x="149" y="306"/>
                    <a:pt x="153" y="295"/>
                  </a:cubicBezTo>
                  <a:cubicBezTo>
                    <a:pt x="154" y="291"/>
                    <a:pt x="154" y="287"/>
                    <a:pt x="155" y="283"/>
                  </a:cubicBezTo>
                  <a:cubicBezTo>
                    <a:pt x="156" y="274"/>
                    <a:pt x="156" y="266"/>
                    <a:pt x="154" y="257"/>
                  </a:cubicBezTo>
                  <a:cubicBezTo>
                    <a:pt x="153" y="255"/>
                    <a:pt x="153" y="254"/>
                    <a:pt x="153" y="252"/>
                  </a:cubicBezTo>
                  <a:cubicBezTo>
                    <a:pt x="152" y="249"/>
                    <a:pt x="152" y="245"/>
                    <a:pt x="153" y="242"/>
                  </a:cubicBezTo>
                  <a:cubicBezTo>
                    <a:pt x="154" y="238"/>
                    <a:pt x="156" y="235"/>
                    <a:pt x="157" y="231"/>
                  </a:cubicBezTo>
                  <a:cubicBezTo>
                    <a:pt x="158" y="229"/>
                    <a:pt x="158" y="228"/>
                    <a:pt x="158" y="226"/>
                  </a:cubicBezTo>
                  <a:cubicBezTo>
                    <a:pt x="158" y="220"/>
                    <a:pt x="153" y="218"/>
                    <a:pt x="149" y="218"/>
                  </a:cubicBezTo>
                  <a:cubicBezTo>
                    <a:pt x="146" y="218"/>
                    <a:pt x="142" y="220"/>
                    <a:pt x="140" y="222"/>
                  </a:cubicBezTo>
                  <a:cubicBezTo>
                    <a:pt x="137" y="225"/>
                    <a:pt x="135" y="228"/>
                    <a:pt x="133" y="231"/>
                  </a:cubicBezTo>
                  <a:cubicBezTo>
                    <a:pt x="129" y="235"/>
                    <a:pt x="127" y="239"/>
                    <a:pt x="124" y="243"/>
                  </a:cubicBezTo>
                  <a:cubicBezTo>
                    <a:pt x="120" y="248"/>
                    <a:pt x="115" y="253"/>
                    <a:pt x="109" y="257"/>
                  </a:cubicBezTo>
                  <a:cubicBezTo>
                    <a:pt x="107" y="258"/>
                    <a:pt x="106" y="260"/>
                    <a:pt x="104" y="261"/>
                  </a:cubicBezTo>
                  <a:cubicBezTo>
                    <a:pt x="99" y="264"/>
                    <a:pt x="95" y="268"/>
                    <a:pt x="92" y="272"/>
                  </a:cubicBezTo>
                  <a:cubicBezTo>
                    <a:pt x="87" y="278"/>
                    <a:pt x="82" y="283"/>
                    <a:pt x="76" y="288"/>
                  </a:cubicBezTo>
                  <a:cubicBezTo>
                    <a:pt x="74" y="290"/>
                    <a:pt x="71" y="292"/>
                    <a:pt x="69" y="295"/>
                  </a:cubicBezTo>
                  <a:cubicBezTo>
                    <a:pt x="67" y="297"/>
                    <a:pt x="66" y="299"/>
                    <a:pt x="64" y="301"/>
                  </a:cubicBezTo>
                  <a:cubicBezTo>
                    <a:pt x="57" y="307"/>
                    <a:pt x="52" y="315"/>
                    <a:pt x="48" y="323"/>
                  </a:cubicBezTo>
                  <a:cubicBezTo>
                    <a:pt x="46" y="327"/>
                    <a:pt x="43" y="330"/>
                    <a:pt x="40" y="333"/>
                  </a:cubicBezTo>
                  <a:cubicBezTo>
                    <a:pt x="33" y="339"/>
                    <a:pt x="27" y="346"/>
                    <a:pt x="20" y="351"/>
                  </a:cubicBezTo>
                  <a:cubicBezTo>
                    <a:pt x="17" y="352"/>
                    <a:pt x="15" y="355"/>
                    <a:pt x="12" y="357"/>
                  </a:cubicBezTo>
                  <a:cubicBezTo>
                    <a:pt x="11" y="358"/>
                    <a:pt x="10" y="358"/>
                    <a:pt x="9" y="359"/>
                  </a:cubicBezTo>
                  <a:cubicBezTo>
                    <a:pt x="7" y="360"/>
                    <a:pt x="3" y="359"/>
                    <a:pt x="2" y="357"/>
                  </a:cubicBezTo>
                  <a:cubicBezTo>
                    <a:pt x="1" y="356"/>
                    <a:pt x="0" y="354"/>
                    <a:pt x="0" y="352"/>
                  </a:cubicBezTo>
                  <a:cubicBezTo>
                    <a:pt x="0" y="348"/>
                    <a:pt x="0" y="345"/>
                    <a:pt x="2" y="341"/>
                  </a:cubicBezTo>
                  <a:cubicBezTo>
                    <a:pt x="2" y="339"/>
                    <a:pt x="3" y="338"/>
                    <a:pt x="4" y="337"/>
                  </a:cubicBezTo>
                  <a:cubicBezTo>
                    <a:pt x="5" y="335"/>
                    <a:pt x="7" y="333"/>
                    <a:pt x="8" y="331"/>
                  </a:cubicBezTo>
                  <a:cubicBezTo>
                    <a:pt x="15" y="318"/>
                    <a:pt x="26" y="307"/>
                    <a:pt x="37" y="296"/>
                  </a:cubicBezTo>
                  <a:cubicBezTo>
                    <a:pt x="38" y="295"/>
                    <a:pt x="40" y="293"/>
                    <a:pt x="42" y="292"/>
                  </a:cubicBezTo>
                  <a:cubicBezTo>
                    <a:pt x="44" y="290"/>
                    <a:pt x="45" y="288"/>
                    <a:pt x="47" y="285"/>
                  </a:cubicBezTo>
                  <a:cubicBezTo>
                    <a:pt x="47" y="284"/>
                    <a:pt x="48" y="282"/>
                    <a:pt x="49" y="281"/>
                  </a:cubicBezTo>
                  <a:cubicBezTo>
                    <a:pt x="52" y="274"/>
                    <a:pt x="57" y="267"/>
                    <a:pt x="62" y="262"/>
                  </a:cubicBezTo>
                  <a:cubicBezTo>
                    <a:pt x="64" y="260"/>
                    <a:pt x="65" y="258"/>
                    <a:pt x="67" y="256"/>
                  </a:cubicBezTo>
                  <a:cubicBezTo>
                    <a:pt x="71" y="252"/>
                    <a:pt x="74" y="247"/>
                    <a:pt x="77" y="242"/>
                  </a:cubicBezTo>
                  <a:cubicBezTo>
                    <a:pt x="82" y="235"/>
                    <a:pt x="87" y="228"/>
                    <a:pt x="91" y="221"/>
                  </a:cubicBezTo>
                  <a:cubicBezTo>
                    <a:pt x="94" y="215"/>
                    <a:pt x="98" y="210"/>
                    <a:pt x="102" y="206"/>
                  </a:cubicBezTo>
                  <a:cubicBezTo>
                    <a:pt x="104" y="204"/>
                    <a:pt x="107" y="202"/>
                    <a:pt x="108" y="200"/>
                  </a:cubicBezTo>
                  <a:cubicBezTo>
                    <a:pt x="110" y="198"/>
                    <a:pt x="113" y="195"/>
                    <a:pt x="114" y="192"/>
                  </a:cubicBezTo>
                  <a:cubicBezTo>
                    <a:pt x="121" y="181"/>
                    <a:pt x="128" y="171"/>
                    <a:pt x="136" y="160"/>
                  </a:cubicBezTo>
                  <a:cubicBezTo>
                    <a:pt x="138" y="157"/>
                    <a:pt x="141" y="154"/>
                    <a:pt x="143" y="151"/>
                  </a:cubicBezTo>
                  <a:cubicBezTo>
                    <a:pt x="148" y="143"/>
                    <a:pt x="154" y="136"/>
                    <a:pt x="161" y="129"/>
                  </a:cubicBezTo>
                  <a:cubicBezTo>
                    <a:pt x="163" y="127"/>
                    <a:pt x="165" y="125"/>
                    <a:pt x="166" y="123"/>
                  </a:cubicBezTo>
                  <a:cubicBezTo>
                    <a:pt x="174" y="111"/>
                    <a:pt x="182" y="100"/>
                    <a:pt x="190" y="88"/>
                  </a:cubicBezTo>
                  <a:cubicBezTo>
                    <a:pt x="194" y="83"/>
                    <a:pt x="197" y="78"/>
                    <a:pt x="199" y="72"/>
                  </a:cubicBezTo>
                  <a:cubicBezTo>
                    <a:pt x="200" y="68"/>
                    <a:pt x="202" y="65"/>
                    <a:pt x="203" y="61"/>
                  </a:cubicBezTo>
                  <a:cubicBezTo>
                    <a:pt x="206" y="53"/>
                    <a:pt x="209" y="45"/>
                    <a:pt x="212" y="38"/>
                  </a:cubicBezTo>
                  <a:cubicBezTo>
                    <a:pt x="215" y="33"/>
                    <a:pt x="216" y="27"/>
                    <a:pt x="216" y="22"/>
                  </a:cubicBezTo>
                  <a:cubicBezTo>
                    <a:pt x="216" y="19"/>
                    <a:pt x="216" y="17"/>
                    <a:pt x="216" y="15"/>
                  </a:cubicBezTo>
                  <a:cubicBezTo>
                    <a:pt x="217" y="13"/>
                    <a:pt x="217" y="12"/>
                    <a:pt x="217" y="10"/>
                  </a:cubicBezTo>
                  <a:cubicBezTo>
                    <a:pt x="218" y="5"/>
                    <a:pt x="220" y="2"/>
                    <a:pt x="226" y="1"/>
                  </a:cubicBezTo>
                  <a:cubicBezTo>
                    <a:pt x="227" y="1"/>
                    <a:pt x="228" y="1"/>
                    <a:pt x="229" y="1"/>
                  </a:cubicBezTo>
                  <a:cubicBezTo>
                    <a:pt x="232" y="0"/>
                    <a:pt x="234" y="0"/>
                    <a:pt x="24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0">
              <a:extLst>
                <a:ext uri="{FF2B5EF4-FFF2-40B4-BE49-F238E27FC236}">
                  <a16:creationId xmlns:a16="http://schemas.microsoft.com/office/drawing/2014/main" id="{ACCD44F4-33EF-4BA2-8FC3-021099B5D8D5}"/>
                </a:ext>
              </a:extLst>
            </p:cNvPr>
            <p:cNvSpPr>
              <a:spLocks/>
            </p:cNvSpPr>
            <p:nvPr/>
          </p:nvSpPr>
          <p:spPr bwMode="auto">
            <a:xfrm>
              <a:off x="5416552" y="6459538"/>
              <a:ext cx="190500" cy="415925"/>
            </a:xfrm>
            <a:custGeom>
              <a:avLst/>
              <a:gdLst>
                <a:gd name="T0" fmla="*/ 0 w 218"/>
                <a:gd name="T1" fmla="*/ 389 h 483"/>
                <a:gd name="T2" fmla="*/ 0 w 218"/>
                <a:gd name="T3" fmla="*/ 357 h 483"/>
                <a:gd name="T4" fmla="*/ 0 w 218"/>
                <a:gd name="T5" fmla="*/ 334 h 483"/>
                <a:gd name="T6" fmla="*/ 9 w 218"/>
                <a:gd name="T7" fmla="*/ 293 h 483"/>
                <a:gd name="T8" fmla="*/ 15 w 218"/>
                <a:gd name="T9" fmla="*/ 281 h 483"/>
                <a:gd name="T10" fmla="*/ 19 w 218"/>
                <a:gd name="T11" fmla="*/ 268 h 483"/>
                <a:gd name="T12" fmla="*/ 23 w 218"/>
                <a:gd name="T13" fmla="*/ 259 h 483"/>
                <a:gd name="T14" fmla="*/ 25 w 218"/>
                <a:gd name="T15" fmla="*/ 254 h 483"/>
                <a:gd name="T16" fmla="*/ 46 w 218"/>
                <a:gd name="T17" fmla="*/ 210 h 483"/>
                <a:gd name="T18" fmla="*/ 53 w 218"/>
                <a:gd name="T19" fmla="*/ 190 h 483"/>
                <a:gd name="T20" fmla="*/ 59 w 218"/>
                <a:gd name="T21" fmla="*/ 176 h 483"/>
                <a:gd name="T22" fmla="*/ 70 w 218"/>
                <a:gd name="T23" fmla="*/ 156 h 483"/>
                <a:gd name="T24" fmla="*/ 81 w 218"/>
                <a:gd name="T25" fmla="*/ 135 h 483"/>
                <a:gd name="T26" fmla="*/ 86 w 218"/>
                <a:gd name="T27" fmla="*/ 126 h 483"/>
                <a:gd name="T28" fmla="*/ 94 w 218"/>
                <a:gd name="T29" fmla="*/ 114 h 483"/>
                <a:gd name="T30" fmla="*/ 101 w 218"/>
                <a:gd name="T31" fmla="*/ 104 h 483"/>
                <a:gd name="T32" fmla="*/ 118 w 218"/>
                <a:gd name="T33" fmla="*/ 79 h 483"/>
                <a:gd name="T34" fmla="*/ 139 w 218"/>
                <a:gd name="T35" fmla="*/ 51 h 483"/>
                <a:gd name="T36" fmla="*/ 141 w 218"/>
                <a:gd name="T37" fmla="*/ 49 h 483"/>
                <a:gd name="T38" fmla="*/ 172 w 218"/>
                <a:gd name="T39" fmla="*/ 17 h 483"/>
                <a:gd name="T40" fmla="*/ 187 w 218"/>
                <a:gd name="T41" fmla="*/ 5 h 483"/>
                <a:gd name="T42" fmla="*/ 208 w 218"/>
                <a:gd name="T43" fmla="*/ 2 h 483"/>
                <a:gd name="T44" fmla="*/ 213 w 218"/>
                <a:gd name="T45" fmla="*/ 4 h 483"/>
                <a:gd name="T46" fmla="*/ 216 w 218"/>
                <a:gd name="T47" fmla="*/ 16 h 483"/>
                <a:gd name="T48" fmla="*/ 215 w 218"/>
                <a:gd name="T49" fmla="*/ 19 h 483"/>
                <a:gd name="T50" fmla="*/ 211 w 218"/>
                <a:gd name="T51" fmla="*/ 26 h 483"/>
                <a:gd name="T52" fmla="*/ 205 w 218"/>
                <a:gd name="T53" fmla="*/ 42 h 483"/>
                <a:gd name="T54" fmla="*/ 192 w 218"/>
                <a:gd name="T55" fmla="*/ 77 h 483"/>
                <a:gd name="T56" fmla="*/ 176 w 218"/>
                <a:gd name="T57" fmla="*/ 101 h 483"/>
                <a:gd name="T58" fmla="*/ 171 w 218"/>
                <a:gd name="T59" fmla="*/ 110 h 483"/>
                <a:gd name="T60" fmla="*/ 166 w 218"/>
                <a:gd name="T61" fmla="*/ 120 h 483"/>
                <a:gd name="T62" fmla="*/ 154 w 218"/>
                <a:gd name="T63" fmla="*/ 143 h 483"/>
                <a:gd name="T64" fmla="*/ 148 w 218"/>
                <a:gd name="T65" fmla="*/ 153 h 483"/>
                <a:gd name="T66" fmla="*/ 137 w 218"/>
                <a:gd name="T67" fmla="*/ 171 h 483"/>
                <a:gd name="T68" fmla="*/ 132 w 218"/>
                <a:gd name="T69" fmla="*/ 184 h 483"/>
                <a:gd name="T70" fmla="*/ 123 w 218"/>
                <a:gd name="T71" fmla="*/ 203 h 483"/>
                <a:gd name="T72" fmla="*/ 120 w 218"/>
                <a:gd name="T73" fmla="*/ 213 h 483"/>
                <a:gd name="T74" fmla="*/ 114 w 218"/>
                <a:gd name="T75" fmla="*/ 232 h 483"/>
                <a:gd name="T76" fmla="*/ 106 w 218"/>
                <a:gd name="T77" fmla="*/ 251 h 483"/>
                <a:gd name="T78" fmla="*/ 100 w 218"/>
                <a:gd name="T79" fmla="*/ 262 h 483"/>
                <a:gd name="T80" fmla="*/ 93 w 218"/>
                <a:gd name="T81" fmla="*/ 269 h 483"/>
                <a:gd name="T82" fmla="*/ 87 w 218"/>
                <a:gd name="T83" fmla="*/ 281 h 483"/>
                <a:gd name="T84" fmla="*/ 75 w 218"/>
                <a:gd name="T85" fmla="*/ 318 h 483"/>
                <a:gd name="T86" fmla="*/ 68 w 218"/>
                <a:gd name="T87" fmla="*/ 336 h 483"/>
                <a:gd name="T88" fmla="*/ 63 w 218"/>
                <a:gd name="T89" fmla="*/ 352 h 483"/>
                <a:gd name="T90" fmla="*/ 57 w 218"/>
                <a:gd name="T91" fmla="*/ 420 h 483"/>
                <a:gd name="T92" fmla="*/ 63 w 218"/>
                <a:gd name="T93" fmla="*/ 443 h 483"/>
                <a:gd name="T94" fmla="*/ 66 w 218"/>
                <a:gd name="T95" fmla="*/ 451 h 483"/>
                <a:gd name="T96" fmla="*/ 66 w 218"/>
                <a:gd name="T97" fmla="*/ 454 h 483"/>
                <a:gd name="T98" fmla="*/ 60 w 218"/>
                <a:gd name="T99" fmla="*/ 461 h 483"/>
                <a:gd name="T100" fmla="*/ 54 w 218"/>
                <a:gd name="T101" fmla="*/ 462 h 483"/>
                <a:gd name="T102" fmla="*/ 45 w 218"/>
                <a:gd name="T103" fmla="*/ 467 h 483"/>
                <a:gd name="T104" fmla="*/ 39 w 218"/>
                <a:gd name="T105" fmla="*/ 475 h 483"/>
                <a:gd name="T106" fmla="*/ 34 w 218"/>
                <a:gd name="T107" fmla="*/ 479 h 483"/>
                <a:gd name="T108" fmla="*/ 23 w 218"/>
                <a:gd name="T109" fmla="*/ 481 h 483"/>
                <a:gd name="T110" fmla="*/ 12 w 218"/>
                <a:gd name="T111" fmla="*/ 477 h 483"/>
                <a:gd name="T112" fmla="*/ 1 w 218"/>
                <a:gd name="T113" fmla="*/ 461 h 483"/>
                <a:gd name="T114" fmla="*/ 0 w 218"/>
                <a:gd name="T115" fmla="*/ 446 h 483"/>
                <a:gd name="T116" fmla="*/ 0 w 218"/>
                <a:gd name="T117" fmla="*/ 412 h 483"/>
                <a:gd name="T118" fmla="*/ 0 w 218"/>
                <a:gd name="T119" fmla="*/ 389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 h="483">
                  <a:moveTo>
                    <a:pt x="0" y="389"/>
                  </a:moveTo>
                  <a:cubicBezTo>
                    <a:pt x="0" y="380"/>
                    <a:pt x="0" y="368"/>
                    <a:pt x="0" y="357"/>
                  </a:cubicBezTo>
                  <a:cubicBezTo>
                    <a:pt x="0" y="349"/>
                    <a:pt x="0" y="342"/>
                    <a:pt x="0" y="334"/>
                  </a:cubicBezTo>
                  <a:cubicBezTo>
                    <a:pt x="1" y="320"/>
                    <a:pt x="4" y="306"/>
                    <a:pt x="9" y="293"/>
                  </a:cubicBezTo>
                  <a:cubicBezTo>
                    <a:pt x="11" y="289"/>
                    <a:pt x="13" y="285"/>
                    <a:pt x="15" y="281"/>
                  </a:cubicBezTo>
                  <a:cubicBezTo>
                    <a:pt x="16" y="277"/>
                    <a:pt x="18" y="272"/>
                    <a:pt x="19" y="268"/>
                  </a:cubicBezTo>
                  <a:cubicBezTo>
                    <a:pt x="20" y="265"/>
                    <a:pt x="21" y="262"/>
                    <a:pt x="23" y="259"/>
                  </a:cubicBezTo>
                  <a:cubicBezTo>
                    <a:pt x="24" y="257"/>
                    <a:pt x="25" y="256"/>
                    <a:pt x="25" y="254"/>
                  </a:cubicBezTo>
                  <a:cubicBezTo>
                    <a:pt x="31" y="239"/>
                    <a:pt x="38" y="225"/>
                    <a:pt x="46" y="210"/>
                  </a:cubicBezTo>
                  <a:cubicBezTo>
                    <a:pt x="49" y="204"/>
                    <a:pt x="51" y="197"/>
                    <a:pt x="53" y="190"/>
                  </a:cubicBezTo>
                  <a:cubicBezTo>
                    <a:pt x="54" y="185"/>
                    <a:pt x="56" y="180"/>
                    <a:pt x="59" y="176"/>
                  </a:cubicBezTo>
                  <a:cubicBezTo>
                    <a:pt x="63" y="170"/>
                    <a:pt x="66" y="162"/>
                    <a:pt x="70" y="156"/>
                  </a:cubicBezTo>
                  <a:cubicBezTo>
                    <a:pt x="74" y="149"/>
                    <a:pt x="78" y="142"/>
                    <a:pt x="81" y="135"/>
                  </a:cubicBezTo>
                  <a:cubicBezTo>
                    <a:pt x="83" y="132"/>
                    <a:pt x="85" y="129"/>
                    <a:pt x="86" y="126"/>
                  </a:cubicBezTo>
                  <a:cubicBezTo>
                    <a:pt x="89" y="122"/>
                    <a:pt x="92" y="118"/>
                    <a:pt x="94" y="114"/>
                  </a:cubicBezTo>
                  <a:cubicBezTo>
                    <a:pt x="96" y="110"/>
                    <a:pt x="99" y="107"/>
                    <a:pt x="101" y="104"/>
                  </a:cubicBezTo>
                  <a:cubicBezTo>
                    <a:pt x="107" y="96"/>
                    <a:pt x="112" y="87"/>
                    <a:pt x="118" y="79"/>
                  </a:cubicBezTo>
                  <a:cubicBezTo>
                    <a:pt x="124" y="69"/>
                    <a:pt x="132" y="60"/>
                    <a:pt x="139" y="51"/>
                  </a:cubicBezTo>
                  <a:cubicBezTo>
                    <a:pt x="140" y="50"/>
                    <a:pt x="141" y="49"/>
                    <a:pt x="141" y="49"/>
                  </a:cubicBezTo>
                  <a:cubicBezTo>
                    <a:pt x="152" y="39"/>
                    <a:pt x="161" y="27"/>
                    <a:pt x="172" y="17"/>
                  </a:cubicBezTo>
                  <a:cubicBezTo>
                    <a:pt x="176" y="12"/>
                    <a:pt x="181" y="8"/>
                    <a:pt x="187" y="5"/>
                  </a:cubicBezTo>
                  <a:cubicBezTo>
                    <a:pt x="194" y="1"/>
                    <a:pt x="201" y="0"/>
                    <a:pt x="208" y="2"/>
                  </a:cubicBezTo>
                  <a:cubicBezTo>
                    <a:pt x="210" y="2"/>
                    <a:pt x="211" y="3"/>
                    <a:pt x="213" y="4"/>
                  </a:cubicBezTo>
                  <a:cubicBezTo>
                    <a:pt x="216" y="6"/>
                    <a:pt x="218" y="12"/>
                    <a:pt x="216" y="16"/>
                  </a:cubicBezTo>
                  <a:cubicBezTo>
                    <a:pt x="216" y="17"/>
                    <a:pt x="215" y="18"/>
                    <a:pt x="215" y="19"/>
                  </a:cubicBezTo>
                  <a:cubicBezTo>
                    <a:pt x="214" y="21"/>
                    <a:pt x="212" y="24"/>
                    <a:pt x="211" y="26"/>
                  </a:cubicBezTo>
                  <a:cubicBezTo>
                    <a:pt x="208" y="31"/>
                    <a:pt x="206" y="36"/>
                    <a:pt x="205" y="42"/>
                  </a:cubicBezTo>
                  <a:cubicBezTo>
                    <a:pt x="204" y="55"/>
                    <a:pt x="199" y="66"/>
                    <a:pt x="192" y="77"/>
                  </a:cubicBezTo>
                  <a:cubicBezTo>
                    <a:pt x="187" y="85"/>
                    <a:pt x="181" y="93"/>
                    <a:pt x="176" y="101"/>
                  </a:cubicBezTo>
                  <a:cubicBezTo>
                    <a:pt x="174" y="104"/>
                    <a:pt x="172" y="107"/>
                    <a:pt x="171" y="110"/>
                  </a:cubicBezTo>
                  <a:cubicBezTo>
                    <a:pt x="169" y="113"/>
                    <a:pt x="168" y="117"/>
                    <a:pt x="166" y="120"/>
                  </a:cubicBezTo>
                  <a:cubicBezTo>
                    <a:pt x="162" y="128"/>
                    <a:pt x="158" y="135"/>
                    <a:pt x="154" y="143"/>
                  </a:cubicBezTo>
                  <a:cubicBezTo>
                    <a:pt x="153" y="146"/>
                    <a:pt x="150" y="149"/>
                    <a:pt x="148" y="153"/>
                  </a:cubicBezTo>
                  <a:cubicBezTo>
                    <a:pt x="145" y="159"/>
                    <a:pt x="141" y="165"/>
                    <a:pt x="137" y="171"/>
                  </a:cubicBezTo>
                  <a:cubicBezTo>
                    <a:pt x="135" y="175"/>
                    <a:pt x="133" y="179"/>
                    <a:pt x="132" y="184"/>
                  </a:cubicBezTo>
                  <a:cubicBezTo>
                    <a:pt x="130" y="191"/>
                    <a:pt x="128" y="197"/>
                    <a:pt x="123" y="203"/>
                  </a:cubicBezTo>
                  <a:cubicBezTo>
                    <a:pt x="121" y="206"/>
                    <a:pt x="120" y="209"/>
                    <a:pt x="120" y="213"/>
                  </a:cubicBezTo>
                  <a:cubicBezTo>
                    <a:pt x="119" y="219"/>
                    <a:pt x="117" y="226"/>
                    <a:pt x="114" y="232"/>
                  </a:cubicBezTo>
                  <a:cubicBezTo>
                    <a:pt x="110" y="238"/>
                    <a:pt x="109" y="244"/>
                    <a:pt x="106" y="251"/>
                  </a:cubicBezTo>
                  <a:cubicBezTo>
                    <a:pt x="105" y="255"/>
                    <a:pt x="103" y="259"/>
                    <a:pt x="100" y="262"/>
                  </a:cubicBezTo>
                  <a:cubicBezTo>
                    <a:pt x="97" y="264"/>
                    <a:pt x="95" y="267"/>
                    <a:pt x="93" y="269"/>
                  </a:cubicBezTo>
                  <a:cubicBezTo>
                    <a:pt x="90" y="273"/>
                    <a:pt x="88" y="277"/>
                    <a:pt x="87" y="281"/>
                  </a:cubicBezTo>
                  <a:cubicBezTo>
                    <a:pt x="86" y="294"/>
                    <a:pt x="82" y="306"/>
                    <a:pt x="75" y="318"/>
                  </a:cubicBezTo>
                  <a:cubicBezTo>
                    <a:pt x="72" y="324"/>
                    <a:pt x="70" y="330"/>
                    <a:pt x="68" y="336"/>
                  </a:cubicBezTo>
                  <a:cubicBezTo>
                    <a:pt x="66" y="342"/>
                    <a:pt x="65" y="347"/>
                    <a:pt x="63" y="352"/>
                  </a:cubicBezTo>
                  <a:cubicBezTo>
                    <a:pt x="57" y="375"/>
                    <a:pt x="55" y="397"/>
                    <a:pt x="57" y="420"/>
                  </a:cubicBezTo>
                  <a:cubicBezTo>
                    <a:pt x="57" y="428"/>
                    <a:pt x="59" y="436"/>
                    <a:pt x="63" y="443"/>
                  </a:cubicBezTo>
                  <a:cubicBezTo>
                    <a:pt x="64" y="445"/>
                    <a:pt x="65" y="448"/>
                    <a:pt x="66" y="451"/>
                  </a:cubicBezTo>
                  <a:cubicBezTo>
                    <a:pt x="66" y="452"/>
                    <a:pt x="66" y="453"/>
                    <a:pt x="66" y="454"/>
                  </a:cubicBezTo>
                  <a:cubicBezTo>
                    <a:pt x="66" y="457"/>
                    <a:pt x="63" y="461"/>
                    <a:pt x="60" y="461"/>
                  </a:cubicBezTo>
                  <a:cubicBezTo>
                    <a:pt x="58" y="462"/>
                    <a:pt x="56" y="462"/>
                    <a:pt x="54" y="462"/>
                  </a:cubicBezTo>
                  <a:cubicBezTo>
                    <a:pt x="50" y="463"/>
                    <a:pt x="47" y="464"/>
                    <a:pt x="45" y="467"/>
                  </a:cubicBezTo>
                  <a:cubicBezTo>
                    <a:pt x="43" y="470"/>
                    <a:pt x="41" y="472"/>
                    <a:pt x="39" y="475"/>
                  </a:cubicBezTo>
                  <a:cubicBezTo>
                    <a:pt x="38" y="477"/>
                    <a:pt x="36" y="478"/>
                    <a:pt x="34" y="479"/>
                  </a:cubicBezTo>
                  <a:cubicBezTo>
                    <a:pt x="31" y="482"/>
                    <a:pt x="27" y="483"/>
                    <a:pt x="23" y="481"/>
                  </a:cubicBezTo>
                  <a:cubicBezTo>
                    <a:pt x="19" y="480"/>
                    <a:pt x="16" y="478"/>
                    <a:pt x="12" y="477"/>
                  </a:cubicBezTo>
                  <a:cubicBezTo>
                    <a:pt x="6" y="474"/>
                    <a:pt x="2" y="468"/>
                    <a:pt x="1" y="461"/>
                  </a:cubicBezTo>
                  <a:cubicBezTo>
                    <a:pt x="0" y="456"/>
                    <a:pt x="0" y="451"/>
                    <a:pt x="0" y="446"/>
                  </a:cubicBezTo>
                  <a:cubicBezTo>
                    <a:pt x="0" y="435"/>
                    <a:pt x="0" y="424"/>
                    <a:pt x="0" y="412"/>
                  </a:cubicBezTo>
                  <a:cubicBezTo>
                    <a:pt x="0" y="405"/>
                    <a:pt x="0" y="398"/>
                    <a:pt x="0" y="38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
              <a:extLst>
                <a:ext uri="{FF2B5EF4-FFF2-40B4-BE49-F238E27FC236}">
                  <a16:creationId xmlns:a16="http://schemas.microsoft.com/office/drawing/2014/main" id="{1F743FB5-E570-4A66-B4F9-14C79EB11BED}"/>
                </a:ext>
              </a:extLst>
            </p:cNvPr>
            <p:cNvSpPr>
              <a:spLocks/>
            </p:cNvSpPr>
            <p:nvPr/>
          </p:nvSpPr>
          <p:spPr bwMode="auto">
            <a:xfrm>
              <a:off x="6929439" y="5391150"/>
              <a:ext cx="211138" cy="477838"/>
            </a:xfrm>
            <a:custGeom>
              <a:avLst/>
              <a:gdLst>
                <a:gd name="T0" fmla="*/ 106 w 240"/>
                <a:gd name="T1" fmla="*/ 460 h 555"/>
                <a:gd name="T2" fmla="*/ 112 w 240"/>
                <a:gd name="T3" fmla="*/ 417 h 555"/>
                <a:gd name="T4" fmla="*/ 117 w 240"/>
                <a:gd name="T5" fmla="*/ 383 h 555"/>
                <a:gd name="T6" fmla="*/ 122 w 240"/>
                <a:gd name="T7" fmla="*/ 344 h 555"/>
                <a:gd name="T8" fmla="*/ 122 w 240"/>
                <a:gd name="T9" fmla="*/ 309 h 555"/>
                <a:gd name="T10" fmla="*/ 125 w 240"/>
                <a:gd name="T11" fmla="*/ 276 h 555"/>
                <a:gd name="T12" fmla="*/ 127 w 240"/>
                <a:gd name="T13" fmla="*/ 256 h 555"/>
                <a:gd name="T14" fmla="*/ 127 w 240"/>
                <a:gd name="T15" fmla="*/ 217 h 555"/>
                <a:gd name="T16" fmla="*/ 125 w 240"/>
                <a:gd name="T17" fmla="*/ 205 h 555"/>
                <a:gd name="T18" fmla="*/ 113 w 240"/>
                <a:gd name="T19" fmla="*/ 207 h 555"/>
                <a:gd name="T20" fmla="*/ 88 w 240"/>
                <a:gd name="T21" fmla="*/ 234 h 555"/>
                <a:gd name="T22" fmla="*/ 58 w 240"/>
                <a:gd name="T23" fmla="*/ 258 h 555"/>
                <a:gd name="T24" fmla="*/ 35 w 240"/>
                <a:gd name="T25" fmla="*/ 272 h 555"/>
                <a:gd name="T26" fmla="*/ 4 w 240"/>
                <a:gd name="T27" fmla="*/ 288 h 555"/>
                <a:gd name="T28" fmla="*/ 1 w 240"/>
                <a:gd name="T29" fmla="*/ 282 h 555"/>
                <a:gd name="T30" fmla="*/ 22 w 240"/>
                <a:gd name="T31" fmla="*/ 264 h 555"/>
                <a:gd name="T32" fmla="*/ 48 w 240"/>
                <a:gd name="T33" fmla="*/ 237 h 555"/>
                <a:gd name="T34" fmla="*/ 62 w 240"/>
                <a:gd name="T35" fmla="*/ 213 h 555"/>
                <a:gd name="T36" fmla="*/ 78 w 240"/>
                <a:gd name="T37" fmla="*/ 191 h 555"/>
                <a:gd name="T38" fmla="*/ 97 w 240"/>
                <a:gd name="T39" fmla="*/ 160 h 555"/>
                <a:gd name="T40" fmla="*/ 107 w 240"/>
                <a:gd name="T41" fmla="*/ 141 h 555"/>
                <a:gd name="T42" fmla="*/ 129 w 240"/>
                <a:gd name="T43" fmla="*/ 107 h 555"/>
                <a:gd name="T44" fmla="*/ 147 w 240"/>
                <a:gd name="T45" fmla="*/ 75 h 555"/>
                <a:gd name="T46" fmla="*/ 159 w 240"/>
                <a:gd name="T47" fmla="*/ 42 h 555"/>
                <a:gd name="T48" fmla="*/ 161 w 240"/>
                <a:gd name="T49" fmla="*/ 17 h 555"/>
                <a:gd name="T50" fmla="*/ 173 w 240"/>
                <a:gd name="T51" fmla="*/ 0 h 555"/>
                <a:gd name="T52" fmla="*/ 221 w 240"/>
                <a:gd name="T53" fmla="*/ 25 h 555"/>
                <a:gd name="T54" fmla="*/ 237 w 240"/>
                <a:gd name="T55" fmla="*/ 50 h 555"/>
                <a:gd name="T56" fmla="*/ 227 w 240"/>
                <a:gd name="T57" fmla="*/ 94 h 555"/>
                <a:gd name="T58" fmla="*/ 219 w 240"/>
                <a:gd name="T59" fmla="*/ 106 h 555"/>
                <a:gd name="T60" fmla="*/ 176 w 240"/>
                <a:gd name="T61" fmla="*/ 149 h 555"/>
                <a:gd name="T62" fmla="*/ 142 w 240"/>
                <a:gd name="T63" fmla="*/ 178 h 555"/>
                <a:gd name="T64" fmla="*/ 143 w 240"/>
                <a:gd name="T65" fmla="*/ 198 h 555"/>
                <a:gd name="T66" fmla="*/ 156 w 240"/>
                <a:gd name="T67" fmla="*/ 211 h 555"/>
                <a:gd name="T68" fmla="*/ 171 w 240"/>
                <a:gd name="T69" fmla="*/ 246 h 555"/>
                <a:gd name="T70" fmla="*/ 164 w 240"/>
                <a:gd name="T71" fmla="*/ 265 h 555"/>
                <a:gd name="T72" fmla="*/ 148 w 240"/>
                <a:gd name="T73" fmla="*/ 330 h 555"/>
                <a:gd name="T74" fmla="*/ 148 w 240"/>
                <a:gd name="T75" fmla="*/ 378 h 555"/>
                <a:gd name="T76" fmla="*/ 146 w 240"/>
                <a:gd name="T77" fmla="*/ 402 h 555"/>
                <a:gd name="T78" fmla="*/ 143 w 240"/>
                <a:gd name="T79" fmla="*/ 451 h 555"/>
                <a:gd name="T80" fmla="*/ 144 w 240"/>
                <a:gd name="T81" fmla="*/ 510 h 555"/>
                <a:gd name="T82" fmla="*/ 136 w 240"/>
                <a:gd name="T83" fmla="*/ 549 h 555"/>
                <a:gd name="T84" fmla="*/ 124 w 240"/>
                <a:gd name="T85" fmla="*/ 555 h 555"/>
                <a:gd name="T86" fmla="*/ 104 w 240"/>
                <a:gd name="T87" fmla="*/ 525 h 555"/>
                <a:gd name="T88" fmla="*/ 98 w 240"/>
                <a:gd name="T89" fmla="*/ 492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555">
                  <a:moveTo>
                    <a:pt x="98" y="492"/>
                  </a:moveTo>
                  <a:cubicBezTo>
                    <a:pt x="98" y="481"/>
                    <a:pt x="100" y="470"/>
                    <a:pt x="106" y="460"/>
                  </a:cubicBezTo>
                  <a:cubicBezTo>
                    <a:pt x="111" y="451"/>
                    <a:pt x="113" y="442"/>
                    <a:pt x="113" y="432"/>
                  </a:cubicBezTo>
                  <a:cubicBezTo>
                    <a:pt x="112" y="427"/>
                    <a:pt x="112" y="422"/>
                    <a:pt x="112" y="417"/>
                  </a:cubicBezTo>
                  <a:cubicBezTo>
                    <a:pt x="112" y="413"/>
                    <a:pt x="113" y="408"/>
                    <a:pt x="114" y="404"/>
                  </a:cubicBezTo>
                  <a:cubicBezTo>
                    <a:pt x="116" y="397"/>
                    <a:pt x="117" y="390"/>
                    <a:pt x="117" y="383"/>
                  </a:cubicBezTo>
                  <a:cubicBezTo>
                    <a:pt x="117" y="372"/>
                    <a:pt x="118" y="362"/>
                    <a:pt x="120" y="353"/>
                  </a:cubicBezTo>
                  <a:cubicBezTo>
                    <a:pt x="121" y="350"/>
                    <a:pt x="121" y="347"/>
                    <a:pt x="122" y="344"/>
                  </a:cubicBezTo>
                  <a:cubicBezTo>
                    <a:pt x="123" y="336"/>
                    <a:pt x="124" y="327"/>
                    <a:pt x="123" y="318"/>
                  </a:cubicBezTo>
                  <a:cubicBezTo>
                    <a:pt x="122" y="315"/>
                    <a:pt x="122" y="312"/>
                    <a:pt x="122" y="309"/>
                  </a:cubicBezTo>
                  <a:cubicBezTo>
                    <a:pt x="121" y="304"/>
                    <a:pt x="121" y="298"/>
                    <a:pt x="123" y="293"/>
                  </a:cubicBezTo>
                  <a:cubicBezTo>
                    <a:pt x="125" y="287"/>
                    <a:pt x="126" y="282"/>
                    <a:pt x="125" y="276"/>
                  </a:cubicBezTo>
                  <a:cubicBezTo>
                    <a:pt x="124" y="271"/>
                    <a:pt x="125" y="266"/>
                    <a:pt x="126" y="261"/>
                  </a:cubicBezTo>
                  <a:cubicBezTo>
                    <a:pt x="126" y="260"/>
                    <a:pt x="126" y="258"/>
                    <a:pt x="127" y="256"/>
                  </a:cubicBezTo>
                  <a:cubicBezTo>
                    <a:pt x="127" y="252"/>
                    <a:pt x="128" y="248"/>
                    <a:pt x="127" y="243"/>
                  </a:cubicBezTo>
                  <a:cubicBezTo>
                    <a:pt x="125" y="234"/>
                    <a:pt x="126" y="225"/>
                    <a:pt x="127" y="217"/>
                  </a:cubicBezTo>
                  <a:cubicBezTo>
                    <a:pt x="128" y="214"/>
                    <a:pt x="128" y="212"/>
                    <a:pt x="127" y="210"/>
                  </a:cubicBezTo>
                  <a:cubicBezTo>
                    <a:pt x="127" y="208"/>
                    <a:pt x="126" y="207"/>
                    <a:pt x="125" y="205"/>
                  </a:cubicBezTo>
                  <a:cubicBezTo>
                    <a:pt x="123" y="203"/>
                    <a:pt x="119" y="202"/>
                    <a:pt x="117" y="204"/>
                  </a:cubicBezTo>
                  <a:cubicBezTo>
                    <a:pt x="115" y="205"/>
                    <a:pt x="114" y="206"/>
                    <a:pt x="113" y="207"/>
                  </a:cubicBezTo>
                  <a:cubicBezTo>
                    <a:pt x="108" y="213"/>
                    <a:pt x="103" y="218"/>
                    <a:pt x="98" y="223"/>
                  </a:cubicBezTo>
                  <a:cubicBezTo>
                    <a:pt x="94" y="226"/>
                    <a:pt x="91" y="230"/>
                    <a:pt x="88" y="234"/>
                  </a:cubicBezTo>
                  <a:cubicBezTo>
                    <a:pt x="84" y="239"/>
                    <a:pt x="79" y="243"/>
                    <a:pt x="74" y="246"/>
                  </a:cubicBezTo>
                  <a:cubicBezTo>
                    <a:pt x="68" y="249"/>
                    <a:pt x="62" y="253"/>
                    <a:pt x="58" y="258"/>
                  </a:cubicBezTo>
                  <a:cubicBezTo>
                    <a:pt x="54" y="261"/>
                    <a:pt x="51" y="263"/>
                    <a:pt x="47" y="265"/>
                  </a:cubicBezTo>
                  <a:cubicBezTo>
                    <a:pt x="43" y="268"/>
                    <a:pt x="39" y="270"/>
                    <a:pt x="35" y="272"/>
                  </a:cubicBezTo>
                  <a:cubicBezTo>
                    <a:pt x="27" y="276"/>
                    <a:pt x="19" y="280"/>
                    <a:pt x="12" y="286"/>
                  </a:cubicBezTo>
                  <a:cubicBezTo>
                    <a:pt x="10" y="288"/>
                    <a:pt x="7" y="288"/>
                    <a:pt x="4" y="288"/>
                  </a:cubicBezTo>
                  <a:cubicBezTo>
                    <a:pt x="3" y="288"/>
                    <a:pt x="2" y="287"/>
                    <a:pt x="2" y="286"/>
                  </a:cubicBezTo>
                  <a:cubicBezTo>
                    <a:pt x="0" y="285"/>
                    <a:pt x="0" y="283"/>
                    <a:pt x="1" y="282"/>
                  </a:cubicBezTo>
                  <a:cubicBezTo>
                    <a:pt x="1" y="281"/>
                    <a:pt x="2" y="280"/>
                    <a:pt x="3" y="279"/>
                  </a:cubicBezTo>
                  <a:cubicBezTo>
                    <a:pt x="10" y="275"/>
                    <a:pt x="16" y="269"/>
                    <a:pt x="22" y="264"/>
                  </a:cubicBezTo>
                  <a:cubicBezTo>
                    <a:pt x="26" y="260"/>
                    <a:pt x="29" y="258"/>
                    <a:pt x="32" y="255"/>
                  </a:cubicBezTo>
                  <a:cubicBezTo>
                    <a:pt x="38" y="250"/>
                    <a:pt x="44" y="244"/>
                    <a:pt x="48" y="237"/>
                  </a:cubicBezTo>
                  <a:cubicBezTo>
                    <a:pt x="49" y="235"/>
                    <a:pt x="50" y="233"/>
                    <a:pt x="51" y="231"/>
                  </a:cubicBezTo>
                  <a:cubicBezTo>
                    <a:pt x="56" y="226"/>
                    <a:pt x="59" y="220"/>
                    <a:pt x="62" y="213"/>
                  </a:cubicBezTo>
                  <a:cubicBezTo>
                    <a:pt x="63" y="211"/>
                    <a:pt x="64" y="209"/>
                    <a:pt x="66" y="207"/>
                  </a:cubicBezTo>
                  <a:cubicBezTo>
                    <a:pt x="70" y="202"/>
                    <a:pt x="74" y="197"/>
                    <a:pt x="78" y="191"/>
                  </a:cubicBezTo>
                  <a:cubicBezTo>
                    <a:pt x="82" y="188"/>
                    <a:pt x="84" y="183"/>
                    <a:pt x="86" y="179"/>
                  </a:cubicBezTo>
                  <a:cubicBezTo>
                    <a:pt x="89" y="172"/>
                    <a:pt x="92" y="166"/>
                    <a:pt x="97" y="160"/>
                  </a:cubicBezTo>
                  <a:cubicBezTo>
                    <a:pt x="99" y="157"/>
                    <a:pt x="100" y="153"/>
                    <a:pt x="102" y="149"/>
                  </a:cubicBezTo>
                  <a:cubicBezTo>
                    <a:pt x="103" y="146"/>
                    <a:pt x="104" y="143"/>
                    <a:pt x="107" y="141"/>
                  </a:cubicBezTo>
                  <a:cubicBezTo>
                    <a:pt x="111" y="136"/>
                    <a:pt x="114" y="131"/>
                    <a:pt x="117" y="125"/>
                  </a:cubicBezTo>
                  <a:cubicBezTo>
                    <a:pt x="120" y="119"/>
                    <a:pt x="124" y="113"/>
                    <a:pt x="129" y="107"/>
                  </a:cubicBezTo>
                  <a:cubicBezTo>
                    <a:pt x="132" y="104"/>
                    <a:pt x="134" y="100"/>
                    <a:pt x="136" y="96"/>
                  </a:cubicBezTo>
                  <a:cubicBezTo>
                    <a:pt x="139" y="89"/>
                    <a:pt x="142" y="82"/>
                    <a:pt x="147" y="75"/>
                  </a:cubicBezTo>
                  <a:cubicBezTo>
                    <a:pt x="149" y="73"/>
                    <a:pt x="150" y="70"/>
                    <a:pt x="151" y="68"/>
                  </a:cubicBezTo>
                  <a:cubicBezTo>
                    <a:pt x="153" y="59"/>
                    <a:pt x="156" y="51"/>
                    <a:pt x="159" y="42"/>
                  </a:cubicBezTo>
                  <a:cubicBezTo>
                    <a:pt x="160" y="38"/>
                    <a:pt x="161" y="33"/>
                    <a:pt x="161" y="29"/>
                  </a:cubicBezTo>
                  <a:cubicBezTo>
                    <a:pt x="161" y="25"/>
                    <a:pt x="161" y="21"/>
                    <a:pt x="161" y="17"/>
                  </a:cubicBezTo>
                  <a:cubicBezTo>
                    <a:pt x="161" y="15"/>
                    <a:pt x="161" y="13"/>
                    <a:pt x="161" y="11"/>
                  </a:cubicBezTo>
                  <a:cubicBezTo>
                    <a:pt x="162" y="5"/>
                    <a:pt x="166" y="1"/>
                    <a:pt x="173" y="0"/>
                  </a:cubicBezTo>
                  <a:cubicBezTo>
                    <a:pt x="177" y="0"/>
                    <a:pt x="181" y="0"/>
                    <a:pt x="184" y="2"/>
                  </a:cubicBezTo>
                  <a:cubicBezTo>
                    <a:pt x="198" y="7"/>
                    <a:pt x="210" y="14"/>
                    <a:pt x="221" y="25"/>
                  </a:cubicBezTo>
                  <a:cubicBezTo>
                    <a:pt x="224" y="28"/>
                    <a:pt x="227" y="31"/>
                    <a:pt x="229" y="35"/>
                  </a:cubicBezTo>
                  <a:cubicBezTo>
                    <a:pt x="232" y="40"/>
                    <a:pt x="235" y="45"/>
                    <a:pt x="237" y="50"/>
                  </a:cubicBezTo>
                  <a:cubicBezTo>
                    <a:pt x="240" y="58"/>
                    <a:pt x="240" y="66"/>
                    <a:pt x="237" y="74"/>
                  </a:cubicBezTo>
                  <a:cubicBezTo>
                    <a:pt x="234" y="81"/>
                    <a:pt x="231" y="87"/>
                    <a:pt x="227" y="94"/>
                  </a:cubicBezTo>
                  <a:cubicBezTo>
                    <a:pt x="226" y="96"/>
                    <a:pt x="225" y="98"/>
                    <a:pt x="224" y="100"/>
                  </a:cubicBezTo>
                  <a:cubicBezTo>
                    <a:pt x="222" y="102"/>
                    <a:pt x="220" y="104"/>
                    <a:pt x="219" y="106"/>
                  </a:cubicBezTo>
                  <a:cubicBezTo>
                    <a:pt x="208" y="119"/>
                    <a:pt x="196" y="131"/>
                    <a:pt x="184" y="142"/>
                  </a:cubicBezTo>
                  <a:cubicBezTo>
                    <a:pt x="181" y="144"/>
                    <a:pt x="178" y="146"/>
                    <a:pt x="176" y="149"/>
                  </a:cubicBezTo>
                  <a:cubicBezTo>
                    <a:pt x="166" y="158"/>
                    <a:pt x="155" y="168"/>
                    <a:pt x="144" y="176"/>
                  </a:cubicBezTo>
                  <a:cubicBezTo>
                    <a:pt x="143" y="177"/>
                    <a:pt x="143" y="178"/>
                    <a:pt x="142" y="178"/>
                  </a:cubicBezTo>
                  <a:cubicBezTo>
                    <a:pt x="138" y="182"/>
                    <a:pt x="138" y="186"/>
                    <a:pt x="139" y="191"/>
                  </a:cubicBezTo>
                  <a:cubicBezTo>
                    <a:pt x="139" y="193"/>
                    <a:pt x="141" y="196"/>
                    <a:pt x="143" y="198"/>
                  </a:cubicBezTo>
                  <a:cubicBezTo>
                    <a:pt x="144" y="200"/>
                    <a:pt x="145" y="202"/>
                    <a:pt x="147" y="203"/>
                  </a:cubicBezTo>
                  <a:cubicBezTo>
                    <a:pt x="150" y="206"/>
                    <a:pt x="153" y="208"/>
                    <a:pt x="156" y="211"/>
                  </a:cubicBezTo>
                  <a:cubicBezTo>
                    <a:pt x="160" y="215"/>
                    <a:pt x="164" y="219"/>
                    <a:pt x="167" y="223"/>
                  </a:cubicBezTo>
                  <a:cubicBezTo>
                    <a:pt x="174" y="230"/>
                    <a:pt x="175" y="238"/>
                    <a:pt x="171" y="246"/>
                  </a:cubicBezTo>
                  <a:cubicBezTo>
                    <a:pt x="170" y="248"/>
                    <a:pt x="169" y="250"/>
                    <a:pt x="168" y="252"/>
                  </a:cubicBezTo>
                  <a:cubicBezTo>
                    <a:pt x="166" y="256"/>
                    <a:pt x="165" y="260"/>
                    <a:pt x="164" y="265"/>
                  </a:cubicBezTo>
                  <a:cubicBezTo>
                    <a:pt x="163" y="277"/>
                    <a:pt x="160" y="288"/>
                    <a:pt x="156" y="299"/>
                  </a:cubicBezTo>
                  <a:cubicBezTo>
                    <a:pt x="152" y="309"/>
                    <a:pt x="150" y="319"/>
                    <a:pt x="148" y="330"/>
                  </a:cubicBezTo>
                  <a:cubicBezTo>
                    <a:pt x="147" y="336"/>
                    <a:pt x="147" y="343"/>
                    <a:pt x="147" y="350"/>
                  </a:cubicBezTo>
                  <a:cubicBezTo>
                    <a:pt x="147" y="359"/>
                    <a:pt x="148" y="369"/>
                    <a:pt x="148" y="378"/>
                  </a:cubicBezTo>
                  <a:cubicBezTo>
                    <a:pt x="148" y="382"/>
                    <a:pt x="148" y="386"/>
                    <a:pt x="148" y="390"/>
                  </a:cubicBezTo>
                  <a:cubicBezTo>
                    <a:pt x="148" y="394"/>
                    <a:pt x="148" y="398"/>
                    <a:pt x="146" y="402"/>
                  </a:cubicBezTo>
                  <a:cubicBezTo>
                    <a:pt x="141" y="416"/>
                    <a:pt x="142" y="430"/>
                    <a:pt x="143" y="445"/>
                  </a:cubicBezTo>
                  <a:cubicBezTo>
                    <a:pt x="143" y="447"/>
                    <a:pt x="143" y="449"/>
                    <a:pt x="143" y="451"/>
                  </a:cubicBezTo>
                  <a:cubicBezTo>
                    <a:pt x="144" y="460"/>
                    <a:pt x="145" y="468"/>
                    <a:pt x="145" y="476"/>
                  </a:cubicBezTo>
                  <a:cubicBezTo>
                    <a:pt x="144" y="488"/>
                    <a:pt x="144" y="499"/>
                    <a:pt x="144" y="510"/>
                  </a:cubicBezTo>
                  <a:cubicBezTo>
                    <a:pt x="145" y="522"/>
                    <a:pt x="142" y="534"/>
                    <a:pt x="138" y="546"/>
                  </a:cubicBezTo>
                  <a:cubicBezTo>
                    <a:pt x="138" y="547"/>
                    <a:pt x="137" y="548"/>
                    <a:pt x="136" y="549"/>
                  </a:cubicBezTo>
                  <a:cubicBezTo>
                    <a:pt x="135" y="552"/>
                    <a:pt x="132" y="554"/>
                    <a:pt x="129" y="555"/>
                  </a:cubicBezTo>
                  <a:cubicBezTo>
                    <a:pt x="127" y="555"/>
                    <a:pt x="125" y="555"/>
                    <a:pt x="124" y="555"/>
                  </a:cubicBezTo>
                  <a:cubicBezTo>
                    <a:pt x="118" y="554"/>
                    <a:pt x="114" y="552"/>
                    <a:pt x="112" y="546"/>
                  </a:cubicBezTo>
                  <a:cubicBezTo>
                    <a:pt x="110" y="539"/>
                    <a:pt x="108" y="532"/>
                    <a:pt x="104" y="525"/>
                  </a:cubicBezTo>
                  <a:cubicBezTo>
                    <a:pt x="103" y="522"/>
                    <a:pt x="102" y="519"/>
                    <a:pt x="101" y="517"/>
                  </a:cubicBezTo>
                  <a:cubicBezTo>
                    <a:pt x="99" y="509"/>
                    <a:pt x="98" y="501"/>
                    <a:pt x="98" y="49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5">
              <a:extLst>
                <a:ext uri="{FF2B5EF4-FFF2-40B4-BE49-F238E27FC236}">
                  <a16:creationId xmlns:a16="http://schemas.microsoft.com/office/drawing/2014/main" id="{51561BC3-BFFD-400D-BE66-57D4110F7F1B}"/>
                </a:ext>
              </a:extLst>
            </p:cNvPr>
            <p:cNvSpPr>
              <a:spLocks/>
            </p:cNvSpPr>
            <p:nvPr/>
          </p:nvSpPr>
          <p:spPr bwMode="auto">
            <a:xfrm>
              <a:off x="5005389" y="4478338"/>
              <a:ext cx="246063" cy="217488"/>
            </a:xfrm>
            <a:custGeom>
              <a:avLst/>
              <a:gdLst>
                <a:gd name="T0" fmla="*/ 189 w 280"/>
                <a:gd name="T1" fmla="*/ 53 h 254"/>
                <a:gd name="T2" fmla="*/ 247 w 280"/>
                <a:gd name="T3" fmla="*/ 50 h 254"/>
                <a:gd name="T4" fmla="*/ 272 w 280"/>
                <a:gd name="T5" fmla="*/ 52 h 254"/>
                <a:gd name="T6" fmla="*/ 279 w 280"/>
                <a:gd name="T7" fmla="*/ 64 h 254"/>
                <a:gd name="T8" fmla="*/ 275 w 280"/>
                <a:gd name="T9" fmla="*/ 82 h 254"/>
                <a:gd name="T10" fmla="*/ 249 w 280"/>
                <a:gd name="T11" fmla="*/ 97 h 254"/>
                <a:gd name="T12" fmla="*/ 217 w 280"/>
                <a:gd name="T13" fmla="*/ 93 h 254"/>
                <a:gd name="T14" fmla="*/ 168 w 280"/>
                <a:gd name="T15" fmla="*/ 102 h 254"/>
                <a:gd name="T16" fmla="*/ 157 w 280"/>
                <a:gd name="T17" fmla="*/ 110 h 254"/>
                <a:gd name="T18" fmla="*/ 151 w 280"/>
                <a:gd name="T19" fmla="*/ 142 h 254"/>
                <a:gd name="T20" fmla="*/ 162 w 280"/>
                <a:gd name="T21" fmla="*/ 151 h 254"/>
                <a:gd name="T22" fmla="*/ 173 w 280"/>
                <a:gd name="T23" fmla="*/ 141 h 254"/>
                <a:gd name="T24" fmla="*/ 191 w 280"/>
                <a:gd name="T25" fmla="*/ 144 h 254"/>
                <a:gd name="T26" fmla="*/ 202 w 280"/>
                <a:gd name="T27" fmla="*/ 159 h 254"/>
                <a:gd name="T28" fmla="*/ 237 w 280"/>
                <a:gd name="T29" fmla="*/ 179 h 254"/>
                <a:gd name="T30" fmla="*/ 243 w 280"/>
                <a:gd name="T31" fmla="*/ 204 h 254"/>
                <a:gd name="T32" fmla="*/ 217 w 280"/>
                <a:gd name="T33" fmla="*/ 210 h 254"/>
                <a:gd name="T34" fmla="*/ 190 w 280"/>
                <a:gd name="T35" fmla="*/ 196 h 254"/>
                <a:gd name="T36" fmla="*/ 161 w 280"/>
                <a:gd name="T37" fmla="*/ 183 h 254"/>
                <a:gd name="T38" fmla="*/ 145 w 280"/>
                <a:gd name="T39" fmla="*/ 189 h 254"/>
                <a:gd name="T40" fmla="*/ 145 w 280"/>
                <a:gd name="T41" fmla="*/ 216 h 254"/>
                <a:gd name="T42" fmla="*/ 137 w 280"/>
                <a:gd name="T43" fmla="*/ 245 h 254"/>
                <a:gd name="T44" fmla="*/ 116 w 280"/>
                <a:gd name="T45" fmla="*/ 252 h 254"/>
                <a:gd name="T46" fmla="*/ 106 w 280"/>
                <a:gd name="T47" fmla="*/ 223 h 254"/>
                <a:gd name="T48" fmla="*/ 106 w 280"/>
                <a:gd name="T49" fmla="*/ 190 h 254"/>
                <a:gd name="T50" fmla="*/ 106 w 280"/>
                <a:gd name="T51" fmla="*/ 163 h 254"/>
                <a:gd name="T52" fmla="*/ 95 w 280"/>
                <a:gd name="T53" fmla="*/ 155 h 254"/>
                <a:gd name="T54" fmla="*/ 84 w 280"/>
                <a:gd name="T55" fmla="*/ 163 h 254"/>
                <a:gd name="T56" fmla="*/ 61 w 280"/>
                <a:gd name="T57" fmla="*/ 189 h 254"/>
                <a:gd name="T58" fmla="*/ 26 w 280"/>
                <a:gd name="T59" fmla="*/ 210 h 254"/>
                <a:gd name="T60" fmla="*/ 8 w 280"/>
                <a:gd name="T61" fmla="*/ 189 h 254"/>
                <a:gd name="T62" fmla="*/ 11 w 280"/>
                <a:gd name="T63" fmla="*/ 184 h 254"/>
                <a:gd name="T64" fmla="*/ 41 w 280"/>
                <a:gd name="T65" fmla="*/ 155 h 254"/>
                <a:gd name="T66" fmla="*/ 75 w 280"/>
                <a:gd name="T67" fmla="*/ 133 h 254"/>
                <a:gd name="T68" fmla="*/ 92 w 280"/>
                <a:gd name="T69" fmla="*/ 136 h 254"/>
                <a:gd name="T70" fmla="*/ 103 w 280"/>
                <a:gd name="T71" fmla="*/ 121 h 254"/>
                <a:gd name="T72" fmla="*/ 86 w 280"/>
                <a:gd name="T73" fmla="*/ 108 h 254"/>
                <a:gd name="T74" fmla="*/ 54 w 280"/>
                <a:gd name="T75" fmla="*/ 117 h 254"/>
                <a:gd name="T76" fmla="*/ 33 w 280"/>
                <a:gd name="T77" fmla="*/ 123 h 254"/>
                <a:gd name="T78" fmla="*/ 4 w 280"/>
                <a:gd name="T79" fmla="*/ 113 h 254"/>
                <a:gd name="T80" fmla="*/ 1 w 280"/>
                <a:gd name="T81" fmla="*/ 85 h 254"/>
                <a:gd name="T82" fmla="*/ 17 w 280"/>
                <a:gd name="T83" fmla="*/ 66 h 254"/>
                <a:gd name="T84" fmla="*/ 58 w 280"/>
                <a:gd name="T85" fmla="*/ 63 h 254"/>
                <a:gd name="T86" fmla="*/ 91 w 280"/>
                <a:gd name="T87" fmla="*/ 55 h 254"/>
                <a:gd name="T88" fmla="*/ 102 w 280"/>
                <a:gd name="T89" fmla="*/ 41 h 254"/>
                <a:gd name="T90" fmla="*/ 102 w 280"/>
                <a:gd name="T91" fmla="*/ 16 h 254"/>
                <a:gd name="T92" fmla="*/ 113 w 280"/>
                <a:gd name="T93" fmla="*/ 5 h 254"/>
                <a:gd name="T94" fmla="*/ 144 w 280"/>
                <a:gd name="T95" fmla="*/ 11 h 254"/>
                <a:gd name="T96" fmla="*/ 145 w 280"/>
                <a:gd name="T97" fmla="*/ 38 h 254"/>
                <a:gd name="T98" fmla="*/ 160 w 280"/>
                <a:gd name="T99" fmla="*/ 52 h 254"/>
                <a:gd name="T100" fmla="*/ 173 w 280"/>
                <a:gd name="T101" fmla="*/ 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254">
                  <a:moveTo>
                    <a:pt x="173" y="53"/>
                  </a:moveTo>
                  <a:cubicBezTo>
                    <a:pt x="179" y="54"/>
                    <a:pt x="184" y="54"/>
                    <a:pt x="189" y="53"/>
                  </a:cubicBezTo>
                  <a:cubicBezTo>
                    <a:pt x="195" y="52"/>
                    <a:pt x="201" y="52"/>
                    <a:pt x="207" y="51"/>
                  </a:cubicBezTo>
                  <a:cubicBezTo>
                    <a:pt x="220" y="50"/>
                    <a:pt x="234" y="50"/>
                    <a:pt x="247" y="50"/>
                  </a:cubicBezTo>
                  <a:cubicBezTo>
                    <a:pt x="252" y="50"/>
                    <a:pt x="256" y="50"/>
                    <a:pt x="261" y="50"/>
                  </a:cubicBezTo>
                  <a:cubicBezTo>
                    <a:pt x="264" y="50"/>
                    <a:pt x="268" y="51"/>
                    <a:pt x="272" y="52"/>
                  </a:cubicBezTo>
                  <a:cubicBezTo>
                    <a:pt x="275" y="53"/>
                    <a:pt x="278" y="56"/>
                    <a:pt x="279" y="59"/>
                  </a:cubicBezTo>
                  <a:cubicBezTo>
                    <a:pt x="279" y="61"/>
                    <a:pt x="279" y="62"/>
                    <a:pt x="279" y="64"/>
                  </a:cubicBezTo>
                  <a:cubicBezTo>
                    <a:pt x="280" y="68"/>
                    <a:pt x="279" y="72"/>
                    <a:pt x="278" y="76"/>
                  </a:cubicBezTo>
                  <a:cubicBezTo>
                    <a:pt x="277" y="78"/>
                    <a:pt x="277" y="80"/>
                    <a:pt x="275" y="82"/>
                  </a:cubicBezTo>
                  <a:cubicBezTo>
                    <a:pt x="272" y="87"/>
                    <a:pt x="267" y="91"/>
                    <a:pt x="262" y="94"/>
                  </a:cubicBezTo>
                  <a:cubicBezTo>
                    <a:pt x="258" y="97"/>
                    <a:pt x="254" y="97"/>
                    <a:pt x="249" y="97"/>
                  </a:cubicBezTo>
                  <a:cubicBezTo>
                    <a:pt x="244" y="96"/>
                    <a:pt x="239" y="95"/>
                    <a:pt x="234" y="95"/>
                  </a:cubicBezTo>
                  <a:cubicBezTo>
                    <a:pt x="229" y="94"/>
                    <a:pt x="223" y="93"/>
                    <a:pt x="217" y="93"/>
                  </a:cubicBezTo>
                  <a:cubicBezTo>
                    <a:pt x="210" y="93"/>
                    <a:pt x="203" y="94"/>
                    <a:pt x="196" y="96"/>
                  </a:cubicBezTo>
                  <a:cubicBezTo>
                    <a:pt x="187" y="99"/>
                    <a:pt x="178" y="101"/>
                    <a:pt x="168" y="102"/>
                  </a:cubicBezTo>
                  <a:cubicBezTo>
                    <a:pt x="167" y="102"/>
                    <a:pt x="166" y="103"/>
                    <a:pt x="165" y="103"/>
                  </a:cubicBezTo>
                  <a:cubicBezTo>
                    <a:pt x="162" y="104"/>
                    <a:pt x="159" y="107"/>
                    <a:pt x="157" y="110"/>
                  </a:cubicBezTo>
                  <a:cubicBezTo>
                    <a:pt x="156" y="112"/>
                    <a:pt x="155" y="115"/>
                    <a:pt x="154" y="117"/>
                  </a:cubicBezTo>
                  <a:cubicBezTo>
                    <a:pt x="153" y="126"/>
                    <a:pt x="152" y="134"/>
                    <a:pt x="151" y="142"/>
                  </a:cubicBezTo>
                  <a:cubicBezTo>
                    <a:pt x="151" y="144"/>
                    <a:pt x="152" y="146"/>
                    <a:pt x="152" y="147"/>
                  </a:cubicBezTo>
                  <a:cubicBezTo>
                    <a:pt x="153" y="152"/>
                    <a:pt x="158" y="153"/>
                    <a:pt x="162" y="151"/>
                  </a:cubicBezTo>
                  <a:cubicBezTo>
                    <a:pt x="163" y="150"/>
                    <a:pt x="164" y="149"/>
                    <a:pt x="166" y="148"/>
                  </a:cubicBezTo>
                  <a:cubicBezTo>
                    <a:pt x="168" y="146"/>
                    <a:pt x="170" y="143"/>
                    <a:pt x="173" y="141"/>
                  </a:cubicBezTo>
                  <a:cubicBezTo>
                    <a:pt x="176" y="139"/>
                    <a:pt x="182" y="138"/>
                    <a:pt x="186" y="140"/>
                  </a:cubicBezTo>
                  <a:cubicBezTo>
                    <a:pt x="188" y="141"/>
                    <a:pt x="190" y="143"/>
                    <a:pt x="191" y="144"/>
                  </a:cubicBezTo>
                  <a:cubicBezTo>
                    <a:pt x="193" y="147"/>
                    <a:pt x="195" y="149"/>
                    <a:pt x="196" y="151"/>
                  </a:cubicBezTo>
                  <a:cubicBezTo>
                    <a:pt x="198" y="154"/>
                    <a:pt x="200" y="156"/>
                    <a:pt x="202" y="159"/>
                  </a:cubicBezTo>
                  <a:cubicBezTo>
                    <a:pt x="207" y="164"/>
                    <a:pt x="212" y="168"/>
                    <a:pt x="219" y="170"/>
                  </a:cubicBezTo>
                  <a:cubicBezTo>
                    <a:pt x="225" y="172"/>
                    <a:pt x="231" y="175"/>
                    <a:pt x="237" y="179"/>
                  </a:cubicBezTo>
                  <a:cubicBezTo>
                    <a:pt x="239" y="180"/>
                    <a:pt x="240" y="182"/>
                    <a:pt x="242" y="183"/>
                  </a:cubicBezTo>
                  <a:cubicBezTo>
                    <a:pt x="249" y="189"/>
                    <a:pt x="248" y="198"/>
                    <a:pt x="243" y="204"/>
                  </a:cubicBezTo>
                  <a:cubicBezTo>
                    <a:pt x="238" y="208"/>
                    <a:pt x="233" y="211"/>
                    <a:pt x="227" y="212"/>
                  </a:cubicBezTo>
                  <a:cubicBezTo>
                    <a:pt x="223" y="212"/>
                    <a:pt x="220" y="211"/>
                    <a:pt x="217" y="210"/>
                  </a:cubicBezTo>
                  <a:cubicBezTo>
                    <a:pt x="210" y="208"/>
                    <a:pt x="204" y="205"/>
                    <a:pt x="199" y="201"/>
                  </a:cubicBezTo>
                  <a:cubicBezTo>
                    <a:pt x="196" y="199"/>
                    <a:pt x="193" y="198"/>
                    <a:pt x="190" y="196"/>
                  </a:cubicBezTo>
                  <a:cubicBezTo>
                    <a:pt x="187" y="194"/>
                    <a:pt x="183" y="192"/>
                    <a:pt x="180" y="191"/>
                  </a:cubicBezTo>
                  <a:cubicBezTo>
                    <a:pt x="173" y="188"/>
                    <a:pt x="167" y="186"/>
                    <a:pt x="161" y="183"/>
                  </a:cubicBezTo>
                  <a:cubicBezTo>
                    <a:pt x="160" y="182"/>
                    <a:pt x="159" y="182"/>
                    <a:pt x="158" y="182"/>
                  </a:cubicBezTo>
                  <a:cubicBezTo>
                    <a:pt x="153" y="180"/>
                    <a:pt x="146" y="184"/>
                    <a:pt x="145" y="189"/>
                  </a:cubicBezTo>
                  <a:cubicBezTo>
                    <a:pt x="145" y="191"/>
                    <a:pt x="144" y="193"/>
                    <a:pt x="144" y="196"/>
                  </a:cubicBezTo>
                  <a:cubicBezTo>
                    <a:pt x="144" y="202"/>
                    <a:pt x="145" y="209"/>
                    <a:pt x="145" y="216"/>
                  </a:cubicBezTo>
                  <a:cubicBezTo>
                    <a:pt x="146" y="221"/>
                    <a:pt x="146" y="227"/>
                    <a:pt x="144" y="232"/>
                  </a:cubicBezTo>
                  <a:cubicBezTo>
                    <a:pt x="143" y="237"/>
                    <a:pt x="140" y="242"/>
                    <a:pt x="137" y="245"/>
                  </a:cubicBezTo>
                  <a:cubicBezTo>
                    <a:pt x="134" y="248"/>
                    <a:pt x="131" y="250"/>
                    <a:pt x="127" y="252"/>
                  </a:cubicBezTo>
                  <a:cubicBezTo>
                    <a:pt x="124" y="254"/>
                    <a:pt x="119" y="254"/>
                    <a:pt x="116" y="252"/>
                  </a:cubicBezTo>
                  <a:cubicBezTo>
                    <a:pt x="110" y="247"/>
                    <a:pt x="106" y="240"/>
                    <a:pt x="106" y="232"/>
                  </a:cubicBezTo>
                  <a:cubicBezTo>
                    <a:pt x="106" y="229"/>
                    <a:pt x="106" y="226"/>
                    <a:pt x="106" y="223"/>
                  </a:cubicBezTo>
                  <a:cubicBezTo>
                    <a:pt x="107" y="217"/>
                    <a:pt x="107" y="211"/>
                    <a:pt x="106" y="205"/>
                  </a:cubicBezTo>
                  <a:cubicBezTo>
                    <a:pt x="105" y="200"/>
                    <a:pt x="105" y="195"/>
                    <a:pt x="106" y="190"/>
                  </a:cubicBezTo>
                  <a:cubicBezTo>
                    <a:pt x="106" y="187"/>
                    <a:pt x="106" y="183"/>
                    <a:pt x="106" y="180"/>
                  </a:cubicBezTo>
                  <a:cubicBezTo>
                    <a:pt x="105" y="174"/>
                    <a:pt x="105" y="169"/>
                    <a:pt x="106" y="163"/>
                  </a:cubicBezTo>
                  <a:cubicBezTo>
                    <a:pt x="106" y="162"/>
                    <a:pt x="106" y="161"/>
                    <a:pt x="105" y="160"/>
                  </a:cubicBezTo>
                  <a:cubicBezTo>
                    <a:pt x="104" y="155"/>
                    <a:pt x="99" y="153"/>
                    <a:pt x="95" y="155"/>
                  </a:cubicBezTo>
                  <a:cubicBezTo>
                    <a:pt x="94" y="155"/>
                    <a:pt x="93" y="156"/>
                    <a:pt x="92" y="157"/>
                  </a:cubicBezTo>
                  <a:cubicBezTo>
                    <a:pt x="90" y="159"/>
                    <a:pt x="87" y="161"/>
                    <a:pt x="84" y="163"/>
                  </a:cubicBezTo>
                  <a:cubicBezTo>
                    <a:pt x="77" y="168"/>
                    <a:pt x="71" y="174"/>
                    <a:pt x="66" y="182"/>
                  </a:cubicBezTo>
                  <a:cubicBezTo>
                    <a:pt x="65" y="185"/>
                    <a:pt x="63" y="187"/>
                    <a:pt x="61" y="189"/>
                  </a:cubicBezTo>
                  <a:cubicBezTo>
                    <a:pt x="57" y="192"/>
                    <a:pt x="53" y="195"/>
                    <a:pt x="49" y="198"/>
                  </a:cubicBezTo>
                  <a:cubicBezTo>
                    <a:pt x="42" y="204"/>
                    <a:pt x="34" y="208"/>
                    <a:pt x="26" y="210"/>
                  </a:cubicBezTo>
                  <a:cubicBezTo>
                    <a:pt x="19" y="212"/>
                    <a:pt x="13" y="209"/>
                    <a:pt x="10" y="204"/>
                  </a:cubicBezTo>
                  <a:cubicBezTo>
                    <a:pt x="7" y="199"/>
                    <a:pt x="6" y="194"/>
                    <a:pt x="8" y="189"/>
                  </a:cubicBezTo>
                  <a:cubicBezTo>
                    <a:pt x="8" y="188"/>
                    <a:pt x="9" y="186"/>
                    <a:pt x="10" y="185"/>
                  </a:cubicBezTo>
                  <a:cubicBezTo>
                    <a:pt x="10" y="185"/>
                    <a:pt x="11" y="184"/>
                    <a:pt x="11" y="184"/>
                  </a:cubicBezTo>
                  <a:cubicBezTo>
                    <a:pt x="19" y="177"/>
                    <a:pt x="26" y="169"/>
                    <a:pt x="34" y="161"/>
                  </a:cubicBezTo>
                  <a:cubicBezTo>
                    <a:pt x="36" y="159"/>
                    <a:pt x="39" y="157"/>
                    <a:pt x="41" y="155"/>
                  </a:cubicBezTo>
                  <a:cubicBezTo>
                    <a:pt x="46" y="151"/>
                    <a:pt x="51" y="147"/>
                    <a:pt x="56" y="143"/>
                  </a:cubicBezTo>
                  <a:cubicBezTo>
                    <a:pt x="62" y="139"/>
                    <a:pt x="68" y="136"/>
                    <a:pt x="75" y="133"/>
                  </a:cubicBezTo>
                  <a:cubicBezTo>
                    <a:pt x="78" y="132"/>
                    <a:pt x="80" y="132"/>
                    <a:pt x="83" y="133"/>
                  </a:cubicBezTo>
                  <a:cubicBezTo>
                    <a:pt x="86" y="134"/>
                    <a:pt x="89" y="135"/>
                    <a:pt x="92" y="136"/>
                  </a:cubicBezTo>
                  <a:cubicBezTo>
                    <a:pt x="95" y="137"/>
                    <a:pt x="99" y="136"/>
                    <a:pt x="101" y="133"/>
                  </a:cubicBezTo>
                  <a:cubicBezTo>
                    <a:pt x="103" y="129"/>
                    <a:pt x="104" y="125"/>
                    <a:pt x="103" y="121"/>
                  </a:cubicBezTo>
                  <a:cubicBezTo>
                    <a:pt x="102" y="118"/>
                    <a:pt x="100" y="115"/>
                    <a:pt x="98" y="113"/>
                  </a:cubicBezTo>
                  <a:cubicBezTo>
                    <a:pt x="95" y="109"/>
                    <a:pt x="91" y="108"/>
                    <a:pt x="86" y="108"/>
                  </a:cubicBezTo>
                  <a:cubicBezTo>
                    <a:pt x="83" y="109"/>
                    <a:pt x="80" y="109"/>
                    <a:pt x="78" y="110"/>
                  </a:cubicBezTo>
                  <a:cubicBezTo>
                    <a:pt x="70" y="113"/>
                    <a:pt x="62" y="115"/>
                    <a:pt x="54" y="117"/>
                  </a:cubicBezTo>
                  <a:cubicBezTo>
                    <a:pt x="49" y="118"/>
                    <a:pt x="45" y="120"/>
                    <a:pt x="41" y="121"/>
                  </a:cubicBezTo>
                  <a:cubicBezTo>
                    <a:pt x="38" y="122"/>
                    <a:pt x="36" y="123"/>
                    <a:pt x="33" y="123"/>
                  </a:cubicBezTo>
                  <a:cubicBezTo>
                    <a:pt x="25" y="126"/>
                    <a:pt x="17" y="124"/>
                    <a:pt x="10" y="120"/>
                  </a:cubicBezTo>
                  <a:cubicBezTo>
                    <a:pt x="7" y="118"/>
                    <a:pt x="5" y="116"/>
                    <a:pt x="4" y="113"/>
                  </a:cubicBezTo>
                  <a:cubicBezTo>
                    <a:pt x="2" y="110"/>
                    <a:pt x="1" y="107"/>
                    <a:pt x="1" y="103"/>
                  </a:cubicBezTo>
                  <a:cubicBezTo>
                    <a:pt x="0" y="97"/>
                    <a:pt x="0" y="91"/>
                    <a:pt x="1" y="85"/>
                  </a:cubicBezTo>
                  <a:cubicBezTo>
                    <a:pt x="1" y="80"/>
                    <a:pt x="3" y="76"/>
                    <a:pt x="5" y="72"/>
                  </a:cubicBezTo>
                  <a:cubicBezTo>
                    <a:pt x="8" y="69"/>
                    <a:pt x="12" y="66"/>
                    <a:pt x="17" y="66"/>
                  </a:cubicBezTo>
                  <a:cubicBezTo>
                    <a:pt x="17" y="66"/>
                    <a:pt x="18" y="66"/>
                    <a:pt x="18" y="66"/>
                  </a:cubicBezTo>
                  <a:cubicBezTo>
                    <a:pt x="32" y="67"/>
                    <a:pt x="45" y="64"/>
                    <a:pt x="58" y="63"/>
                  </a:cubicBezTo>
                  <a:cubicBezTo>
                    <a:pt x="62" y="63"/>
                    <a:pt x="65" y="63"/>
                    <a:pt x="68" y="62"/>
                  </a:cubicBezTo>
                  <a:cubicBezTo>
                    <a:pt x="76" y="60"/>
                    <a:pt x="83" y="58"/>
                    <a:pt x="91" y="55"/>
                  </a:cubicBezTo>
                  <a:cubicBezTo>
                    <a:pt x="92" y="55"/>
                    <a:pt x="94" y="54"/>
                    <a:pt x="95" y="53"/>
                  </a:cubicBezTo>
                  <a:cubicBezTo>
                    <a:pt x="100" y="51"/>
                    <a:pt x="103" y="46"/>
                    <a:pt x="102" y="41"/>
                  </a:cubicBezTo>
                  <a:cubicBezTo>
                    <a:pt x="101" y="37"/>
                    <a:pt x="101" y="33"/>
                    <a:pt x="100" y="29"/>
                  </a:cubicBezTo>
                  <a:cubicBezTo>
                    <a:pt x="99" y="25"/>
                    <a:pt x="100" y="20"/>
                    <a:pt x="102" y="16"/>
                  </a:cubicBezTo>
                  <a:cubicBezTo>
                    <a:pt x="103" y="14"/>
                    <a:pt x="104" y="12"/>
                    <a:pt x="105" y="11"/>
                  </a:cubicBezTo>
                  <a:cubicBezTo>
                    <a:pt x="107" y="8"/>
                    <a:pt x="110" y="6"/>
                    <a:pt x="113" y="5"/>
                  </a:cubicBezTo>
                  <a:cubicBezTo>
                    <a:pt x="117" y="3"/>
                    <a:pt x="121" y="2"/>
                    <a:pt x="125" y="1"/>
                  </a:cubicBezTo>
                  <a:cubicBezTo>
                    <a:pt x="132" y="0"/>
                    <a:pt x="140" y="4"/>
                    <a:pt x="144" y="11"/>
                  </a:cubicBezTo>
                  <a:cubicBezTo>
                    <a:pt x="146" y="16"/>
                    <a:pt x="147" y="21"/>
                    <a:pt x="147" y="26"/>
                  </a:cubicBezTo>
                  <a:cubicBezTo>
                    <a:pt x="146" y="30"/>
                    <a:pt x="145" y="34"/>
                    <a:pt x="145" y="38"/>
                  </a:cubicBezTo>
                  <a:cubicBezTo>
                    <a:pt x="144" y="43"/>
                    <a:pt x="148" y="49"/>
                    <a:pt x="154" y="50"/>
                  </a:cubicBezTo>
                  <a:cubicBezTo>
                    <a:pt x="156" y="51"/>
                    <a:pt x="158" y="51"/>
                    <a:pt x="160" y="52"/>
                  </a:cubicBezTo>
                  <a:cubicBezTo>
                    <a:pt x="161" y="52"/>
                    <a:pt x="162" y="52"/>
                    <a:pt x="164" y="52"/>
                  </a:cubicBezTo>
                  <a:cubicBezTo>
                    <a:pt x="167" y="52"/>
                    <a:pt x="170" y="53"/>
                    <a:pt x="173"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6">
              <a:extLst>
                <a:ext uri="{FF2B5EF4-FFF2-40B4-BE49-F238E27FC236}">
                  <a16:creationId xmlns:a16="http://schemas.microsoft.com/office/drawing/2014/main" id="{DB267EDA-5AB0-4984-9443-9B078680E98E}"/>
                </a:ext>
              </a:extLst>
            </p:cNvPr>
            <p:cNvSpPr>
              <a:spLocks/>
            </p:cNvSpPr>
            <p:nvPr/>
          </p:nvSpPr>
          <p:spPr bwMode="auto">
            <a:xfrm>
              <a:off x="3970339" y="5448300"/>
              <a:ext cx="198438" cy="404813"/>
            </a:xfrm>
            <a:custGeom>
              <a:avLst/>
              <a:gdLst>
                <a:gd name="T0" fmla="*/ 218 w 226"/>
                <a:gd name="T1" fmla="*/ 75 h 471"/>
                <a:gd name="T2" fmla="*/ 187 w 226"/>
                <a:gd name="T3" fmla="*/ 96 h 471"/>
                <a:gd name="T4" fmla="*/ 171 w 226"/>
                <a:gd name="T5" fmla="*/ 115 h 471"/>
                <a:gd name="T6" fmla="*/ 141 w 226"/>
                <a:gd name="T7" fmla="*/ 142 h 471"/>
                <a:gd name="T8" fmla="*/ 136 w 226"/>
                <a:gd name="T9" fmla="*/ 158 h 471"/>
                <a:gd name="T10" fmla="*/ 155 w 226"/>
                <a:gd name="T11" fmla="*/ 174 h 471"/>
                <a:gd name="T12" fmla="*/ 165 w 226"/>
                <a:gd name="T13" fmla="*/ 197 h 471"/>
                <a:gd name="T14" fmla="*/ 162 w 226"/>
                <a:gd name="T15" fmla="*/ 220 h 471"/>
                <a:gd name="T16" fmla="*/ 167 w 226"/>
                <a:gd name="T17" fmla="*/ 250 h 471"/>
                <a:gd name="T18" fmla="*/ 166 w 226"/>
                <a:gd name="T19" fmla="*/ 285 h 471"/>
                <a:gd name="T20" fmla="*/ 160 w 226"/>
                <a:gd name="T21" fmla="*/ 349 h 471"/>
                <a:gd name="T22" fmla="*/ 160 w 226"/>
                <a:gd name="T23" fmla="*/ 383 h 471"/>
                <a:gd name="T24" fmla="*/ 159 w 226"/>
                <a:gd name="T25" fmla="*/ 433 h 471"/>
                <a:gd name="T26" fmla="*/ 152 w 226"/>
                <a:gd name="T27" fmla="*/ 463 h 471"/>
                <a:gd name="T28" fmla="*/ 126 w 226"/>
                <a:gd name="T29" fmla="*/ 463 h 471"/>
                <a:gd name="T30" fmla="*/ 116 w 226"/>
                <a:gd name="T31" fmla="*/ 440 h 471"/>
                <a:gd name="T32" fmla="*/ 112 w 226"/>
                <a:gd name="T33" fmla="*/ 429 h 471"/>
                <a:gd name="T34" fmla="*/ 110 w 226"/>
                <a:gd name="T35" fmla="*/ 406 h 471"/>
                <a:gd name="T36" fmla="*/ 112 w 226"/>
                <a:gd name="T37" fmla="*/ 388 h 471"/>
                <a:gd name="T38" fmla="*/ 122 w 226"/>
                <a:gd name="T39" fmla="*/ 340 h 471"/>
                <a:gd name="T40" fmla="*/ 125 w 226"/>
                <a:gd name="T41" fmla="*/ 277 h 471"/>
                <a:gd name="T42" fmla="*/ 128 w 226"/>
                <a:gd name="T43" fmla="*/ 197 h 471"/>
                <a:gd name="T44" fmla="*/ 119 w 226"/>
                <a:gd name="T45" fmla="*/ 178 h 471"/>
                <a:gd name="T46" fmla="*/ 103 w 226"/>
                <a:gd name="T47" fmla="*/ 191 h 471"/>
                <a:gd name="T48" fmla="*/ 85 w 226"/>
                <a:gd name="T49" fmla="*/ 209 h 471"/>
                <a:gd name="T50" fmla="*/ 70 w 226"/>
                <a:gd name="T51" fmla="*/ 230 h 471"/>
                <a:gd name="T52" fmla="*/ 54 w 226"/>
                <a:gd name="T53" fmla="*/ 246 h 471"/>
                <a:gd name="T54" fmla="*/ 25 w 226"/>
                <a:gd name="T55" fmla="*/ 262 h 471"/>
                <a:gd name="T56" fmla="*/ 9 w 226"/>
                <a:gd name="T57" fmla="*/ 265 h 471"/>
                <a:gd name="T58" fmla="*/ 5 w 226"/>
                <a:gd name="T59" fmla="*/ 244 h 471"/>
                <a:gd name="T60" fmla="*/ 25 w 226"/>
                <a:gd name="T61" fmla="*/ 219 h 471"/>
                <a:gd name="T62" fmla="*/ 38 w 226"/>
                <a:gd name="T63" fmla="*/ 202 h 471"/>
                <a:gd name="T64" fmla="*/ 47 w 226"/>
                <a:gd name="T65" fmla="*/ 188 h 471"/>
                <a:gd name="T66" fmla="*/ 61 w 226"/>
                <a:gd name="T67" fmla="*/ 168 h 471"/>
                <a:gd name="T68" fmla="*/ 79 w 226"/>
                <a:gd name="T69" fmla="*/ 145 h 471"/>
                <a:gd name="T70" fmla="*/ 108 w 226"/>
                <a:gd name="T71" fmla="*/ 97 h 471"/>
                <a:gd name="T72" fmla="*/ 115 w 226"/>
                <a:gd name="T73" fmla="*/ 79 h 471"/>
                <a:gd name="T74" fmla="*/ 130 w 226"/>
                <a:gd name="T75" fmla="*/ 48 h 471"/>
                <a:gd name="T76" fmla="*/ 131 w 226"/>
                <a:gd name="T77" fmla="*/ 33 h 471"/>
                <a:gd name="T78" fmla="*/ 125 w 226"/>
                <a:gd name="T79" fmla="*/ 12 h 471"/>
                <a:gd name="T80" fmla="*/ 141 w 226"/>
                <a:gd name="T81" fmla="*/ 2 h 471"/>
                <a:gd name="T82" fmla="*/ 172 w 226"/>
                <a:gd name="T83" fmla="*/ 18 h 471"/>
                <a:gd name="T84" fmla="*/ 210 w 226"/>
                <a:gd name="T85" fmla="*/ 30 h 471"/>
                <a:gd name="T86" fmla="*/ 225 w 226"/>
                <a:gd name="T87" fmla="*/ 5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6" h="471">
                  <a:moveTo>
                    <a:pt x="226" y="58"/>
                  </a:moveTo>
                  <a:cubicBezTo>
                    <a:pt x="226" y="65"/>
                    <a:pt x="223" y="71"/>
                    <a:pt x="218" y="75"/>
                  </a:cubicBezTo>
                  <a:cubicBezTo>
                    <a:pt x="214" y="78"/>
                    <a:pt x="209" y="81"/>
                    <a:pt x="204" y="83"/>
                  </a:cubicBezTo>
                  <a:cubicBezTo>
                    <a:pt x="196" y="85"/>
                    <a:pt x="191" y="90"/>
                    <a:pt x="187" y="96"/>
                  </a:cubicBezTo>
                  <a:cubicBezTo>
                    <a:pt x="184" y="100"/>
                    <a:pt x="181" y="103"/>
                    <a:pt x="179" y="107"/>
                  </a:cubicBezTo>
                  <a:cubicBezTo>
                    <a:pt x="177" y="110"/>
                    <a:pt x="174" y="113"/>
                    <a:pt x="171" y="115"/>
                  </a:cubicBezTo>
                  <a:cubicBezTo>
                    <a:pt x="162" y="121"/>
                    <a:pt x="155" y="128"/>
                    <a:pt x="148" y="135"/>
                  </a:cubicBezTo>
                  <a:cubicBezTo>
                    <a:pt x="146" y="137"/>
                    <a:pt x="143" y="139"/>
                    <a:pt x="141" y="142"/>
                  </a:cubicBezTo>
                  <a:cubicBezTo>
                    <a:pt x="139" y="143"/>
                    <a:pt x="138" y="145"/>
                    <a:pt x="137" y="147"/>
                  </a:cubicBezTo>
                  <a:cubicBezTo>
                    <a:pt x="134" y="151"/>
                    <a:pt x="134" y="154"/>
                    <a:pt x="136" y="158"/>
                  </a:cubicBezTo>
                  <a:cubicBezTo>
                    <a:pt x="138" y="163"/>
                    <a:pt x="141" y="166"/>
                    <a:pt x="145" y="168"/>
                  </a:cubicBezTo>
                  <a:cubicBezTo>
                    <a:pt x="148" y="170"/>
                    <a:pt x="151" y="172"/>
                    <a:pt x="155" y="174"/>
                  </a:cubicBezTo>
                  <a:cubicBezTo>
                    <a:pt x="159" y="177"/>
                    <a:pt x="163" y="182"/>
                    <a:pt x="165" y="187"/>
                  </a:cubicBezTo>
                  <a:cubicBezTo>
                    <a:pt x="166" y="191"/>
                    <a:pt x="166" y="194"/>
                    <a:pt x="165" y="197"/>
                  </a:cubicBezTo>
                  <a:cubicBezTo>
                    <a:pt x="164" y="200"/>
                    <a:pt x="163" y="204"/>
                    <a:pt x="163" y="207"/>
                  </a:cubicBezTo>
                  <a:cubicBezTo>
                    <a:pt x="161" y="211"/>
                    <a:pt x="161" y="216"/>
                    <a:pt x="162" y="220"/>
                  </a:cubicBezTo>
                  <a:cubicBezTo>
                    <a:pt x="163" y="224"/>
                    <a:pt x="164" y="229"/>
                    <a:pt x="166" y="233"/>
                  </a:cubicBezTo>
                  <a:cubicBezTo>
                    <a:pt x="167" y="239"/>
                    <a:pt x="167" y="244"/>
                    <a:pt x="167" y="250"/>
                  </a:cubicBezTo>
                  <a:cubicBezTo>
                    <a:pt x="166" y="252"/>
                    <a:pt x="166" y="255"/>
                    <a:pt x="166" y="258"/>
                  </a:cubicBezTo>
                  <a:cubicBezTo>
                    <a:pt x="165" y="267"/>
                    <a:pt x="164" y="276"/>
                    <a:pt x="166" y="285"/>
                  </a:cubicBezTo>
                  <a:cubicBezTo>
                    <a:pt x="168" y="302"/>
                    <a:pt x="168" y="306"/>
                    <a:pt x="163" y="323"/>
                  </a:cubicBezTo>
                  <a:cubicBezTo>
                    <a:pt x="161" y="331"/>
                    <a:pt x="160" y="340"/>
                    <a:pt x="160" y="349"/>
                  </a:cubicBezTo>
                  <a:cubicBezTo>
                    <a:pt x="160" y="355"/>
                    <a:pt x="160" y="360"/>
                    <a:pt x="160" y="366"/>
                  </a:cubicBezTo>
                  <a:cubicBezTo>
                    <a:pt x="159" y="372"/>
                    <a:pt x="159" y="377"/>
                    <a:pt x="160" y="383"/>
                  </a:cubicBezTo>
                  <a:cubicBezTo>
                    <a:pt x="161" y="392"/>
                    <a:pt x="161" y="400"/>
                    <a:pt x="160" y="409"/>
                  </a:cubicBezTo>
                  <a:cubicBezTo>
                    <a:pt x="158" y="417"/>
                    <a:pt x="158" y="425"/>
                    <a:pt x="159" y="433"/>
                  </a:cubicBezTo>
                  <a:cubicBezTo>
                    <a:pt x="159" y="434"/>
                    <a:pt x="159" y="436"/>
                    <a:pt x="159" y="438"/>
                  </a:cubicBezTo>
                  <a:cubicBezTo>
                    <a:pt x="159" y="447"/>
                    <a:pt x="157" y="455"/>
                    <a:pt x="152" y="463"/>
                  </a:cubicBezTo>
                  <a:cubicBezTo>
                    <a:pt x="149" y="469"/>
                    <a:pt x="143" y="471"/>
                    <a:pt x="136" y="470"/>
                  </a:cubicBezTo>
                  <a:cubicBezTo>
                    <a:pt x="132" y="470"/>
                    <a:pt x="128" y="467"/>
                    <a:pt x="126" y="463"/>
                  </a:cubicBezTo>
                  <a:cubicBezTo>
                    <a:pt x="126" y="462"/>
                    <a:pt x="126" y="462"/>
                    <a:pt x="126" y="461"/>
                  </a:cubicBezTo>
                  <a:cubicBezTo>
                    <a:pt x="124" y="453"/>
                    <a:pt x="120" y="446"/>
                    <a:pt x="116" y="440"/>
                  </a:cubicBezTo>
                  <a:cubicBezTo>
                    <a:pt x="115" y="439"/>
                    <a:pt x="115" y="438"/>
                    <a:pt x="114" y="437"/>
                  </a:cubicBezTo>
                  <a:cubicBezTo>
                    <a:pt x="113" y="434"/>
                    <a:pt x="112" y="432"/>
                    <a:pt x="112" y="429"/>
                  </a:cubicBezTo>
                  <a:cubicBezTo>
                    <a:pt x="112" y="428"/>
                    <a:pt x="112" y="427"/>
                    <a:pt x="112" y="426"/>
                  </a:cubicBezTo>
                  <a:cubicBezTo>
                    <a:pt x="112" y="419"/>
                    <a:pt x="112" y="412"/>
                    <a:pt x="110" y="406"/>
                  </a:cubicBezTo>
                  <a:cubicBezTo>
                    <a:pt x="109" y="400"/>
                    <a:pt x="110" y="395"/>
                    <a:pt x="112" y="389"/>
                  </a:cubicBezTo>
                  <a:cubicBezTo>
                    <a:pt x="112" y="389"/>
                    <a:pt x="112" y="388"/>
                    <a:pt x="112" y="388"/>
                  </a:cubicBezTo>
                  <a:cubicBezTo>
                    <a:pt x="116" y="378"/>
                    <a:pt x="118" y="369"/>
                    <a:pt x="119" y="358"/>
                  </a:cubicBezTo>
                  <a:cubicBezTo>
                    <a:pt x="119" y="352"/>
                    <a:pt x="120" y="346"/>
                    <a:pt x="122" y="340"/>
                  </a:cubicBezTo>
                  <a:cubicBezTo>
                    <a:pt x="124" y="334"/>
                    <a:pt x="125" y="327"/>
                    <a:pt x="125" y="321"/>
                  </a:cubicBezTo>
                  <a:cubicBezTo>
                    <a:pt x="125" y="306"/>
                    <a:pt x="125" y="291"/>
                    <a:pt x="125" y="277"/>
                  </a:cubicBezTo>
                  <a:cubicBezTo>
                    <a:pt x="125" y="255"/>
                    <a:pt x="126" y="232"/>
                    <a:pt x="127" y="210"/>
                  </a:cubicBezTo>
                  <a:cubicBezTo>
                    <a:pt x="127" y="206"/>
                    <a:pt x="127" y="201"/>
                    <a:pt x="128" y="197"/>
                  </a:cubicBezTo>
                  <a:cubicBezTo>
                    <a:pt x="128" y="191"/>
                    <a:pt x="126" y="187"/>
                    <a:pt x="123" y="182"/>
                  </a:cubicBezTo>
                  <a:cubicBezTo>
                    <a:pt x="122" y="181"/>
                    <a:pt x="120" y="179"/>
                    <a:pt x="119" y="178"/>
                  </a:cubicBezTo>
                  <a:cubicBezTo>
                    <a:pt x="114" y="175"/>
                    <a:pt x="109" y="177"/>
                    <a:pt x="107" y="181"/>
                  </a:cubicBezTo>
                  <a:cubicBezTo>
                    <a:pt x="105" y="184"/>
                    <a:pt x="104" y="187"/>
                    <a:pt x="103" y="191"/>
                  </a:cubicBezTo>
                  <a:cubicBezTo>
                    <a:pt x="101" y="195"/>
                    <a:pt x="99" y="198"/>
                    <a:pt x="95" y="201"/>
                  </a:cubicBezTo>
                  <a:cubicBezTo>
                    <a:pt x="92" y="204"/>
                    <a:pt x="88" y="207"/>
                    <a:pt x="85" y="209"/>
                  </a:cubicBezTo>
                  <a:cubicBezTo>
                    <a:pt x="82" y="212"/>
                    <a:pt x="79" y="215"/>
                    <a:pt x="77" y="218"/>
                  </a:cubicBezTo>
                  <a:cubicBezTo>
                    <a:pt x="75" y="222"/>
                    <a:pt x="73" y="226"/>
                    <a:pt x="70" y="230"/>
                  </a:cubicBezTo>
                  <a:cubicBezTo>
                    <a:pt x="68" y="233"/>
                    <a:pt x="66" y="236"/>
                    <a:pt x="63" y="239"/>
                  </a:cubicBezTo>
                  <a:cubicBezTo>
                    <a:pt x="60" y="242"/>
                    <a:pt x="57" y="244"/>
                    <a:pt x="54" y="246"/>
                  </a:cubicBezTo>
                  <a:cubicBezTo>
                    <a:pt x="53" y="246"/>
                    <a:pt x="53" y="246"/>
                    <a:pt x="52" y="247"/>
                  </a:cubicBezTo>
                  <a:cubicBezTo>
                    <a:pt x="42" y="250"/>
                    <a:pt x="33" y="256"/>
                    <a:pt x="25" y="262"/>
                  </a:cubicBezTo>
                  <a:cubicBezTo>
                    <a:pt x="24" y="263"/>
                    <a:pt x="23" y="264"/>
                    <a:pt x="22" y="264"/>
                  </a:cubicBezTo>
                  <a:cubicBezTo>
                    <a:pt x="18" y="266"/>
                    <a:pt x="13" y="267"/>
                    <a:pt x="9" y="265"/>
                  </a:cubicBezTo>
                  <a:cubicBezTo>
                    <a:pt x="1" y="262"/>
                    <a:pt x="0" y="252"/>
                    <a:pt x="3" y="247"/>
                  </a:cubicBezTo>
                  <a:cubicBezTo>
                    <a:pt x="4" y="246"/>
                    <a:pt x="4" y="245"/>
                    <a:pt x="5" y="244"/>
                  </a:cubicBezTo>
                  <a:cubicBezTo>
                    <a:pt x="6" y="242"/>
                    <a:pt x="8" y="241"/>
                    <a:pt x="10" y="239"/>
                  </a:cubicBezTo>
                  <a:cubicBezTo>
                    <a:pt x="16" y="233"/>
                    <a:pt x="21" y="227"/>
                    <a:pt x="25" y="219"/>
                  </a:cubicBezTo>
                  <a:cubicBezTo>
                    <a:pt x="27" y="215"/>
                    <a:pt x="30" y="211"/>
                    <a:pt x="34" y="207"/>
                  </a:cubicBezTo>
                  <a:cubicBezTo>
                    <a:pt x="35" y="206"/>
                    <a:pt x="37" y="204"/>
                    <a:pt x="38" y="202"/>
                  </a:cubicBezTo>
                  <a:cubicBezTo>
                    <a:pt x="40" y="200"/>
                    <a:pt x="42" y="197"/>
                    <a:pt x="44" y="194"/>
                  </a:cubicBezTo>
                  <a:cubicBezTo>
                    <a:pt x="45" y="192"/>
                    <a:pt x="46" y="190"/>
                    <a:pt x="47" y="188"/>
                  </a:cubicBezTo>
                  <a:cubicBezTo>
                    <a:pt x="48" y="184"/>
                    <a:pt x="51" y="180"/>
                    <a:pt x="54" y="177"/>
                  </a:cubicBezTo>
                  <a:cubicBezTo>
                    <a:pt x="56" y="174"/>
                    <a:pt x="59" y="171"/>
                    <a:pt x="61" y="168"/>
                  </a:cubicBezTo>
                  <a:cubicBezTo>
                    <a:pt x="65" y="163"/>
                    <a:pt x="68" y="159"/>
                    <a:pt x="72" y="155"/>
                  </a:cubicBezTo>
                  <a:cubicBezTo>
                    <a:pt x="74" y="151"/>
                    <a:pt x="76" y="148"/>
                    <a:pt x="79" y="145"/>
                  </a:cubicBezTo>
                  <a:cubicBezTo>
                    <a:pt x="85" y="137"/>
                    <a:pt x="91" y="128"/>
                    <a:pt x="96" y="118"/>
                  </a:cubicBezTo>
                  <a:cubicBezTo>
                    <a:pt x="100" y="111"/>
                    <a:pt x="104" y="104"/>
                    <a:pt x="108" y="97"/>
                  </a:cubicBezTo>
                  <a:cubicBezTo>
                    <a:pt x="109" y="94"/>
                    <a:pt x="110" y="91"/>
                    <a:pt x="111" y="89"/>
                  </a:cubicBezTo>
                  <a:cubicBezTo>
                    <a:pt x="113" y="86"/>
                    <a:pt x="114" y="83"/>
                    <a:pt x="115" y="79"/>
                  </a:cubicBezTo>
                  <a:cubicBezTo>
                    <a:pt x="117" y="74"/>
                    <a:pt x="119" y="68"/>
                    <a:pt x="123" y="63"/>
                  </a:cubicBezTo>
                  <a:cubicBezTo>
                    <a:pt x="126" y="58"/>
                    <a:pt x="128" y="53"/>
                    <a:pt x="130" y="48"/>
                  </a:cubicBezTo>
                  <a:cubicBezTo>
                    <a:pt x="130" y="47"/>
                    <a:pt x="131" y="46"/>
                    <a:pt x="131" y="45"/>
                  </a:cubicBezTo>
                  <a:cubicBezTo>
                    <a:pt x="132" y="41"/>
                    <a:pt x="132" y="37"/>
                    <a:pt x="131" y="33"/>
                  </a:cubicBezTo>
                  <a:cubicBezTo>
                    <a:pt x="130" y="29"/>
                    <a:pt x="128" y="25"/>
                    <a:pt x="126" y="21"/>
                  </a:cubicBezTo>
                  <a:cubicBezTo>
                    <a:pt x="125" y="18"/>
                    <a:pt x="125" y="15"/>
                    <a:pt x="125" y="12"/>
                  </a:cubicBezTo>
                  <a:cubicBezTo>
                    <a:pt x="126" y="11"/>
                    <a:pt x="126" y="9"/>
                    <a:pt x="127" y="8"/>
                  </a:cubicBezTo>
                  <a:cubicBezTo>
                    <a:pt x="129" y="2"/>
                    <a:pt x="136" y="0"/>
                    <a:pt x="141" y="2"/>
                  </a:cubicBezTo>
                  <a:cubicBezTo>
                    <a:pt x="143" y="3"/>
                    <a:pt x="145" y="4"/>
                    <a:pt x="147" y="5"/>
                  </a:cubicBezTo>
                  <a:cubicBezTo>
                    <a:pt x="154" y="12"/>
                    <a:pt x="163" y="16"/>
                    <a:pt x="172" y="18"/>
                  </a:cubicBezTo>
                  <a:cubicBezTo>
                    <a:pt x="181" y="20"/>
                    <a:pt x="190" y="23"/>
                    <a:pt x="199" y="27"/>
                  </a:cubicBezTo>
                  <a:cubicBezTo>
                    <a:pt x="203" y="28"/>
                    <a:pt x="207" y="29"/>
                    <a:pt x="210" y="30"/>
                  </a:cubicBezTo>
                  <a:cubicBezTo>
                    <a:pt x="212" y="31"/>
                    <a:pt x="213" y="32"/>
                    <a:pt x="214" y="33"/>
                  </a:cubicBezTo>
                  <a:cubicBezTo>
                    <a:pt x="219" y="39"/>
                    <a:pt x="223" y="46"/>
                    <a:pt x="225" y="54"/>
                  </a:cubicBezTo>
                  <a:cubicBezTo>
                    <a:pt x="226" y="55"/>
                    <a:pt x="226" y="57"/>
                    <a:pt x="226"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8">
              <a:extLst>
                <a:ext uri="{FF2B5EF4-FFF2-40B4-BE49-F238E27FC236}">
                  <a16:creationId xmlns:a16="http://schemas.microsoft.com/office/drawing/2014/main" id="{1D6CB0E6-9920-494A-8179-4D48E96E711B}"/>
                </a:ext>
              </a:extLst>
            </p:cNvPr>
            <p:cNvSpPr>
              <a:spLocks/>
            </p:cNvSpPr>
            <p:nvPr/>
          </p:nvSpPr>
          <p:spPr bwMode="auto">
            <a:xfrm>
              <a:off x="4665664" y="6456363"/>
              <a:ext cx="312738" cy="425450"/>
            </a:xfrm>
            <a:custGeom>
              <a:avLst/>
              <a:gdLst>
                <a:gd name="T0" fmla="*/ 349 w 356"/>
                <a:gd name="T1" fmla="*/ 26 h 493"/>
                <a:gd name="T2" fmla="*/ 341 w 356"/>
                <a:gd name="T3" fmla="*/ 64 h 493"/>
                <a:gd name="T4" fmla="*/ 347 w 356"/>
                <a:gd name="T5" fmla="*/ 83 h 493"/>
                <a:gd name="T6" fmla="*/ 355 w 356"/>
                <a:gd name="T7" fmla="*/ 109 h 493"/>
                <a:gd name="T8" fmla="*/ 353 w 356"/>
                <a:gd name="T9" fmla="*/ 147 h 493"/>
                <a:gd name="T10" fmla="*/ 327 w 356"/>
                <a:gd name="T11" fmla="*/ 221 h 493"/>
                <a:gd name="T12" fmla="*/ 293 w 356"/>
                <a:gd name="T13" fmla="*/ 245 h 493"/>
                <a:gd name="T14" fmla="*/ 229 w 356"/>
                <a:gd name="T15" fmla="*/ 284 h 493"/>
                <a:gd name="T16" fmla="*/ 200 w 356"/>
                <a:gd name="T17" fmla="*/ 305 h 493"/>
                <a:gd name="T18" fmla="*/ 187 w 356"/>
                <a:gd name="T19" fmla="*/ 319 h 493"/>
                <a:gd name="T20" fmla="*/ 168 w 356"/>
                <a:gd name="T21" fmla="*/ 337 h 493"/>
                <a:gd name="T22" fmla="*/ 135 w 356"/>
                <a:gd name="T23" fmla="*/ 363 h 493"/>
                <a:gd name="T24" fmla="*/ 125 w 356"/>
                <a:gd name="T25" fmla="*/ 374 h 493"/>
                <a:gd name="T26" fmla="*/ 93 w 356"/>
                <a:gd name="T27" fmla="*/ 402 h 493"/>
                <a:gd name="T28" fmla="*/ 64 w 356"/>
                <a:gd name="T29" fmla="*/ 443 h 493"/>
                <a:gd name="T30" fmla="*/ 41 w 356"/>
                <a:gd name="T31" fmla="*/ 467 h 493"/>
                <a:gd name="T32" fmla="*/ 13 w 356"/>
                <a:gd name="T33" fmla="*/ 493 h 493"/>
                <a:gd name="T34" fmla="*/ 1 w 356"/>
                <a:gd name="T35" fmla="*/ 480 h 493"/>
                <a:gd name="T36" fmla="*/ 8 w 356"/>
                <a:gd name="T37" fmla="*/ 458 h 493"/>
                <a:gd name="T38" fmla="*/ 30 w 356"/>
                <a:gd name="T39" fmla="*/ 427 h 493"/>
                <a:gd name="T40" fmla="*/ 50 w 356"/>
                <a:gd name="T41" fmla="*/ 401 h 493"/>
                <a:gd name="T42" fmla="*/ 78 w 356"/>
                <a:gd name="T43" fmla="*/ 376 h 493"/>
                <a:gd name="T44" fmla="*/ 99 w 356"/>
                <a:gd name="T45" fmla="*/ 351 h 493"/>
                <a:gd name="T46" fmla="*/ 121 w 356"/>
                <a:gd name="T47" fmla="*/ 327 h 493"/>
                <a:gd name="T48" fmla="*/ 141 w 356"/>
                <a:gd name="T49" fmla="*/ 308 h 493"/>
                <a:gd name="T50" fmla="*/ 173 w 356"/>
                <a:gd name="T51" fmla="*/ 270 h 493"/>
                <a:gd name="T52" fmla="*/ 201 w 356"/>
                <a:gd name="T53" fmla="*/ 241 h 493"/>
                <a:gd name="T54" fmla="*/ 231 w 356"/>
                <a:gd name="T55" fmla="*/ 207 h 493"/>
                <a:gd name="T56" fmla="*/ 249 w 356"/>
                <a:gd name="T57" fmla="*/ 183 h 493"/>
                <a:gd name="T58" fmla="*/ 272 w 356"/>
                <a:gd name="T59" fmla="*/ 156 h 493"/>
                <a:gd name="T60" fmla="*/ 306 w 356"/>
                <a:gd name="T61" fmla="*/ 104 h 493"/>
                <a:gd name="T62" fmla="*/ 311 w 356"/>
                <a:gd name="T63" fmla="*/ 77 h 493"/>
                <a:gd name="T64" fmla="*/ 318 w 356"/>
                <a:gd name="T65" fmla="*/ 45 h 493"/>
                <a:gd name="T66" fmla="*/ 321 w 356"/>
                <a:gd name="T67" fmla="*/ 18 h 493"/>
                <a:gd name="T68" fmla="*/ 343 w 356"/>
                <a:gd name="T69" fmla="*/ 4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493">
                  <a:moveTo>
                    <a:pt x="350" y="19"/>
                  </a:moveTo>
                  <a:cubicBezTo>
                    <a:pt x="350" y="21"/>
                    <a:pt x="350" y="23"/>
                    <a:pt x="349" y="26"/>
                  </a:cubicBezTo>
                  <a:cubicBezTo>
                    <a:pt x="347" y="38"/>
                    <a:pt x="344" y="50"/>
                    <a:pt x="341" y="62"/>
                  </a:cubicBezTo>
                  <a:cubicBezTo>
                    <a:pt x="341" y="63"/>
                    <a:pt x="341" y="63"/>
                    <a:pt x="341" y="64"/>
                  </a:cubicBezTo>
                  <a:cubicBezTo>
                    <a:pt x="340" y="68"/>
                    <a:pt x="340" y="73"/>
                    <a:pt x="343" y="77"/>
                  </a:cubicBezTo>
                  <a:cubicBezTo>
                    <a:pt x="344" y="79"/>
                    <a:pt x="346" y="81"/>
                    <a:pt x="347" y="83"/>
                  </a:cubicBezTo>
                  <a:cubicBezTo>
                    <a:pt x="350" y="87"/>
                    <a:pt x="351" y="90"/>
                    <a:pt x="352" y="94"/>
                  </a:cubicBezTo>
                  <a:cubicBezTo>
                    <a:pt x="353" y="99"/>
                    <a:pt x="354" y="104"/>
                    <a:pt x="355" y="109"/>
                  </a:cubicBezTo>
                  <a:cubicBezTo>
                    <a:pt x="356" y="113"/>
                    <a:pt x="356" y="118"/>
                    <a:pt x="356" y="122"/>
                  </a:cubicBezTo>
                  <a:cubicBezTo>
                    <a:pt x="354" y="131"/>
                    <a:pt x="354" y="139"/>
                    <a:pt x="353" y="147"/>
                  </a:cubicBezTo>
                  <a:cubicBezTo>
                    <a:pt x="352" y="161"/>
                    <a:pt x="349" y="174"/>
                    <a:pt x="344" y="186"/>
                  </a:cubicBezTo>
                  <a:cubicBezTo>
                    <a:pt x="339" y="198"/>
                    <a:pt x="333" y="209"/>
                    <a:pt x="327" y="221"/>
                  </a:cubicBezTo>
                  <a:cubicBezTo>
                    <a:pt x="321" y="232"/>
                    <a:pt x="312" y="239"/>
                    <a:pt x="301" y="243"/>
                  </a:cubicBezTo>
                  <a:cubicBezTo>
                    <a:pt x="298" y="244"/>
                    <a:pt x="295" y="244"/>
                    <a:pt x="293" y="245"/>
                  </a:cubicBezTo>
                  <a:cubicBezTo>
                    <a:pt x="284" y="246"/>
                    <a:pt x="276" y="250"/>
                    <a:pt x="268" y="255"/>
                  </a:cubicBezTo>
                  <a:cubicBezTo>
                    <a:pt x="254" y="264"/>
                    <a:pt x="242" y="273"/>
                    <a:pt x="229" y="284"/>
                  </a:cubicBezTo>
                  <a:cubicBezTo>
                    <a:pt x="223" y="289"/>
                    <a:pt x="216" y="294"/>
                    <a:pt x="208" y="298"/>
                  </a:cubicBezTo>
                  <a:cubicBezTo>
                    <a:pt x="205" y="300"/>
                    <a:pt x="202" y="302"/>
                    <a:pt x="200" y="305"/>
                  </a:cubicBezTo>
                  <a:cubicBezTo>
                    <a:pt x="199" y="307"/>
                    <a:pt x="198" y="308"/>
                    <a:pt x="197" y="309"/>
                  </a:cubicBezTo>
                  <a:cubicBezTo>
                    <a:pt x="194" y="313"/>
                    <a:pt x="191" y="316"/>
                    <a:pt x="187" y="319"/>
                  </a:cubicBezTo>
                  <a:cubicBezTo>
                    <a:pt x="184" y="321"/>
                    <a:pt x="181" y="323"/>
                    <a:pt x="179" y="325"/>
                  </a:cubicBezTo>
                  <a:cubicBezTo>
                    <a:pt x="174" y="328"/>
                    <a:pt x="170" y="332"/>
                    <a:pt x="168" y="337"/>
                  </a:cubicBezTo>
                  <a:cubicBezTo>
                    <a:pt x="165" y="342"/>
                    <a:pt x="161" y="346"/>
                    <a:pt x="156" y="349"/>
                  </a:cubicBezTo>
                  <a:cubicBezTo>
                    <a:pt x="150" y="354"/>
                    <a:pt x="143" y="359"/>
                    <a:pt x="135" y="363"/>
                  </a:cubicBezTo>
                  <a:cubicBezTo>
                    <a:pt x="132" y="364"/>
                    <a:pt x="130" y="367"/>
                    <a:pt x="128" y="370"/>
                  </a:cubicBezTo>
                  <a:cubicBezTo>
                    <a:pt x="127" y="371"/>
                    <a:pt x="126" y="372"/>
                    <a:pt x="125" y="374"/>
                  </a:cubicBezTo>
                  <a:cubicBezTo>
                    <a:pt x="122" y="379"/>
                    <a:pt x="118" y="382"/>
                    <a:pt x="113" y="385"/>
                  </a:cubicBezTo>
                  <a:cubicBezTo>
                    <a:pt x="105" y="389"/>
                    <a:pt x="99" y="395"/>
                    <a:pt x="93" y="402"/>
                  </a:cubicBezTo>
                  <a:cubicBezTo>
                    <a:pt x="87" y="410"/>
                    <a:pt x="81" y="417"/>
                    <a:pt x="77" y="426"/>
                  </a:cubicBezTo>
                  <a:cubicBezTo>
                    <a:pt x="73" y="432"/>
                    <a:pt x="69" y="438"/>
                    <a:pt x="64" y="443"/>
                  </a:cubicBezTo>
                  <a:cubicBezTo>
                    <a:pt x="59" y="449"/>
                    <a:pt x="54" y="454"/>
                    <a:pt x="49" y="459"/>
                  </a:cubicBezTo>
                  <a:cubicBezTo>
                    <a:pt x="46" y="461"/>
                    <a:pt x="43" y="464"/>
                    <a:pt x="41" y="467"/>
                  </a:cubicBezTo>
                  <a:cubicBezTo>
                    <a:pt x="35" y="475"/>
                    <a:pt x="28" y="481"/>
                    <a:pt x="22" y="489"/>
                  </a:cubicBezTo>
                  <a:cubicBezTo>
                    <a:pt x="20" y="491"/>
                    <a:pt x="17" y="493"/>
                    <a:pt x="13" y="493"/>
                  </a:cubicBezTo>
                  <a:cubicBezTo>
                    <a:pt x="8" y="493"/>
                    <a:pt x="5" y="491"/>
                    <a:pt x="2" y="487"/>
                  </a:cubicBezTo>
                  <a:cubicBezTo>
                    <a:pt x="1" y="485"/>
                    <a:pt x="0" y="483"/>
                    <a:pt x="1" y="480"/>
                  </a:cubicBezTo>
                  <a:cubicBezTo>
                    <a:pt x="1" y="479"/>
                    <a:pt x="1" y="477"/>
                    <a:pt x="2" y="475"/>
                  </a:cubicBezTo>
                  <a:cubicBezTo>
                    <a:pt x="4" y="470"/>
                    <a:pt x="6" y="464"/>
                    <a:pt x="8" y="458"/>
                  </a:cubicBezTo>
                  <a:cubicBezTo>
                    <a:pt x="10" y="455"/>
                    <a:pt x="11" y="452"/>
                    <a:pt x="14" y="450"/>
                  </a:cubicBezTo>
                  <a:cubicBezTo>
                    <a:pt x="22" y="444"/>
                    <a:pt x="27" y="436"/>
                    <a:pt x="30" y="427"/>
                  </a:cubicBezTo>
                  <a:cubicBezTo>
                    <a:pt x="31" y="421"/>
                    <a:pt x="34" y="417"/>
                    <a:pt x="38" y="412"/>
                  </a:cubicBezTo>
                  <a:cubicBezTo>
                    <a:pt x="42" y="408"/>
                    <a:pt x="46" y="404"/>
                    <a:pt x="50" y="401"/>
                  </a:cubicBezTo>
                  <a:cubicBezTo>
                    <a:pt x="55" y="397"/>
                    <a:pt x="60" y="392"/>
                    <a:pt x="66" y="388"/>
                  </a:cubicBezTo>
                  <a:cubicBezTo>
                    <a:pt x="70" y="385"/>
                    <a:pt x="74" y="381"/>
                    <a:pt x="78" y="376"/>
                  </a:cubicBezTo>
                  <a:cubicBezTo>
                    <a:pt x="79" y="375"/>
                    <a:pt x="80" y="374"/>
                    <a:pt x="81" y="373"/>
                  </a:cubicBezTo>
                  <a:cubicBezTo>
                    <a:pt x="87" y="366"/>
                    <a:pt x="92" y="357"/>
                    <a:pt x="99" y="351"/>
                  </a:cubicBezTo>
                  <a:cubicBezTo>
                    <a:pt x="105" y="344"/>
                    <a:pt x="111" y="338"/>
                    <a:pt x="117" y="331"/>
                  </a:cubicBezTo>
                  <a:cubicBezTo>
                    <a:pt x="118" y="330"/>
                    <a:pt x="120" y="329"/>
                    <a:pt x="121" y="327"/>
                  </a:cubicBezTo>
                  <a:cubicBezTo>
                    <a:pt x="125" y="321"/>
                    <a:pt x="131" y="315"/>
                    <a:pt x="137" y="311"/>
                  </a:cubicBezTo>
                  <a:cubicBezTo>
                    <a:pt x="139" y="311"/>
                    <a:pt x="140" y="310"/>
                    <a:pt x="141" y="308"/>
                  </a:cubicBezTo>
                  <a:cubicBezTo>
                    <a:pt x="150" y="299"/>
                    <a:pt x="159" y="290"/>
                    <a:pt x="166" y="279"/>
                  </a:cubicBezTo>
                  <a:cubicBezTo>
                    <a:pt x="168" y="276"/>
                    <a:pt x="171" y="273"/>
                    <a:pt x="173" y="270"/>
                  </a:cubicBezTo>
                  <a:cubicBezTo>
                    <a:pt x="177" y="264"/>
                    <a:pt x="181" y="260"/>
                    <a:pt x="186" y="256"/>
                  </a:cubicBezTo>
                  <a:cubicBezTo>
                    <a:pt x="191" y="252"/>
                    <a:pt x="196" y="246"/>
                    <a:pt x="201" y="241"/>
                  </a:cubicBezTo>
                  <a:cubicBezTo>
                    <a:pt x="209" y="232"/>
                    <a:pt x="216" y="223"/>
                    <a:pt x="224" y="214"/>
                  </a:cubicBezTo>
                  <a:cubicBezTo>
                    <a:pt x="227" y="212"/>
                    <a:pt x="229" y="209"/>
                    <a:pt x="231" y="207"/>
                  </a:cubicBezTo>
                  <a:cubicBezTo>
                    <a:pt x="232" y="204"/>
                    <a:pt x="234" y="201"/>
                    <a:pt x="236" y="198"/>
                  </a:cubicBezTo>
                  <a:cubicBezTo>
                    <a:pt x="239" y="192"/>
                    <a:pt x="243" y="187"/>
                    <a:pt x="249" y="183"/>
                  </a:cubicBezTo>
                  <a:cubicBezTo>
                    <a:pt x="254" y="178"/>
                    <a:pt x="259" y="172"/>
                    <a:pt x="263" y="166"/>
                  </a:cubicBezTo>
                  <a:cubicBezTo>
                    <a:pt x="266" y="163"/>
                    <a:pt x="269" y="160"/>
                    <a:pt x="272" y="156"/>
                  </a:cubicBezTo>
                  <a:cubicBezTo>
                    <a:pt x="279" y="148"/>
                    <a:pt x="286" y="140"/>
                    <a:pt x="293" y="132"/>
                  </a:cubicBezTo>
                  <a:cubicBezTo>
                    <a:pt x="300" y="124"/>
                    <a:pt x="303" y="114"/>
                    <a:pt x="306" y="104"/>
                  </a:cubicBezTo>
                  <a:cubicBezTo>
                    <a:pt x="307" y="101"/>
                    <a:pt x="307" y="98"/>
                    <a:pt x="307" y="95"/>
                  </a:cubicBezTo>
                  <a:cubicBezTo>
                    <a:pt x="308" y="89"/>
                    <a:pt x="309" y="83"/>
                    <a:pt x="311" y="77"/>
                  </a:cubicBezTo>
                  <a:cubicBezTo>
                    <a:pt x="312" y="74"/>
                    <a:pt x="312" y="70"/>
                    <a:pt x="313" y="66"/>
                  </a:cubicBezTo>
                  <a:cubicBezTo>
                    <a:pt x="315" y="59"/>
                    <a:pt x="316" y="52"/>
                    <a:pt x="318" y="45"/>
                  </a:cubicBezTo>
                  <a:cubicBezTo>
                    <a:pt x="319" y="39"/>
                    <a:pt x="320" y="33"/>
                    <a:pt x="320" y="26"/>
                  </a:cubicBezTo>
                  <a:cubicBezTo>
                    <a:pt x="320" y="24"/>
                    <a:pt x="321" y="21"/>
                    <a:pt x="321" y="18"/>
                  </a:cubicBezTo>
                  <a:cubicBezTo>
                    <a:pt x="322" y="13"/>
                    <a:pt x="324" y="9"/>
                    <a:pt x="327" y="5"/>
                  </a:cubicBezTo>
                  <a:cubicBezTo>
                    <a:pt x="332" y="1"/>
                    <a:pt x="338" y="0"/>
                    <a:pt x="343" y="4"/>
                  </a:cubicBezTo>
                  <a:cubicBezTo>
                    <a:pt x="348" y="7"/>
                    <a:pt x="350" y="12"/>
                    <a:pt x="350"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50">
              <a:extLst>
                <a:ext uri="{FF2B5EF4-FFF2-40B4-BE49-F238E27FC236}">
                  <a16:creationId xmlns:a16="http://schemas.microsoft.com/office/drawing/2014/main" id="{AEE58BF7-5E4D-4D59-9FE2-337D8C8C6E09}"/>
                </a:ext>
              </a:extLst>
            </p:cNvPr>
            <p:cNvSpPr>
              <a:spLocks/>
            </p:cNvSpPr>
            <p:nvPr/>
          </p:nvSpPr>
          <p:spPr bwMode="auto">
            <a:xfrm>
              <a:off x="7038977" y="6556375"/>
              <a:ext cx="101600" cy="434975"/>
            </a:xfrm>
            <a:custGeom>
              <a:avLst/>
              <a:gdLst>
                <a:gd name="T0" fmla="*/ 2 w 116"/>
                <a:gd name="T1" fmla="*/ 372 h 507"/>
                <a:gd name="T2" fmla="*/ 2 w 116"/>
                <a:gd name="T3" fmla="*/ 324 h 507"/>
                <a:gd name="T4" fmla="*/ 7 w 116"/>
                <a:gd name="T5" fmla="*/ 269 h 507"/>
                <a:gd name="T6" fmla="*/ 15 w 116"/>
                <a:gd name="T7" fmla="*/ 233 h 507"/>
                <a:gd name="T8" fmla="*/ 27 w 116"/>
                <a:gd name="T9" fmla="*/ 177 h 507"/>
                <a:gd name="T10" fmla="*/ 40 w 116"/>
                <a:gd name="T11" fmla="*/ 127 h 507"/>
                <a:gd name="T12" fmla="*/ 55 w 116"/>
                <a:gd name="T13" fmla="*/ 69 h 507"/>
                <a:gd name="T14" fmla="*/ 62 w 116"/>
                <a:gd name="T15" fmla="*/ 9 h 507"/>
                <a:gd name="T16" fmla="*/ 73 w 116"/>
                <a:gd name="T17" fmla="*/ 1 h 507"/>
                <a:gd name="T18" fmla="*/ 87 w 116"/>
                <a:gd name="T19" fmla="*/ 22 h 507"/>
                <a:gd name="T20" fmla="*/ 86 w 116"/>
                <a:gd name="T21" fmla="*/ 39 h 507"/>
                <a:gd name="T22" fmla="*/ 89 w 116"/>
                <a:gd name="T23" fmla="*/ 72 h 507"/>
                <a:gd name="T24" fmla="*/ 88 w 116"/>
                <a:gd name="T25" fmla="*/ 103 h 507"/>
                <a:gd name="T26" fmla="*/ 76 w 116"/>
                <a:gd name="T27" fmla="*/ 178 h 507"/>
                <a:gd name="T28" fmla="*/ 66 w 116"/>
                <a:gd name="T29" fmla="*/ 227 h 507"/>
                <a:gd name="T30" fmla="*/ 61 w 116"/>
                <a:gd name="T31" fmla="*/ 277 h 507"/>
                <a:gd name="T32" fmla="*/ 61 w 116"/>
                <a:gd name="T33" fmla="*/ 310 h 507"/>
                <a:gd name="T34" fmla="*/ 60 w 116"/>
                <a:gd name="T35" fmla="*/ 333 h 507"/>
                <a:gd name="T36" fmla="*/ 61 w 116"/>
                <a:gd name="T37" fmla="*/ 375 h 507"/>
                <a:gd name="T38" fmla="*/ 67 w 116"/>
                <a:gd name="T39" fmla="*/ 382 h 507"/>
                <a:gd name="T40" fmla="*/ 76 w 116"/>
                <a:gd name="T41" fmla="*/ 373 h 507"/>
                <a:gd name="T42" fmla="*/ 95 w 116"/>
                <a:gd name="T43" fmla="*/ 334 h 507"/>
                <a:gd name="T44" fmla="*/ 112 w 116"/>
                <a:gd name="T45" fmla="*/ 322 h 507"/>
                <a:gd name="T46" fmla="*/ 115 w 116"/>
                <a:gd name="T47" fmla="*/ 330 h 507"/>
                <a:gd name="T48" fmla="*/ 102 w 116"/>
                <a:gd name="T49" fmla="*/ 360 h 507"/>
                <a:gd name="T50" fmla="*/ 89 w 116"/>
                <a:gd name="T51" fmla="*/ 401 h 507"/>
                <a:gd name="T52" fmla="*/ 85 w 116"/>
                <a:gd name="T53" fmla="*/ 438 h 507"/>
                <a:gd name="T54" fmla="*/ 85 w 116"/>
                <a:gd name="T55" fmla="*/ 452 h 507"/>
                <a:gd name="T56" fmla="*/ 65 w 116"/>
                <a:gd name="T57" fmla="*/ 495 h 507"/>
                <a:gd name="T58" fmla="*/ 29 w 116"/>
                <a:gd name="T59" fmla="*/ 499 h 507"/>
                <a:gd name="T60" fmla="*/ 18 w 116"/>
                <a:gd name="T61" fmla="*/ 477 h 507"/>
                <a:gd name="T62" fmla="*/ 13 w 116"/>
                <a:gd name="T63" fmla="*/ 432 h 507"/>
                <a:gd name="T64" fmla="*/ 6 w 116"/>
                <a:gd name="T65" fmla="*/ 410 h 507"/>
                <a:gd name="T66" fmla="*/ 1 w 116"/>
                <a:gd name="T67" fmla="*/ 38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 h="507">
                  <a:moveTo>
                    <a:pt x="1" y="383"/>
                  </a:moveTo>
                  <a:cubicBezTo>
                    <a:pt x="1" y="381"/>
                    <a:pt x="1" y="377"/>
                    <a:pt x="2" y="372"/>
                  </a:cubicBezTo>
                  <a:cubicBezTo>
                    <a:pt x="2" y="366"/>
                    <a:pt x="2" y="360"/>
                    <a:pt x="2" y="354"/>
                  </a:cubicBezTo>
                  <a:cubicBezTo>
                    <a:pt x="2" y="344"/>
                    <a:pt x="2" y="334"/>
                    <a:pt x="2" y="324"/>
                  </a:cubicBezTo>
                  <a:cubicBezTo>
                    <a:pt x="2" y="312"/>
                    <a:pt x="3" y="301"/>
                    <a:pt x="5" y="290"/>
                  </a:cubicBezTo>
                  <a:cubicBezTo>
                    <a:pt x="6" y="283"/>
                    <a:pt x="7" y="276"/>
                    <a:pt x="7" y="269"/>
                  </a:cubicBezTo>
                  <a:cubicBezTo>
                    <a:pt x="7" y="261"/>
                    <a:pt x="9" y="253"/>
                    <a:pt x="11" y="245"/>
                  </a:cubicBezTo>
                  <a:cubicBezTo>
                    <a:pt x="12" y="241"/>
                    <a:pt x="14" y="237"/>
                    <a:pt x="15" y="233"/>
                  </a:cubicBezTo>
                  <a:cubicBezTo>
                    <a:pt x="16" y="227"/>
                    <a:pt x="18" y="222"/>
                    <a:pt x="18" y="216"/>
                  </a:cubicBezTo>
                  <a:cubicBezTo>
                    <a:pt x="19" y="203"/>
                    <a:pt x="22" y="190"/>
                    <a:pt x="27" y="177"/>
                  </a:cubicBezTo>
                  <a:cubicBezTo>
                    <a:pt x="31" y="164"/>
                    <a:pt x="33" y="151"/>
                    <a:pt x="38" y="138"/>
                  </a:cubicBezTo>
                  <a:cubicBezTo>
                    <a:pt x="39" y="135"/>
                    <a:pt x="40" y="131"/>
                    <a:pt x="40" y="127"/>
                  </a:cubicBezTo>
                  <a:cubicBezTo>
                    <a:pt x="43" y="116"/>
                    <a:pt x="46" y="104"/>
                    <a:pt x="50" y="93"/>
                  </a:cubicBezTo>
                  <a:cubicBezTo>
                    <a:pt x="53" y="85"/>
                    <a:pt x="54" y="77"/>
                    <a:pt x="55" y="69"/>
                  </a:cubicBezTo>
                  <a:cubicBezTo>
                    <a:pt x="55" y="55"/>
                    <a:pt x="56" y="42"/>
                    <a:pt x="58" y="28"/>
                  </a:cubicBezTo>
                  <a:cubicBezTo>
                    <a:pt x="58" y="22"/>
                    <a:pt x="60" y="15"/>
                    <a:pt x="62" y="9"/>
                  </a:cubicBezTo>
                  <a:cubicBezTo>
                    <a:pt x="63" y="7"/>
                    <a:pt x="64" y="5"/>
                    <a:pt x="66" y="3"/>
                  </a:cubicBezTo>
                  <a:cubicBezTo>
                    <a:pt x="67" y="1"/>
                    <a:pt x="71" y="0"/>
                    <a:pt x="73" y="1"/>
                  </a:cubicBezTo>
                  <a:cubicBezTo>
                    <a:pt x="74" y="1"/>
                    <a:pt x="74" y="1"/>
                    <a:pt x="75" y="2"/>
                  </a:cubicBezTo>
                  <a:cubicBezTo>
                    <a:pt x="83" y="6"/>
                    <a:pt x="87" y="13"/>
                    <a:pt x="87" y="22"/>
                  </a:cubicBezTo>
                  <a:cubicBezTo>
                    <a:pt x="87" y="25"/>
                    <a:pt x="87" y="28"/>
                    <a:pt x="87" y="30"/>
                  </a:cubicBezTo>
                  <a:cubicBezTo>
                    <a:pt x="86" y="33"/>
                    <a:pt x="86" y="36"/>
                    <a:pt x="86" y="39"/>
                  </a:cubicBezTo>
                  <a:cubicBezTo>
                    <a:pt x="85" y="48"/>
                    <a:pt x="85" y="58"/>
                    <a:pt x="88" y="67"/>
                  </a:cubicBezTo>
                  <a:cubicBezTo>
                    <a:pt x="88" y="69"/>
                    <a:pt x="89" y="70"/>
                    <a:pt x="89" y="72"/>
                  </a:cubicBezTo>
                  <a:cubicBezTo>
                    <a:pt x="91" y="77"/>
                    <a:pt x="91" y="82"/>
                    <a:pt x="90" y="87"/>
                  </a:cubicBezTo>
                  <a:cubicBezTo>
                    <a:pt x="90" y="92"/>
                    <a:pt x="89" y="98"/>
                    <a:pt x="88" y="103"/>
                  </a:cubicBezTo>
                  <a:cubicBezTo>
                    <a:pt x="87" y="113"/>
                    <a:pt x="85" y="123"/>
                    <a:pt x="83" y="133"/>
                  </a:cubicBezTo>
                  <a:cubicBezTo>
                    <a:pt x="80" y="148"/>
                    <a:pt x="78" y="163"/>
                    <a:pt x="76" y="178"/>
                  </a:cubicBezTo>
                  <a:cubicBezTo>
                    <a:pt x="75" y="190"/>
                    <a:pt x="73" y="202"/>
                    <a:pt x="69" y="214"/>
                  </a:cubicBezTo>
                  <a:cubicBezTo>
                    <a:pt x="68" y="218"/>
                    <a:pt x="67" y="223"/>
                    <a:pt x="66" y="227"/>
                  </a:cubicBezTo>
                  <a:cubicBezTo>
                    <a:pt x="63" y="236"/>
                    <a:pt x="62" y="246"/>
                    <a:pt x="63" y="255"/>
                  </a:cubicBezTo>
                  <a:cubicBezTo>
                    <a:pt x="63" y="262"/>
                    <a:pt x="63" y="270"/>
                    <a:pt x="61" y="277"/>
                  </a:cubicBezTo>
                  <a:cubicBezTo>
                    <a:pt x="59" y="286"/>
                    <a:pt x="59" y="294"/>
                    <a:pt x="60" y="303"/>
                  </a:cubicBezTo>
                  <a:cubicBezTo>
                    <a:pt x="61" y="306"/>
                    <a:pt x="61" y="308"/>
                    <a:pt x="61" y="310"/>
                  </a:cubicBezTo>
                  <a:cubicBezTo>
                    <a:pt x="62" y="316"/>
                    <a:pt x="62" y="321"/>
                    <a:pt x="61" y="327"/>
                  </a:cubicBezTo>
                  <a:cubicBezTo>
                    <a:pt x="61" y="329"/>
                    <a:pt x="60" y="331"/>
                    <a:pt x="60" y="333"/>
                  </a:cubicBezTo>
                  <a:cubicBezTo>
                    <a:pt x="59" y="337"/>
                    <a:pt x="59" y="341"/>
                    <a:pt x="60" y="345"/>
                  </a:cubicBezTo>
                  <a:cubicBezTo>
                    <a:pt x="61" y="355"/>
                    <a:pt x="61" y="365"/>
                    <a:pt x="61" y="375"/>
                  </a:cubicBezTo>
                  <a:cubicBezTo>
                    <a:pt x="61" y="376"/>
                    <a:pt x="61" y="377"/>
                    <a:pt x="62" y="378"/>
                  </a:cubicBezTo>
                  <a:cubicBezTo>
                    <a:pt x="62" y="380"/>
                    <a:pt x="65" y="382"/>
                    <a:pt x="67" y="382"/>
                  </a:cubicBezTo>
                  <a:cubicBezTo>
                    <a:pt x="69" y="382"/>
                    <a:pt x="71" y="380"/>
                    <a:pt x="73" y="379"/>
                  </a:cubicBezTo>
                  <a:cubicBezTo>
                    <a:pt x="74" y="377"/>
                    <a:pt x="75" y="375"/>
                    <a:pt x="76" y="373"/>
                  </a:cubicBezTo>
                  <a:cubicBezTo>
                    <a:pt x="79" y="368"/>
                    <a:pt x="81" y="363"/>
                    <a:pt x="83" y="358"/>
                  </a:cubicBezTo>
                  <a:cubicBezTo>
                    <a:pt x="86" y="349"/>
                    <a:pt x="90" y="341"/>
                    <a:pt x="95" y="334"/>
                  </a:cubicBezTo>
                  <a:cubicBezTo>
                    <a:pt x="98" y="331"/>
                    <a:pt x="100" y="326"/>
                    <a:pt x="102" y="323"/>
                  </a:cubicBezTo>
                  <a:cubicBezTo>
                    <a:pt x="104" y="319"/>
                    <a:pt x="110" y="319"/>
                    <a:pt x="112" y="322"/>
                  </a:cubicBezTo>
                  <a:cubicBezTo>
                    <a:pt x="113" y="323"/>
                    <a:pt x="114" y="324"/>
                    <a:pt x="114" y="325"/>
                  </a:cubicBezTo>
                  <a:cubicBezTo>
                    <a:pt x="115" y="327"/>
                    <a:pt x="115" y="328"/>
                    <a:pt x="115" y="330"/>
                  </a:cubicBezTo>
                  <a:cubicBezTo>
                    <a:pt x="116" y="334"/>
                    <a:pt x="115" y="338"/>
                    <a:pt x="112" y="341"/>
                  </a:cubicBezTo>
                  <a:cubicBezTo>
                    <a:pt x="106" y="346"/>
                    <a:pt x="103" y="352"/>
                    <a:pt x="102" y="360"/>
                  </a:cubicBezTo>
                  <a:cubicBezTo>
                    <a:pt x="101" y="365"/>
                    <a:pt x="99" y="369"/>
                    <a:pt x="97" y="374"/>
                  </a:cubicBezTo>
                  <a:cubicBezTo>
                    <a:pt x="93" y="382"/>
                    <a:pt x="91" y="392"/>
                    <a:pt x="89" y="401"/>
                  </a:cubicBezTo>
                  <a:cubicBezTo>
                    <a:pt x="88" y="407"/>
                    <a:pt x="87" y="413"/>
                    <a:pt x="86" y="419"/>
                  </a:cubicBezTo>
                  <a:cubicBezTo>
                    <a:pt x="85" y="425"/>
                    <a:pt x="84" y="431"/>
                    <a:pt x="85" y="438"/>
                  </a:cubicBezTo>
                  <a:cubicBezTo>
                    <a:pt x="85" y="440"/>
                    <a:pt x="85" y="443"/>
                    <a:pt x="85" y="446"/>
                  </a:cubicBezTo>
                  <a:cubicBezTo>
                    <a:pt x="85" y="448"/>
                    <a:pt x="85" y="450"/>
                    <a:pt x="85" y="452"/>
                  </a:cubicBezTo>
                  <a:cubicBezTo>
                    <a:pt x="82" y="461"/>
                    <a:pt x="79" y="470"/>
                    <a:pt x="75" y="477"/>
                  </a:cubicBezTo>
                  <a:cubicBezTo>
                    <a:pt x="71" y="483"/>
                    <a:pt x="68" y="489"/>
                    <a:pt x="65" y="495"/>
                  </a:cubicBezTo>
                  <a:cubicBezTo>
                    <a:pt x="63" y="498"/>
                    <a:pt x="61" y="500"/>
                    <a:pt x="58" y="502"/>
                  </a:cubicBezTo>
                  <a:cubicBezTo>
                    <a:pt x="51" y="507"/>
                    <a:pt x="37" y="507"/>
                    <a:pt x="29" y="499"/>
                  </a:cubicBezTo>
                  <a:cubicBezTo>
                    <a:pt x="27" y="498"/>
                    <a:pt x="26" y="496"/>
                    <a:pt x="25" y="494"/>
                  </a:cubicBezTo>
                  <a:cubicBezTo>
                    <a:pt x="22" y="488"/>
                    <a:pt x="19" y="483"/>
                    <a:pt x="18" y="477"/>
                  </a:cubicBezTo>
                  <a:cubicBezTo>
                    <a:pt x="17" y="464"/>
                    <a:pt x="14" y="452"/>
                    <a:pt x="14" y="440"/>
                  </a:cubicBezTo>
                  <a:cubicBezTo>
                    <a:pt x="14" y="437"/>
                    <a:pt x="14" y="434"/>
                    <a:pt x="13" y="432"/>
                  </a:cubicBezTo>
                  <a:cubicBezTo>
                    <a:pt x="13" y="427"/>
                    <a:pt x="12" y="422"/>
                    <a:pt x="9" y="417"/>
                  </a:cubicBezTo>
                  <a:cubicBezTo>
                    <a:pt x="8" y="415"/>
                    <a:pt x="7" y="412"/>
                    <a:pt x="6" y="410"/>
                  </a:cubicBezTo>
                  <a:cubicBezTo>
                    <a:pt x="2" y="404"/>
                    <a:pt x="1" y="397"/>
                    <a:pt x="1" y="390"/>
                  </a:cubicBezTo>
                  <a:cubicBezTo>
                    <a:pt x="0" y="389"/>
                    <a:pt x="1" y="387"/>
                    <a:pt x="1" y="3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51">
              <a:extLst>
                <a:ext uri="{FF2B5EF4-FFF2-40B4-BE49-F238E27FC236}">
                  <a16:creationId xmlns:a16="http://schemas.microsoft.com/office/drawing/2014/main" id="{51DB52F5-E68C-4934-B634-6078DC04A209}"/>
                </a:ext>
              </a:extLst>
            </p:cNvPr>
            <p:cNvSpPr>
              <a:spLocks/>
            </p:cNvSpPr>
            <p:nvPr/>
          </p:nvSpPr>
          <p:spPr bwMode="auto">
            <a:xfrm>
              <a:off x="5510214" y="6657975"/>
              <a:ext cx="120650" cy="468313"/>
            </a:xfrm>
            <a:custGeom>
              <a:avLst/>
              <a:gdLst>
                <a:gd name="T0" fmla="*/ 1 w 137"/>
                <a:gd name="T1" fmla="*/ 171 h 544"/>
                <a:gd name="T2" fmla="*/ 4 w 137"/>
                <a:gd name="T3" fmla="*/ 142 h 544"/>
                <a:gd name="T4" fmla="*/ 11 w 137"/>
                <a:gd name="T5" fmla="*/ 95 h 544"/>
                <a:gd name="T6" fmla="*/ 10 w 137"/>
                <a:gd name="T7" fmla="*/ 82 h 544"/>
                <a:gd name="T8" fmla="*/ 2 w 137"/>
                <a:gd name="T9" fmla="*/ 69 h 544"/>
                <a:gd name="T10" fmla="*/ 12 w 137"/>
                <a:gd name="T11" fmla="*/ 54 h 544"/>
                <a:gd name="T12" fmla="*/ 22 w 137"/>
                <a:gd name="T13" fmla="*/ 18 h 544"/>
                <a:gd name="T14" fmla="*/ 25 w 137"/>
                <a:gd name="T15" fmla="*/ 4 h 544"/>
                <a:gd name="T16" fmla="*/ 38 w 137"/>
                <a:gd name="T17" fmla="*/ 4 h 544"/>
                <a:gd name="T18" fmla="*/ 42 w 137"/>
                <a:gd name="T19" fmla="*/ 54 h 544"/>
                <a:gd name="T20" fmla="*/ 36 w 137"/>
                <a:gd name="T21" fmla="*/ 80 h 544"/>
                <a:gd name="T22" fmla="*/ 32 w 137"/>
                <a:gd name="T23" fmla="*/ 120 h 544"/>
                <a:gd name="T24" fmla="*/ 35 w 137"/>
                <a:gd name="T25" fmla="*/ 188 h 544"/>
                <a:gd name="T26" fmla="*/ 42 w 137"/>
                <a:gd name="T27" fmla="*/ 221 h 544"/>
                <a:gd name="T28" fmla="*/ 52 w 137"/>
                <a:gd name="T29" fmla="*/ 270 h 544"/>
                <a:gd name="T30" fmla="*/ 63 w 137"/>
                <a:gd name="T31" fmla="*/ 310 h 544"/>
                <a:gd name="T32" fmla="*/ 76 w 137"/>
                <a:gd name="T33" fmla="*/ 361 h 544"/>
                <a:gd name="T34" fmla="*/ 82 w 137"/>
                <a:gd name="T35" fmla="*/ 365 h 544"/>
                <a:gd name="T36" fmla="*/ 88 w 137"/>
                <a:gd name="T37" fmla="*/ 356 h 544"/>
                <a:gd name="T38" fmla="*/ 87 w 137"/>
                <a:gd name="T39" fmla="*/ 332 h 544"/>
                <a:gd name="T40" fmla="*/ 98 w 137"/>
                <a:gd name="T41" fmla="*/ 326 h 544"/>
                <a:gd name="T42" fmla="*/ 109 w 137"/>
                <a:gd name="T43" fmla="*/ 349 h 544"/>
                <a:gd name="T44" fmla="*/ 110 w 137"/>
                <a:gd name="T45" fmla="*/ 358 h 544"/>
                <a:gd name="T46" fmla="*/ 111 w 137"/>
                <a:gd name="T47" fmla="*/ 398 h 544"/>
                <a:gd name="T48" fmla="*/ 111 w 137"/>
                <a:gd name="T49" fmla="*/ 423 h 544"/>
                <a:gd name="T50" fmla="*/ 127 w 137"/>
                <a:gd name="T51" fmla="*/ 450 h 544"/>
                <a:gd name="T52" fmla="*/ 136 w 137"/>
                <a:gd name="T53" fmla="*/ 475 h 544"/>
                <a:gd name="T54" fmla="*/ 129 w 137"/>
                <a:gd name="T55" fmla="*/ 495 h 544"/>
                <a:gd name="T56" fmla="*/ 134 w 137"/>
                <a:gd name="T57" fmla="*/ 524 h 544"/>
                <a:gd name="T58" fmla="*/ 123 w 137"/>
                <a:gd name="T59" fmla="*/ 544 h 544"/>
                <a:gd name="T60" fmla="*/ 107 w 137"/>
                <a:gd name="T61" fmla="*/ 536 h 544"/>
                <a:gd name="T62" fmla="*/ 77 w 137"/>
                <a:gd name="T63" fmla="*/ 500 h 544"/>
                <a:gd name="T64" fmla="*/ 64 w 137"/>
                <a:gd name="T65" fmla="*/ 475 h 544"/>
                <a:gd name="T66" fmla="*/ 47 w 137"/>
                <a:gd name="T67" fmla="*/ 433 h 544"/>
                <a:gd name="T68" fmla="*/ 37 w 137"/>
                <a:gd name="T69" fmla="*/ 398 h 544"/>
                <a:gd name="T70" fmla="*/ 25 w 137"/>
                <a:gd name="T71" fmla="*/ 356 h 544"/>
                <a:gd name="T72" fmla="*/ 16 w 137"/>
                <a:gd name="T73" fmla="*/ 308 h 544"/>
                <a:gd name="T74" fmla="*/ 7 w 137"/>
                <a:gd name="T75" fmla="*/ 259 h 544"/>
                <a:gd name="T76" fmla="*/ 2 w 137"/>
                <a:gd name="T77" fmla="*/ 21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544">
                  <a:moveTo>
                    <a:pt x="1" y="183"/>
                  </a:moveTo>
                  <a:cubicBezTo>
                    <a:pt x="1" y="181"/>
                    <a:pt x="1" y="176"/>
                    <a:pt x="1" y="171"/>
                  </a:cubicBezTo>
                  <a:cubicBezTo>
                    <a:pt x="1" y="165"/>
                    <a:pt x="1" y="160"/>
                    <a:pt x="2" y="154"/>
                  </a:cubicBezTo>
                  <a:cubicBezTo>
                    <a:pt x="3" y="150"/>
                    <a:pt x="3" y="146"/>
                    <a:pt x="4" y="142"/>
                  </a:cubicBezTo>
                  <a:cubicBezTo>
                    <a:pt x="4" y="134"/>
                    <a:pt x="8" y="126"/>
                    <a:pt x="8" y="118"/>
                  </a:cubicBezTo>
                  <a:cubicBezTo>
                    <a:pt x="8" y="110"/>
                    <a:pt x="9" y="102"/>
                    <a:pt x="11" y="95"/>
                  </a:cubicBezTo>
                  <a:cubicBezTo>
                    <a:pt x="11" y="94"/>
                    <a:pt x="12" y="92"/>
                    <a:pt x="12" y="91"/>
                  </a:cubicBezTo>
                  <a:cubicBezTo>
                    <a:pt x="12" y="88"/>
                    <a:pt x="11" y="85"/>
                    <a:pt x="10" y="82"/>
                  </a:cubicBezTo>
                  <a:cubicBezTo>
                    <a:pt x="8" y="79"/>
                    <a:pt x="6" y="76"/>
                    <a:pt x="4" y="73"/>
                  </a:cubicBezTo>
                  <a:cubicBezTo>
                    <a:pt x="3" y="72"/>
                    <a:pt x="2" y="70"/>
                    <a:pt x="2" y="69"/>
                  </a:cubicBezTo>
                  <a:cubicBezTo>
                    <a:pt x="1" y="66"/>
                    <a:pt x="2" y="61"/>
                    <a:pt x="4" y="59"/>
                  </a:cubicBezTo>
                  <a:cubicBezTo>
                    <a:pt x="6" y="57"/>
                    <a:pt x="9" y="55"/>
                    <a:pt x="12" y="54"/>
                  </a:cubicBezTo>
                  <a:cubicBezTo>
                    <a:pt x="18" y="50"/>
                    <a:pt x="21" y="44"/>
                    <a:pt x="21" y="37"/>
                  </a:cubicBezTo>
                  <a:cubicBezTo>
                    <a:pt x="22" y="31"/>
                    <a:pt x="22" y="25"/>
                    <a:pt x="22" y="18"/>
                  </a:cubicBezTo>
                  <a:cubicBezTo>
                    <a:pt x="23" y="15"/>
                    <a:pt x="23" y="12"/>
                    <a:pt x="23" y="9"/>
                  </a:cubicBezTo>
                  <a:cubicBezTo>
                    <a:pt x="24" y="7"/>
                    <a:pt x="24" y="5"/>
                    <a:pt x="25" y="4"/>
                  </a:cubicBezTo>
                  <a:cubicBezTo>
                    <a:pt x="29" y="0"/>
                    <a:pt x="34" y="0"/>
                    <a:pt x="37" y="3"/>
                  </a:cubicBezTo>
                  <a:cubicBezTo>
                    <a:pt x="37" y="4"/>
                    <a:pt x="38" y="4"/>
                    <a:pt x="38" y="4"/>
                  </a:cubicBezTo>
                  <a:cubicBezTo>
                    <a:pt x="39" y="5"/>
                    <a:pt x="39" y="6"/>
                    <a:pt x="40" y="7"/>
                  </a:cubicBezTo>
                  <a:cubicBezTo>
                    <a:pt x="47" y="23"/>
                    <a:pt x="48" y="38"/>
                    <a:pt x="42" y="54"/>
                  </a:cubicBezTo>
                  <a:cubicBezTo>
                    <a:pt x="41" y="57"/>
                    <a:pt x="40" y="60"/>
                    <a:pt x="39" y="62"/>
                  </a:cubicBezTo>
                  <a:cubicBezTo>
                    <a:pt x="37" y="68"/>
                    <a:pt x="36" y="74"/>
                    <a:pt x="36" y="80"/>
                  </a:cubicBezTo>
                  <a:cubicBezTo>
                    <a:pt x="36" y="88"/>
                    <a:pt x="36" y="97"/>
                    <a:pt x="34" y="105"/>
                  </a:cubicBezTo>
                  <a:cubicBezTo>
                    <a:pt x="34" y="110"/>
                    <a:pt x="33" y="115"/>
                    <a:pt x="32" y="120"/>
                  </a:cubicBezTo>
                  <a:cubicBezTo>
                    <a:pt x="30" y="130"/>
                    <a:pt x="30" y="141"/>
                    <a:pt x="31" y="152"/>
                  </a:cubicBezTo>
                  <a:cubicBezTo>
                    <a:pt x="32" y="164"/>
                    <a:pt x="33" y="176"/>
                    <a:pt x="35" y="188"/>
                  </a:cubicBezTo>
                  <a:cubicBezTo>
                    <a:pt x="35" y="194"/>
                    <a:pt x="36" y="200"/>
                    <a:pt x="38" y="206"/>
                  </a:cubicBezTo>
                  <a:cubicBezTo>
                    <a:pt x="39" y="211"/>
                    <a:pt x="41" y="216"/>
                    <a:pt x="42" y="221"/>
                  </a:cubicBezTo>
                  <a:cubicBezTo>
                    <a:pt x="45" y="231"/>
                    <a:pt x="47" y="241"/>
                    <a:pt x="48" y="252"/>
                  </a:cubicBezTo>
                  <a:cubicBezTo>
                    <a:pt x="49" y="258"/>
                    <a:pt x="51" y="264"/>
                    <a:pt x="52" y="270"/>
                  </a:cubicBezTo>
                  <a:cubicBezTo>
                    <a:pt x="54" y="275"/>
                    <a:pt x="55" y="281"/>
                    <a:pt x="56" y="286"/>
                  </a:cubicBezTo>
                  <a:cubicBezTo>
                    <a:pt x="58" y="294"/>
                    <a:pt x="60" y="303"/>
                    <a:pt x="63" y="310"/>
                  </a:cubicBezTo>
                  <a:cubicBezTo>
                    <a:pt x="66" y="317"/>
                    <a:pt x="68" y="324"/>
                    <a:pt x="69" y="331"/>
                  </a:cubicBezTo>
                  <a:cubicBezTo>
                    <a:pt x="70" y="341"/>
                    <a:pt x="73" y="351"/>
                    <a:pt x="76" y="361"/>
                  </a:cubicBezTo>
                  <a:cubicBezTo>
                    <a:pt x="76" y="361"/>
                    <a:pt x="76" y="361"/>
                    <a:pt x="77" y="362"/>
                  </a:cubicBezTo>
                  <a:cubicBezTo>
                    <a:pt x="77" y="364"/>
                    <a:pt x="80" y="365"/>
                    <a:pt x="82" y="365"/>
                  </a:cubicBezTo>
                  <a:cubicBezTo>
                    <a:pt x="84" y="365"/>
                    <a:pt x="85" y="364"/>
                    <a:pt x="86" y="362"/>
                  </a:cubicBezTo>
                  <a:cubicBezTo>
                    <a:pt x="87" y="360"/>
                    <a:pt x="88" y="358"/>
                    <a:pt x="88" y="356"/>
                  </a:cubicBezTo>
                  <a:cubicBezTo>
                    <a:pt x="87" y="351"/>
                    <a:pt x="87" y="347"/>
                    <a:pt x="86" y="342"/>
                  </a:cubicBezTo>
                  <a:cubicBezTo>
                    <a:pt x="86" y="339"/>
                    <a:pt x="86" y="336"/>
                    <a:pt x="87" y="332"/>
                  </a:cubicBezTo>
                  <a:cubicBezTo>
                    <a:pt x="87" y="330"/>
                    <a:pt x="88" y="328"/>
                    <a:pt x="89" y="326"/>
                  </a:cubicBezTo>
                  <a:cubicBezTo>
                    <a:pt x="91" y="324"/>
                    <a:pt x="96" y="324"/>
                    <a:pt x="98" y="326"/>
                  </a:cubicBezTo>
                  <a:cubicBezTo>
                    <a:pt x="99" y="327"/>
                    <a:pt x="100" y="328"/>
                    <a:pt x="100" y="329"/>
                  </a:cubicBezTo>
                  <a:cubicBezTo>
                    <a:pt x="104" y="335"/>
                    <a:pt x="107" y="342"/>
                    <a:pt x="109" y="349"/>
                  </a:cubicBezTo>
                  <a:cubicBezTo>
                    <a:pt x="110" y="351"/>
                    <a:pt x="110" y="353"/>
                    <a:pt x="110" y="355"/>
                  </a:cubicBezTo>
                  <a:cubicBezTo>
                    <a:pt x="110" y="356"/>
                    <a:pt x="110" y="357"/>
                    <a:pt x="110" y="358"/>
                  </a:cubicBezTo>
                  <a:cubicBezTo>
                    <a:pt x="108" y="366"/>
                    <a:pt x="108" y="374"/>
                    <a:pt x="111" y="382"/>
                  </a:cubicBezTo>
                  <a:cubicBezTo>
                    <a:pt x="112" y="387"/>
                    <a:pt x="112" y="393"/>
                    <a:pt x="111" y="398"/>
                  </a:cubicBezTo>
                  <a:cubicBezTo>
                    <a:pt x="111" y="401"/>
                    <a:pt x="110" y="404"/>
                    <a:pt x="110" y="406"/>
                  </a:cubicBezTo>
                  <a:cubicBezTo>
                    <a:pt x="109" y="412"/>
                    <a:pt x="109" y="418"/>
                    <a:pt x="111" y="423"/>
                  </a:cubicBezTo>
                  <a:cubicBezTo>
                    <a:pt x="113" y="428"/>
                    <a:pt x="115" y="433"/>
                    <a:pt x="119" y="438"/>
                  </a:cubicBezTo>
                  <a:cubicBezTo>
                    <a:pt x="122" y="442"/>
                    <a:pt x="125" y="446"/>
                    <a:pt x="127" y="450"/>
                  </a:cubicBezTo>
                  <a:cubicBezTo>
                    <a:pt x="129" y="453"/>
                    <a:pt x="131" y="456"/>
                    <a:pt x="133" y="459"/>
                  </a:cubicBezTo>
                  <a:cubicBezTo>
                    <a:pt x="136" y="464"/>
                    <a:pt x="137" y="469"/>
                    <a:pt x="136" y="475"/>
                  </a:cubicBezTo>
                  <a:cubicBezTo>
                    <a:pt x="135" y="479"/>
                    <a:pt x="134" y="484"/>
                    <a:pt x="133" y="488"/>
                  </a:cubicBezTo>
                  <a:cubicBezTo>
                    <a:pt x="132" y="490"/>
                    <a:pt x="131" y="493"/>
                    <a:pt x="129" y="495"/>
                  </a:cubicBezTo>
                  <a:cubicBezTo>
                    <a:pt x="126" y="503"/>
                    <a:pt x="127" y="510"/>
                    <a:pt x="130" y="516"/>
                  </a:cubicBezTo>
                  <a:cubicBezTo>
                    <a:pt x="132" y="519"/>
                    <a:pt x="133" y="521"/>
                    <a:pt x="134" y="524"/>
                  </a:cubicBezTo>
                  <a:cubicBezTo>
                    <a:pt x="135" y="528"/>
                    <a:pt x="135" y="532"/>
                    <a:pt x="134" y="536"/>
                  </a:cubicBezTo>
                  <a:cubicBezTo>
                    <a:pt x="133" y="541"/>
                    <a:pt x="128" y="544"/>
                    <a:pt x="123" y="544"/>
                  </a:cubicBezTo>
                  <a:cubicBezTo>
                    <a:pt x="120" y="543"/>
                    <a:pt x="116" y="542"/>
                    <a:pt x="114" y="541"/>
                  </a:cubicBezTo>
                  <a:cubicBezTo>
                    <a:pt x="111" y="539"/>
                    <a:pt x="109" y="538"/>
                    <a:pt x="107" y="536"/>
                  </a:cubicBezTo>
                  <a:cubicBezTo>
                    <a:pt x="96" y="527"/>
                    <a:pt x="87" y="516"/>
                    <a:pt x="79" y="505"/>
                  </a:cubicBezTo>
                  <a:cubicBezTo>
                    <a:pt x="78" y="503"/>
                    <a:pt x="77" y="502"/>
                    <a:pt x="77" y="500"/>
                  </a:cubicBezTo>
                  <a:cubicBezTo>
                    <a:pt x="74" y="493"/>
                    <a:pt x="70" y="486"/>
                    <a:pt x="66" y="479"/>
                  </a:cubicBezTo>
                  <a:cubicBezTo>
                    <a:pt x="65" y="478"/>
                    <a:pt x="65" y="476"/>
                    <a:pt x="64" y="475"/>
                  </a:cubicBezTo>
                  <a:cubicBezTo>
                    <a:pt x="61" y="466"/>
                    <a:pt x="57" y="457"/>
                    <a:pt x="53" y="449"/>
                  </a:cubicBezTo>
                  <a:cubicBezTo>
                    <a:pt x="50" y="444"/>
                    <a:pt x="48" y="438"/>
                    <a:pt x="47" y="433"/>
                  </a:cubicBezTo>
                  <a:cubicBezTo>
                    <a:pt x="47" y="425"/>
                    <a:pt x="44" y="418"/>
                    <a:pt x="41" y="410"/>
                  </a:cubicBezTo>
                  <a:cubicBezTo>
                    <a:pt x="39" y="406"/>
                    <a:pt x="38" y="402"/>
                    <a:pt x="37" y="398"/>
                  </a:cubicBezTo>
                  <a:cubicBezTo>
                    <a:pt x="34" y="389"/>
                    <a:pt x="31" y="380"/>
                    <a:pt x="28" y="371"/>
                  </a:cubicBezTo>
                  <a:cubicBezTo>
                    <a:pt x="26" y="366"/>
                    <a:pt x="25" y="361"/>
                    <a:pt x="25" y="356"/>
                  </a:cubicBezTo>
                  <a:cubicBezTo>
                    <a:pt x="23" y="347"/>
                    <a:pt x="22" y="338"/>
                    <a:pt x="21" y="330"/>
                  </a:cubicBezTo>
                  <a:cubicBezTo>
                    <a:pt x="20" y="322"/>
                    <a:pt x="19" y="315"/>
                    <a:pt x="16" y="308"/>
                  </a:cubicBezTo>
                  <a:cubicBezTo>
                    <a:pt x="15" y="304"/>
                    <a:pt x="14" y="299"/>
                    <a:pt x="13" y="294"/>
                  </a:cubicBezTo>
                  <a:cubicBezTo>
                    <a:pt x="12" y="282"/>
                    <a:pt x="10" y="270"/>
                    <a:pt x="7" y="259"/>
                  </a:cubicBezTo>
                  <a:cubicBezTo>
                    <a:pt x="5" y="251"/>
                    <a:pt x="4" y="244"/>
                    <a:pt x="4" y="236"/>
                  </a:cubicBezTo>
                  <a:cubicBezTo>
                    <a:pt x="4" y="230"/>
                    <a:pt x="3" y="224"/>
                    <a:pt x="2" y="218"/>
                  </a:cubicBezTo>
                  <a:cubicBezTo>
                    <a:pt x="1" y="207"/>
                    <a:pt x="0" y="196"/>
                    <a:pt x="1" y="1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54">
              <a:extLst>
                <a:ext uri="{FF2B5EF4-FFF2-40B4-BE49-F238E27FC236}">
                  <a16:creationId xmlns:a16="http://schemas.microsoft.com/office/drawing/2014/main" id="{4BB89115-74B8-40B2-9C5B-C22B9C13C80C}"/>
                </a:ext>
              </a:extLst>
            </p:cNvPr>
            <p:cNvSpPr>
              <a:spLocks/>
            </p:cNvSpPr>
            <p:nvPr/>
          </p:nvSpPr>
          <p:spPr bwMode="auto">
            <a:xfrm>
              <a:off x="6157914" y="4464050"/>
              <a:ext cx="195263" cy="298450"/>
            </a:xfrm>
            <a:custGeom>
              <a:avLst/>
              <a:gdLst>
                <a:gd name="T0" fmla="*/ 103 w 224"/>
                <a:gd name="T1" fmla="*/ 304 h 346"/>
                <a:gd name="T2" fmla="*/ 102 w 224"/>
                <a:gd name="T3" fmla="*/ 292 h 346"/>
                <a:gd name="T4" fmla="*/ 105 w 224"/>
                <a:gd name="T5" fmla="*/ 257 h 346"/>
                <a:gd name="T6" fmla="*/ 107 w 224"/>
                <a:gd name="T7" fmla="*/ 238 h 346"/>
                <a:gd name="T8" fmla="*/ 107 w 224"/>
                <a:gd name="T9" fmla="*/ 186 h 346"/>
                <a:gd name="T10" fmla="*/ 106 w 224"/>
                <a:gd name="T11" fmla="*/ 164 h 346"/>
                <a:gd name="T12" fmla="*/ 107 w 224"/>
                <a:gd name="T13" fmla="*/ 140 h 346"/>
                <a:gd name="T14" fmla="*/ 107 w 224"/>
                <a:gd name="T15" fmla="*/ 110 h 346"/>
                <a:gd name="T16" fmla="*/ 93 w 224"/>
                <a:gd name="T17" fmla="*/ 77 h 346"/>
                <a:gd name="T18" fmla="*/ 81 w 224"/>
                <a:gd name="T19" fmla="*/ 72 h 346"/>
                <a:gd name="T20" fmla="*/ 76 w 224"/>
                <a:gd name="T21" fmla="*/ 73 h 346"/>
                <a:gd name="T22" fmla="*/ 68 w 224"/>
                <a:gd name="T23" fmla="*/ 75 h 346"/>
                <a:gd name="T24" fmla="*/ 34 w 224"/>
                <a:gd name="T25" fmla="*/ 85 h 346"/>
                <a:gd name="T26" fmla="*/ 18 w 224"/>
                <a:gd name="T27" fmla="*/ 84 h 346"/>
                <a:gd name="T28" fmla="*/ 6 w 224"/>
                <a:gd name="T29" fmla="*/ 75 h 346"/>
                <a:gd name="T30" fmla="*/ 1 w 224"/>
                <a:gd name="T31" fmla="*/ 61 h 346"/>
                <a:gd name="T32" fmla="*/ 5 w 224"/>
                <a:gd name="T33" fmla="*/ 52 h 346"/>
                <a:gd name="T34" fmla="*/ 22 w 224"/>
                <a:gd name="T35" fmla="*/ 34 h 346"/>
                <a:gd name="T36" fmla="*/ 26 w 224"/>
                <a:gd name="T37" fmla="*/ 31 h 346"/>
                <a:gd name="T38" fmla="*/ 42 w 224"/>
                <a:gd name="T39" fmla="*/ 22 h 346"/>
                <a:gd name="T40" fmla="*/ 52 w 224"/>
                <a:gd name="T41" fmla="*/ 20 h 346"/>
                <a:gd name="T42" fmla="*/ 67 w 224"/>
                <a:gd name="T43" fmla="*/ 19 h 346"/>
                <a:gd name="T44" fmla="*/ 86 w 224"/>
                <a:gd name="T45" fmla="*/ 22 h 346"/>
                <a:gd name="T46" fmla="*/ 91 w 224"/>
                <a:gd name="T47" fmla="*/ 24 h 346"/>
                <a:gd name="T48" fmla="*/ 114 w 224"/>
                <a:gd name="T49" fmla="*/ 27 h 346"/>
                <a:gd name="T50" fmla="*/ 154 w 224"/>
                <a:gd name="T51" fmla="*/ 21 h 346"/>
                <a:gd name="T52" fmla="*/ 191 w 224"/>
                <a:gd name="T53" fmla="*/ 8 h 346"/>
                <a:gd name="T54" fmla="*/ 205 w 224"/>
                <a:gd name="T55" fmla="*/ 1 h 346"/>
                <a:gd name="T56" fmla="*/ 216 w 224"/>
                <a:gd name="T57" fmla="*/ 1 h 346"/>
                <a:gd name="T58" fmla="*/ 222 w 224"/>
                <a:gd name="T59" fmla="*/ 13 h 346"/>
                <a:gd name="T60" fmla="*/ 219 w 224"/>
                <a:gd name="T61" fmla="*/ 17 h 346"/>
                <a:gd name="T62" fmla="*/ 215 w 224"/>
                <a:gd name="T63" fmla="*/ 20 h 346"/>
                <a:gd name="T64" fmla="*/ 209 w 224"/>
                <a:gd name="T65" fmla="*/ 23 h 346"/>
                <a:gd name="T66" fmla="*/ 170 w 224"/>
                <a:gd name="T67" fmla="*/ 43 h 346"/>
                <a:gd name="T68" fmla="*/ 165 w 224"/>
                <a:gd name="T69" fmla="*/ 47 h 346"/>
                <a:gd name="T70" fmla="*/ 159 w 224"/>
                <a:gd name="T71" fmla="*/ 57 h 346"/>
                <a:gd name="T72" fmla="*/ 158 w 224"/>
                <a:gd name="T73" fmla="*/ 60 h 346"/>
                <a:gd name="T74" fmla="*/ 153 w 224"/>
                <a:gd name="T75" fmla="*/ 97 h 346"/>
                <a:gd name="T76" fmla="*/ 151 w 224"/>
                <a:gd name="T77" fmla="*/ 120 h 346"/>
                <a:gd name="T78" fmla="*/ 149 w 224"/>
                <a:gd name="T79" fmla="*/ 135 h 346"/>
                <a:gd name="T80" fmla="*/ 148 w 224"/>
                <a:gd name="T81" fmla="*/ 160 h 346"/>
                <a:gd name="T82" fmla="*/ 149 w 224"/>
                <a:gd name="T83" fmla="*/ 187 h 346"/>
                <a:gd name="T84" fmla="*/ 148 w 224"/>
                <a:gd name="T85" fmla="*/ 205 h 346"/>
                <a:gd name="T86" fmla="*/ 148 w 224"/>
                <a:gd name="T87" fmla="*/ 218 h 346"/>
                <a:gd name="T88" fmla="*/ 147 w 224"/>
                <a:gd name="T89" fmla="*/ 238 h 346"/>
                <a:gd name="T90" fmla="*/ 143 w 224"/>
                <a:gd name="T91" fmla="*/ 255 h 346"/>
                <a:gd name="T92" fmla="*/ 142 w 224"/>
                <a:gd name="T93" fmla="*/ 278 h 346"/>
                <a:gd name="T94" fmla="*/ 143 w 224"/>
                <a:gd name="T95" fmla="*/ 291 h 346"/>
                <a:gd name="T96" fmla="*/ 138 w 224"/>
                <a:gd name="T97" fmla="*/ 315 h 346"/>
                <a:gd name="T98" fmla="*/ 124 w 224"/>
                <a:gd name="T99" fmla="*/ 338 h 346"/>
                <a:gd name="T100" fmla="*/ 120 w 224"/>
                <a:gd name="T101" fmla="*/ 342 h 346"/>
                <a:gd name="T102" fmla="*/ 104 w 224"/>
                <a:gd name="T103" fmla="*/ 337 h 346"/>
                <a:gd name="T104" fmla="*/ 102 w 224"/>
                <a:gd name="T105" fmla="*/ 331 h 346"/>
                <a:gd name="T106" fmla="*/ 102 w 224"/>
                <a:gd name="T107" fmla="*/ 319 h 346"/>
                <a:gd name="T108" fmla="*/ 103 w 224"/>
                <a:gd name="T109" fmla="*/ 30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4" h="346">
                  <a:moveTo>
                    <a:pt x="103" y="304"/>
                  </a:moveTo>
                  <a:cubicBezTo>
                    <a:pt x="103" y="299"/>
                    <a:pt x="102" y="296"/>
                    <a:pt x="102" y="292"/>
                  </a:cubicBezTo>
                  <a:cubicBezTo>
                    <a:pt x="102" y="281"/>
                    <a:pt x="102" y="269"/>
                    <a:pt x="105" y="257"/>
                  </a:cubicBezTo>
                  <a:cubicBezTo>
                    <a:pt x="106" y="251"/>
                    <a:pt x="107" y="244"/>
                    <a:pt x="107" y="238"/>
                  </a:cubicBezTo>
                  <a:cubicBezTo>
                    <a:pt x="107" y="220"/>
                    <a:pt x="107" y="203"/>
                    <a:pt x="107" y="186"/>
                  </a:cubicBezTo>
                  <a:cubicBezTo>
                    <a:pt x="107" y="178"/>
                    <a:pt x="107" y="171"/>
                    <a:pt x="106" y="164"/>
                  </a:cubicBezTo>
                  <a:cubicBezTo>
                    <a:pt x="106" y="156"/>
                    <a:pt x="106" y="148"/>
                    <a:pt x="107" y="140"/>
                  </a:cubicBezTo>
                  <a:cubicBezTo>
                    <a:pt x="108" y="130"/>
                    <a:pt x="108" y="120"/>
                    <a:pt x="107" y="110"/>
                  </a:cubicBezTo>
                  <a:cubicBezTo>
                    <a:pt x="105" y="98"/>
                    <a:pt x="100" y="87"/>
                    <a:pt x="93" y="77"/>
                  </a:cubicBezTo>
                  <a:cubicBezTo>
                    <a:pt x="90" y="73"/>
                    <a:pt x="86" y="71"/>
                    <a:pt x="81" y="72"/>
                  </a:cubicBezTo>
                  <a:cubicBezTo>
                    <a:pt x="79" y="72"/>
                    <a:pt x="78" y="72"/>
                    <a:pt x="76" y="73"/>
                  </a:cubicBezTo>
                  <a:cubicBezTo>
                    <a:pt x="73" y="73"/>
                    <a:pt x="71" y="74"/>
                    <a:pt x="68" y="75"/>
                  </a:cubicBezTo>
                  <a:cubicBezTo>
                    <a:pt x="57" y="80"/>
                    <a:pt x="46" y="82"/>
                    <a:pt x="34" y="85"/>
                  </a:cubicBezTo>
                  <a:cubicBezTo>
                    <a:pt x="29" y="86"/>
                    <a:pt x="23" y="86"/>
                    <a:pt x="18" y="84"/>
                  </a:cubicBezTo>
                  <a:cubicBezTo>
                    <a:pt x="13" y="82"/>
                    <a:pt x="9" y="79"/>
                    <a:pt x="6" y="75"/>
                  </a:cubicBezTo>
                  <a:cubicBezTo>
                    <a:pt x="2" y="71"/>
                    <a:pt x="0" y="67"/>
                    <a:pt x="1" y="61"/>
                  </a:cubicBezTo>
                  <a:cubicBezTo>
                    <a:pt x="1" y="58"/>
                    <a:pt x="2" y="55"/>
                    <a:pt x="5" y="52"/>
                  </a:cubicBezTo>
                  <a:cubicBezTo>
                    <a:pt x="11" y="46"/>
                    <a:pt x="17" y="41"/>
                    <a:pt x="22" y="34"/>
                  </a:cubicBezTo>
                  <a:cubicBezTo>
                    <a:pt x="23" y="33"/>
                    <a:pt x="24" y="32"/>
                    <a:pt x="26" y="31"/>
                  </a:cubicBezTo>
                  <a:cubicBezTo>
                    <a:pt x="31" y="28"/>
                    <a:pt x="37" y="25"/>
                    <a:pt x="42" y="22"/>
                  </a:cubicBezTo>
                  <a:cubicBezTo>
                    <a:pt x="45" y="21"/>
                    <a:pt x="48" y="20"/>
                    <a:pt x="52" y="20"/>
                  </a:cubicBezTo>
                  <a:cubicBezTo>
                    <a:pt x="57" y="19"/>
                    <a:pt x="62" y="19"/>
                    <a:pt x="67" y="19"/>
                  </a:cubicBezTo>
                  <a:cubicBezTo>
                    <a:pt x="74" y="19"/>
                    <a:pt x="80" y="20"/>
                    <a:pt x="86" y="22"/>
                  </a:cubicBezTo>
                  <a:cubicBezTo>
                    <a:pt x="88" y="23"/>
                    <a:pt x="90" y="24"/>
                    <a:pt x="91" y="24"/>
                  </a:cubicBezTo>
                  <a:cubicBezTo>
                    <a:pt x="99" y="27"/>
                    <a:pt x="106" y="28"/>
                    <a:pt x="114" y="27"/>
                  </a:cubicBezTo>
                  <a:cubicBezTo>
                    <a:pt x="127" y="24"/>
                    <a:pt x="141" y="23"/>
                    <a:pt x="154" y="21"/>
                  </a:cubicBezTo>
                  <a:cubicBezTo>
                    <a:pt x="167" y="19"/>
                    <a:pt x="180" y="15"/>
                    <a:pt x="191" y="8"/>
                  </a:cubicBezTo>
                  <a:cubicBezTo>
                    <a:pt x="196" y="5"/>
                    <a:pt x="200" y="2"/>
                    <a:pt x="205" y="1"/>
                  </a:cubicBezTo>
                  <a:cubicBezTo>
                    <a:pt x="209" y="0"/>
                    <a:pt x="213" y="0"/>
                    <a:pt x="216" y="1"/>
                  </a:cubicBezTo>
                  <a:cubicBezTo>
                    <a:pt x="221" y="3"/>
                    <a:pt x="224" y="8"/>
                    <a:pt x="222" y="13"/>
                  </a:cubicBezTo>
                  <a:cubicBezTo>
                    <a:pt x="221" y="15"/>
                    <a:pt x="220" y="16"/>
                    <a:pt x="219" y="17"/>
                  </a:cubicBezTo>
                  <a:cubicBezTo>
                    <a:pt x="218" y="18"/>
                    <a:pt x="216" y="19"/>
                    <a:pt x="215" y="20"/>
                  </a:cubicBezTo>
                  <a:cubicBezTo>
                    <a:pt x="213" y="21"/>
                    <a:pt x="211" y="23"/>
                    <a:pt x="209" y="23"/>
                  </a:cubicBezTo>
                  <a:cubicBezTo>
                    <a:pt x="195" y="29"/>
                    <a:pt x="183" y="37"/>
                    <a:pt x="170" y="43"/>
                  </a:cubicBezTo>
                  <a:cubicBezTo>
                    <a:pt x="168" y="44"/>
                    <a:pt x="166" y="46"/>
                    <a:pt x="165" y="47"/>
                  </a:cubicBezTo>
                  <a:cubicBezTo>
                    <a:pt x="161" y="49"/>
                    <a:pt x="160" y="53"/>
                    <a:pt x="159" y="57"/>
                  </a:cubicBezTo>
                  <a:cubicBezTo>
                    <a:pt x="158" y="58"/>
                    <a:pt x="158" y="59"/>
                    <a:pt x="158" y="60"/>
                  </a:cubicBezTo>
                  <a:cubicBezTo>
                    <a:pt x="157" y="72"/>
                    <a:pt x="155" y="84"/>
                    <a:pt x="153" y="97"/>
                  </a:cubicBezTo>
                  <a:cubicBezTo>
                    <a:pt x="152" y="104"/>
                    <a:pt x="151" y="112"/>
                    <a:pt x="151" y="120"/>
                  </a:cubicBezTo>
                  <a:cubicBezTo>
                    <a:pt x="150" y="125"/>
                    <a:pt x="149" y="130"/>
                    <a:pt x="149" y="135"/>
                  </a:cubicBezTo>
                  <a:cubicBezTo>
                    <a:pt x="147" y="143"/>
                    <a:pt x="147" y="151"/>
                    <a:pt x="148" y="160"/>
                  </a:cubicBezTo>
                  <a:cubicBezTo>
                    <a:pt x="148" y="169"/>
                    <a:pt x="149" y="178"/>
                    <a:pt x="149" y="187"/>
                  </a:cubicBezTo>
                  <a:cubicBezTo>
                    <a:pt x="150" y="193"/>
                    <a:pt x="149" y="199"/>
                    <a:pt x="148" y="205"/>
                  </a:cubicBezTo>
                  <a:cubicBezTo>
                    <a:pt x="147" y="209"/>
                    <a:pt x="147" y="214"/>
                    <a:pt x="148" y="218"/>
                  </a:cubicBezTo>
                  <a:cubicBezTo>
                    <a:pt x="149" y="225"/>
                    <a:pt x="148" y="232"/>
                    <a:pt x="147" y="238"/>
                  </a:cubicBezTo>
                  <a:cubicBezTo>
                    <a:pt x="146" y="244"/>
                    <a:pt x="145" y="249"/>
                    <a:pt x="143" y="255"/>
                  </a:cubicBezTo>
                  <a:cubicBezTo>
                    <a:pt x="141" y="262"/>
                    <a:pt x="141" y="270"/>
                    <a:pt x="142" y="278"/>
                  </a:cubicBezTo>
                  <a:cubicBezTo>
                    <a:pt x="142" y="282"/>
                    <a:pt x="143" y="287"/>
                    <a:pt x="143" y="291"/>
                  </a:cubicBezTo>
                  <a:cubicBezTo>
                    <a:pt x="144" y="300"/>
                    <a:pt x="142" y="308"/>
                    <a:pt x="138" y="315"/>
                  </a:cubicBezTo>
                  <a:cubicBezTo>
                    <a:pt x="133" y="323"/>
                    <a:pt x="129" y="331"/>
                    <a:pt x="124" y="338"/>
                  </a:cubicBezTo>
                  <a:cubicBezTo>
                    <a:pt x="123" y="340"/>
                    <a:pt x="122" y="341"/>
                    <a:pt x="120" y="342"/>
                  </a:cubicBezTo>
                  <a:cubicBezTo>
                    <a:pt x="115" y="346"/>
                    <a:pt x="106" y="344"/>
                    <a:pt x="104" y="337"/>
                  </a:cubicBezTo>
                  <a:cubicBezTo>
                    <a:pt x="103" y="335"/>
                    <a:pt x="102" y="333"/>
                    <a:pt x="102" y="331"/>
                  </a:cubicBezTo>
                  <a:cubicBezTo>
                    <a:pt x="102" y="327"/>
                    <a:pt x="102" y="323"/>
                    <a:pt x="102" y="319"/>
                  </a:cubicBezTo>
                  <a:cubicBezTo>
                    <a:pt x="102" y="314"/>
                    <a:pt x="103" y="308"/>
                    <a:pt x="103" y="3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57">
              <a:extLst>
                <a:ext uri="{FF2B5EF4-FFF2-40B4-BE49-F238E27FC236}">
                  <a16:creationId xmlns:a16="http://schemas.microsoft.com/office/drawing/2014/main" id="{C9BABB31-4E41-4212-904F-90AF4C9E4603}"/>
                </a:ext>
              </a:extLst>
            </p:cNvPr>
            <p:cNvSpPr>
              <a:spLocks/>
            </p:cNvSpPr>
            <p:nvPr/>
          </p:nvSpPr>
          <p:spPr bwMode="auto">
            <a:xfrm>
              <a:off x="5383214" y="5410200"/>
              <a:ext cx="233363" cy="242888"/>
            </a:xfrm>
            <a:custGeom>
              <a:avLst/>
              <a:gdLst>
                <a:gd name="T0" fmla="*/ 207 w 267"/>
                <a:gd name="T1" fmla="*/ 0 h 283"/>
                <a:gd name="T2" fmla="*/ 230 w 267"/>
                <a:gd name="T3" fmla="*/ 6 h 283"/>
                <a:gd name="T4" fmla="*/ 255 w 267"/>
                <a:gd name="T5" fmla="*/ 22 h 283"/>
                <a:gd name="T6" fmla="*/ 262 w 267"/>
                <a:gd name="T7" fmla="*/ 30 h 283"/>
                <a:gd name="T8" fmla="*/ 266 w 267"/>
                <a:gd name="T9" fmla="*/ 49 h 283"/>
                <a:gd name="T10" fmla="*/ 263 w 267"/>
                <a:gd name="T11" fmla="*/ 57 h 283"/>
                <a:gd name="T12" fmla="*/ 259 w 267"/>
                <a:gd name="T13" fmla="*/ 62 h 283"/>
                <a:gd name="T14" fmla="*/ 227 w 267"/>
                <a:gd name="T15" fmla="*/ 96 h 283"/>
                <a:gd name="T16" fmla="*/ 218 w 267"/>
                <a:gd name="T17" fmla="*/ 106 h 283"/>
                <a:gd name="T18" fmla="*/ 208 w 267"/>
                <a:gd name="T19" fmla="*/ 117 h 283"/>
                <a:gd name="T20" fmla="*/ 192 w 267"/>
                <a:gd name="T21" fmla="*/ 141 h 283"/>
                <a:gd name="T22" fmla="*/ 182 w 267"/>
                <a:gd name="T23" fmla="*/ 155 h 283"/>
                <a:gd name="T24" fmla="*/ 167 w 267"/>
                <a:gd name="T25" fmla="*/ 172 h 283"/>
                <a:gd name="T26" fmla="*/ 154 w 267"/>
                <a:gd name="T27" fmla="*/ 183 h 283"/>
                <a:gd name="T28" fmla="*/ 149 w 267"/>
                <a:gd name="T29" fmla="*/ 187 h 283"/>
                <a:gd name="T30" fmla="*/ 137 w 267"/>
                <a:gd name="T31" fmla="*/ 199 h 283"/>
                <a:gd name="T32" fmla="*/ 127 w 267"/>
                <a:gd name="T33" fmla="*/ 207 h 283"/>
                <a:gd name="T34" fmla="*/ 106 w 267"/>
                <a:gd name="T35" fmla="*/ 223 h 283"/>
                <a:gd name="T36" fmla="*/ 81 w 267"/>
                <a:gd name="T37" fmla="*/ 243 h 283"/>
                <a:gd name="T38" fmla="*/ 74 w 267"/>
                <a:gd name="T39" fmla="*/ 248 h 283"/>
                <a:gd name="T40" fmla="*/ 57 w 267"/>
                <a:gd name="T41" fmla="*/ 258 h 283"/>
                <a:gd name="T42" fmla="*/ 45 w 267"/>
                <a:gd name="T43" fmla="*/ 265 h 283"/>
                <a:gd name="T44" fmla="*/ 35 w 267"/>
                <a:gd name="T45" fmla="*/ 273 h 283"/>
                <a:gd name="T46" fmla="*/ 21 w 267"/>
                <a:gd name="T47" fmla="*/ 281 h 283"/>
                <a:gd name="T48" fmla="*/ 12 w 267"/>
                <a:gd name="T49" fmla="*/ 283 h 283"/>
                <a:gd name="T50" fmla="*/ 4 w 267"/>
                <a:gd name="T51" fmla="*/ 280 h 283"/>
                <a:gd name="T52" fmla="*/ 3 w 267"/>
                <a:gd name="T53" fmla="*/ 269 h 283"/>
                <a:gd name="T54" fmla="*/ 7 w 267"/>
                <a:gd name="T55" fmla="*/ 266 h 283"/>
                <a:gd name="T56" fmla="*/ 22 w 267"/>
                <a:gd name="T57" fmla="*/ 256 h 283"/>
                <a:gd name="T58" fmla="*/ 38 w 267"/>
                <a:gd name="T59" fmla="*/ 244 h 283"/>
                <a:gd name="T60" fmla="*/ 48 w 267"/>
                <a:gd name="T61" fmla="*/ 234 h 283"/>
                <a:gd name="T62" fmla="*/ 66 w 267"/>
                <a:gd name="T63" fmla="*/ 217 h 283"/>
                <a:gd name="T64" fmla="*/ 78 w 267"/>
                <a:gd name="T65" fmla="*/ 205 h 283"/>
                <a:gd name="T66" fmla="*/ 92 w 267"/>
                <a:gd name="T67" fmla="*/ 191 h 283"/>
                <a:gd name="T68" fmla="*/ 98 w 267"/>
                <a:gd name="T69" fmla="*/ 183 h 283"/>
                <a:gd name="T70" fmla="*/ 118 w 267"/>
                <a:gd name="T71" fmla="*/ 156 h 283"/>
                <a:gd name="T72" fmla="*/ 134 w 267"/>
                <a:gd name="T73" fmla="*/ 132 h 283"/>
                <a:gd name="T74" fmla="*/ 144 w 267"/>
                <a:gd name="T75" fmla="*/ 115 h 283"/>
                <a:gd name="T76" fmla="*/ 152 w 267"/>
                <a:gd name="T77" fmla="*/ 101 h 283"/>
                <a:gd name="T78" fmla="*/ 160 w 267"/>
                <a:gd name="T79" fmla="*/ 86 h 283"/>
                <a:gd name="T80" fmla="*/ 166 w 267"/>
                <a:gd name="T81" fmla="*/ 74 h 283"/>
                <a:gd name="T82" fmla="*/ 177 w 267"/>
                <a:gd name="T83" fmla="*/ 48 h 283"/>
                <a:gd name="T84" fmla="*/ 181 w 267"/>
                <a:gd name="T85" fmla="*/ 22 h 283"/>
                <a:gd name="T86" fmla="*/ 180 w 267"/>
                <a:gd name="T87" fmla="*/ 12 h 283"/>
                <a:gd name="T88" fmla="*/ 185 w 267"/>
                <a:gd name="T89" fmla="*/ 5 h 283"/>
                <a:gd name="T90" fmla="*/ 207 w 267"/>
                <a:gd name="T91"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7" h="283">
                  <a:moveTo>
                    <a:pt x="207" y="0"/>
                  </a:moveTo>
                  <a:cubicBezTo>
                    <a:pt x="215" y="0"/>
                    <a:pt x="223" y="2"/>
                    <a:pt x="230" y="6"/>
                  </a:cubicBezTo>
                  <a:cubicBezTo>
                    <a:pt x="238" y="12"/>
                    <a:pt x="247" y="17"/>
                    <a:pt x="255" y="22"/>
                  </a:cubicBezTo>
                  <a:cubicBezTo>
                    <a:pt x="258" y="24"/>
                    <a:pt x="260" y="27"/>
                    <a:pt x="262" y="30"/>
                  </a:cubicBezTo>
                  <a:cubicBezTo>
                    <a:pt x="266" y="36"/>
                    <a:pt x="267" y="42"/>
                    <a:pt x="266" y="49"/>
                  </a:cubicBezTo>
                  <a:cubicBezTo>
                    <a:pt x="265" y="52"/>
                    <a:pt x="264" y="54"/>
                    <a:pt x="263" y="57"/>
                  </a:cubicBezTo>
                  <a:cubicBezTo>
                    <a:pt x="262" y="58"/>
                    <a:pt x="260" y="60"/>
                    <a:pt x="259" y="62"/>
                  </a:cubicBezTo>
                  <a:cubicBezTo>
                    <a:pt x="247" y="73"/>
                    <a:pt x="237" y="85"/>
                    <a:pt x="227" y="96"/>
                  </a:cubicBezTo>
                  <a:cubicBezTo>
                    <a:pt x="224" y="100"/>
                    <a:pt x="221" y="103"/>
                    <a:pt x="218" y="106"/>
                  </a:cubicBezTo>
                  <a:cubicBezTo>
                    <a:pt x="214" y="110"/>
                    <a:pt x="211" y="113"/>
                    <a:pt x="208" y="117"/>
                  </a:cubicBezTo>
                  <a:cubicBezTo>
                    <a:pt x="202" y="125"/>
                    <a:pt x="196" y="132"/>
                    <a:pt x="192" y="141"/>
                  </a:cubicBezTo>
                  <a:cubicBezTo>
                    <a:pt x="190" y="146"/>
                    <a:pt x="186" y="150"/>
                    <a:pt x="182" y="155"/>
                  </a:cubicBezTo>
                  <a:cubicBezTo>
                    <a:pt x="177" y="161"/>
                    <a:pt x="172" y="166"/>
                    <a:pt x="167" y="172"/>
                  </a:cubicBezTo>
                  <a:cubicBezTo>
                    <a:pt x="163" y="177"/>
                    <a:pt x="159" y="180"/>
                    <a:pt x="154" y="183"/>
                  </a:cubicBezTo>
                  <a:cubicBezTo>
                    <a:pt x="152" y="184"/>
                    <a:pt x="151" y="186"/>
                    <a:pt x="149" y="187"/>
                  </a:cubicBezTo>
                  <a:cubicBezTo>
                    <a:pt x="144" y="190"/>
                    <a:pt x="140" y="194"/>
                    <a:pt x="137" y="199"/>
                  </a:cubicBezTo>
                  <a:cubicBezTo>
                    <a:pt x="135" y="203"/>
                    <a:pt x="131" y="206"/>
                    <a:pt x="127" y="207"/>
                  </a:cubicBezTo>
                  <a:cubicBezTo>
                    <a:pt x="119" y="211"/>
                    <a:pt x="112" y="217"/>
                    <a:pt x="106" y="223"/>
                  </a:cubicBezTo>
                  <a:cubicBezTo>
                    <a:pt x="98" y="231"/>
                    <a:pt x="90" y="237"/>
                    <a:pt x="81" y="243"/>
                  </a:cubicBezTo>
                  <a:cubicBezTo>
                    <a:pt x="79" y="245"/>
                    <a:pt x="76" y="246"/>
                    <a:pt x="74" y="248"/>
                  </a:cubicBezTo>
                  <a:cubicBezTo>
                    <a:pt x="69" y="252"/>
                    <a:pt x="63" y="256"/>
                    <a:pt x="57" y="258"/>
                  </a:cubicBezTo>
                  <a:cubicBezTo>
                    <a:pt x="52" y="259"/>
                    <a:pt x="49" y="262"/>
                    <a:pt x="45" y="265"/>
                  </a:cubicBezTo>
                  <a:cubicBezTo>
                    <a:pt x="42" y="267"/>
                    <a:pt x="39" y="270"/>
                    <a:pt x="35" y="273"/>
                  </a:cubicBezTo>
                  <a:cubicBezTo>
                    <a:pt x="31" y="277"/>
                    <a:pt x="26" y="279"/>
                    <a:pt x="21" y="281"/>
                  </a:cubicBezTo>
                  <a:cubicBezTo>
                    <a:pt x="18" y="282"/>
                    <a:pt x="15" y="283"/>
                    <a:pt x="12" y="283"/>
                  </a:cubicBezTo>
                  <a:cubicBezTo>
                    <a:pt x="10" y="283"/>
                    <a:pt x="7" y="282"/>
                    <a:pt x="4" y="280"/>
                  </a:cubicBezTo>
                  <a:cubicBezTo>
                    <a:pt x="0" y="278"/>
                    <a:pt x="0" y="272"/>
                    <a:pt x="3" y="269"/>
                  </a:cubicBezTo>
                  <a:cubicBezTo>
                    <a:pt x="4" y="268"/>
                    <a:pt x="5" y="266"/>
                    <a:pt x="7" y="266"/>
                  </a:cubicBezTo>
                  <a:cubicBezTo>
                    <a:pt x="12" y="262"/>
                    <a:pt x="17" y="259"/>
                    <a:pt x="22" y="256"/>
                  </a:cubicBezTo>
                  <a:cubicBezTo>
                    <a:pt x="28" y="252"/>
                    <a:pt x="34" y="249"/>
                    <a:pt x="38" y="244"/>
                  </a:cubicBezTo>
                  <a:cubicBezTo>
                    <a:pt x="41" y="240"/>
                    <a:pt x="45" y="237"/>
                    <a:pt x="48" y="234"/>
                  </a:cubicBezTo>
                  <a:cubicBezTo>
                    <a:pt x="55" y="229"/>
                    <a:pt x="61" y="223"/>
                    <a:pt x="66" y="217"/>
                  </a:cubicBezTo>
                  <a:cubicBezTo>
                    <a:pt x="69" y="212"/>
                    <a:pt x="73" y="209"/>
                    <a:pt x="78" y="205"/>
                  </a:cubicBezTo>
                  <a:cubicBezTo>
                    <a:pt x="83" y="201"/>
                    <a:pt x="88" y="196"/>
                    <a:pt x="92" y="191"/>
                  </a:cubicBezTo>
                  <a:cubicBezTo>
                    <a:pt x="94" y="188"/>
                    <a:pt x="96" y="186"/>
                    <a:pt x="98" y="183"/>
                  </a:cubicBezTo>
                  <a:cubicBezTo>
                    <a:pt x="106" y="175"/>
                    <a:pt x="113" y="166"/>
                    <a:pt x="118" y="156"/>
                  </a:cubicBezTo>
                  <a:cubicBezTo>
                    <a:pt x="123" y="148"/>
                    <a:pt x="128" y="140"/>
                    <a:pt x="134" y="132"/>
                  </a:cubicBezTo>
                  <a:cubicBezTo>
                    <a:pt x="138" y="127"/>
                    <a:pt x="141" y="121"/>
                    <a:pt x="144" y="115"/>
                  </a:cubicBezTo>
                  <a:cubicBezTo>
                    <a:pt x="146" y="110"/>
                    <a:pt x="149" y="106"/>
                    <a:pt x="152" y="101"/>
                  </a:cubicBezTo>
                  <a:cubicBezTo>
                    <a:pt x="155" y="96"/>
                    <a:pt x="158" y="91"/>
                    <a:pt x="160" y="86"/>
                  </a:cubicBezTo>
                  <a:cubicBezTo>
                    <a:pt x="161" y="82"/>
                    <a:pt x="164" y="78"/>
                    <a:pt x="166" y="74"/>
                  </a:cubicBezTo>
                  <a:cubicBezTo>
                    <a:pt x="171" y="66"/>
                    <a:pt x="174" y="57"/>
                    <a:pt x="177" y="48"/>
                  </a:cubicBezTo>
                  <a:cubicBezTo>
                    <a:pt x="180" y="39"/>
                    <a:pt x="182" y="31"/>
                    <a:pt x="181" y="22"/>
                  </a:cubicBezTo>
                  <a:cubicBezTo>
                    <a:pt x="180" y="18"/>
                    <a:pt x="180" y="15"/>
                    <a:pt x="180" y="12"/>
                  </a:cubicBezTo>
                  <a:cubicBezTo>
                    <a:pt x="180" y="9"/>
                    <a:pt x="182" y="6"/>
                    <a:pt x="185" y="5"/>
                  </a:cubicBezTo>
                  <a:cubicBezTo>
                    <a:pt x="192" y="1"/>
                    <a:pt x="199" y="0"/>
                    <a:pt x="20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58">
              <a:extLst>
                <a:ext uri="{FF2B5EF4-FFF2-40B4-BE49-F238E27FC236}">
                  <a16:creationId xmlns:a16="http://schemas.microsoft.com/office/drawing/2014/main" id="{DECFE47E-8649-4869-9AEB-909C8EF1D15B}"/>
                </a:ext>
              </a:extLst>
            </p:cNvPr>
            <p:cNvSpPr>
              <a:spLocks/>
            </p:cNvSpPr>
            <p:nvPr/>
          </p:nvSpPr>
          <p:spPr bwMode="auto">
            <a:xfrm>
              <a:off x="5502277" y="5588000"/>
              <a:ext cx="61913" cy="306388"/>
            </a:xfrm>
            <a:custGeom>
              <a:avLst/>
              <a:gdLst>
                <a:gd name="T0" fmla="*/ 67 w 71"/>
                <a:gd name="T1" fmla="*/ 125 h 356"/>
                <a:gd name="T2" fmla="*/ 68 w 71"/>
                <a:gd name="T3" fmla="*/ 139 h 356"/>
                <a:gd name="T4" fmla="*/ 69 w 71"/>
                <a:gd name="T5" fmla="*/ 159 h 356"/>
                <a:gd name="T6" fmla="*/ 70 w 71"/>
                <a:gd name="T7" fmla="*/ 172 h 356"/>
                <a:gd name="T8" fmla="*/ 70 w 71"/>
                <a:gd name="T9" fmla="*/ 177 h 356"/>
                <a:gd name="T10" fmla="*/ 66 w 71"/>
                <a:gd name="T11" fmla="*/ 220 h 356"/>
                <a:gd name="T12" fmla="*/ 65 w 71"/>
                <a:gd name="T13" fmla="*/ 244 h 356"/>
                <a:gd name="T14" fmla="*/ 66 w 71"/>
                <a:gd name="T15" fmla="*/ 277 h 356"/>
                <a:gd name="T16" fmla="*/ 65 w 71"/>
                <a:gd name="T17" fmla="*/ 305 h 356"/>
                <a:gd name="T18" fmla="*/ 63 w 71"/>
                <a:gd name="T19" fmla="*/ 337 h 356"/>
                <a:gd name="T20" fmla="*/ 62 w 71"/>
                <a:gd name="T21" fmla="*/ 344 h 356"/>
                <a:gd name="T22" fmla="*/ 54 w 71"/>
                <a:gd name="T23" fmla="*/ 354 h 356"/>
                <a:gd name="T24" fmla="*/ 44 w 71"/>
                <a:gd name="T25" fmla="*/ 355 h 356"/>
                <a:gd name="T26" fmla="*/ 25 w 71"/>
                <a:gd name="T27" fmla="*/ 342 h 356"/>
                <a:gd name="T28" fmla="*/ 7 w 71"/>
                <a:gd name="T29" fmla="*/ 320 h 356"/>
                <a:gd name="T30" fmla="*/ 4 w 71"/>
                <a:gd name="T31" fmla="*/ 312 h 356"/>
                <a:gd name="T32" fmla="*/ 7 w 71"/>
                <a:gd name="T33" fmla="*/ 299 h 356"/>
                <a:gd name="T34" fmla="*/ 14 w 71"/>
                <a:gd name="T35" fmla="*/ 288 h 356"/>
                <a:gd name="T36" fmla="*/ 18 w 71"/>
                <a:gd name="T37" fmla="*/ 279 h 356"/>
                <a:gd name="T38" fmla="*/ 18 w 71"/>
                <a:gd name="T39" fmla="*/ 274 h 356"/>
                <a:gd name="T40" fmla="*/ 22 w 71"/>
                <a:gd name="T41" fmla="*/ 254 h 356"/>
                <a:gd name="T42" fmla="*/ 24 w 71"/>
                <a:gd name="T43" fmla="*/ 237 h 356"/>
                <a:gd name="T44" fmla="*/ 24 w 71"/>
                <a:gd name="T45" fmla="*/ 229 h 356"/>
                <a:gd name="T46" fmla="*/ 23 w 71"/>
                <a:gd name="T47" fmla="*/ 192 h 356"/>
                <a:gd name="T48" fmla="*/ 21 w 71"/>
                <a:gd name="T49" fmla="*/ 172 h 356"/>
                <a:gd name="T50" fmla="*/ 19 w 71"/>
                <a:gd name="T51" fmla="*/ 153 h 356"/>
                <a:gd name="T52" fmla="*/ 19 w 71"/>
                <a:gd name="T53" fmla="*/ 144 h 356"/>
                <a:gd name="T54" fmla="*/ 18 w 71"/>
                <a:gd name="T55" fmla="*/ 128 h 356"/>
                <a:gd name="T56" fmla="*/ 17 w 71"/>
                <a:gd name="T57" fmla="*/ 123 h 356"/>
                <a:gd name="T58" fmla="*/ 18 w 71"/>
                <a:gd name="T59" fmla="*/ 101 h 356"/>
                <a:gd name="T60" fmla="*/ 21 w 71"/>
                <a:gd name="T61" fmla="*/ 90 h 356"/>
                <a:gd name="T62" fmla="*/ 21 w 71"/>
                <a:gd name="T63" fmla="*/ 75 h 356"/>
                <a:gd name="T64" fmla="*/ 19 w 71"/>
                <a:gd name="T65" fmla="*/ 65 h 356"/>
                <a:gd name="T66" fmla="*/ 12 w 71"/>
                <a:gd name="T67" fmla="*/ 34 h 356"/>
                <a:gd name="T68" fmla="*/ 8 w 71"/>
                <a:gd name="T69" fmla="*/ 23 h 356"/>
                <a:gd name="T70" fmla="*/ 3 w 71"/>
                <a:gd name="T71" fmla="*/ 14 h 356"/>
                <a:gd name="T72" fmla="*/ 1 w 71"/>
                <a:gd name="T73" fmla="*/ 10 h 356"/>
                <a:gd name="T74" fmla="*/ 8 w 71"/>
                <a:gd name="T75" fmla="*/ 0 h 356"/>
                <a:gd name="T76" fmla="*/ 18 w 71"/>
                <a:gd name="T77" fmla="*/ 3 h 356"/>
                <a:gd name="T78" fmla="*/ 43 w 71"/>
                <a:gd name="T79" fmla="*/ 25 h 356"/>
                <a:gd name="T80" fmla="*/ 47 w 71"/>
                <a:gd name="T81" fmla="*/ 28 h 356"/>
                <a:gd name="T82" fmla="*/ 54 w 71"/>
                <a:gd name="T83" fmla="*/ 45 h 356"/>
                <a:gd name="T84" fmla="*/ 59 w 71"/>
                <a:gd name="T85" fmla="*/ 68 h 356"/>
                <a:gd name="T86" fmla="*/ 64 w 71"/>
                <a:gd name="T87" fmla="*/ 89 h 356"/>
                <a:gd name="T88" fmla="*/ 67 w 71"/>
                <a:gd name="T89" fmla="*/ 107 h 356"/>
                <a:gd name="T90" fmla="*/ 67 w 71"/>
                <a:gd name="T91" fmla="*/ 125 h 356"/>
                <a:gd name="T92" fmla="*/ 67 w 71"/>
                <a:gd name="T93" fmla="*/ 12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356">
                  <a:moveTo>
                    <a:pt x="67" y="125"/>
                  </a:moveTo>
                  <a:cubicBezTo>
                    <a:pt x="67" y="130"/>
                    <a:pt x="68" y="134"/>
                    <a:pt x="68" y="139"/>
                  </a:cubicBezTo>
                  <a:cubicBezTo>
                    <a:pt x="68" y="145"/>
                    <a:pt x="68" y="152"/>
                    <a:pt x="69" y="159"/>
                  </a:cubicBezTo>
                  <a:cubicBezTo>
                    <a:pt x="70" y="163"/>
                    <a:pt x="70" y="168"/>
                    <a:pt x="70" y="172"/>
                  </a:cubicBezTo>
                  <a:cubicBezTo>
                    <a:pt x="70" y="174"/>
                    <a:pt x="70" y="175"/>
                    <a:pt x="70" y="177"/>
                  </a:cubicBezTo>
                  <a:cubicBezTo>
                    <a:pt x="71" y="192"/>
                    <a:pt x="69" y="206"/>
                    <a:pt x="66" y="220"/>
                  </a:cubicBezTo>
                  <a:cubicBezTo>
                    <a:pt x="65" y="228"/>
                    <a:pt x="64" y="236"/>
                    <a:pt x="65" y="244"/>
                  </a:cubicBezTo>
                  <a:cubicBezTo>
                    <a:pt x="66" y="255"/>
                    <a:pt x="66" y="266"/>
                    <a:pt x="66" y="277"/>
                  </a:cubicBezTo>
                  <a:cubicBezTo>
                    <a:pt x="67" y="286"/>
                    <a:pt x="66" y="296"/>
                    <a:pt x="65" y="305"/>
                  </a:cubicBezTo>
                  <a:cubicBezTo>
                    <a:pt x="64" y="316"/>
                    <a:pt x="63" y="326"/>
                    <a:pt x="63" y="337"/>
                  </a:cubicBezTo>
                  <a:cubicBezTo>
                    <a:pt x="63" y="339"/>
                    <a:pt x="63" y="342"/>
                    <a:pt x="62" y="344"/>
                  </a:cubicBezTo>
                  <a:cubicBezTo>
                    <a:pt x="61" y="348"/>
                    <a:pt x="58" y="352"/>
                    <a:pt x="54" y="354"/>
                  </a:cubicBezTo>
                  <a:cubicBezTo>
                    <a:pt x="50" y="355"/>
                    <a:pt x="47" y="356"/>
                    <a:pt x="44" y="355"/>
                  </a:cubicBezTo>
                  <a:cubicBezTo>
                    <a:pt x="36" y="353"/>
                    <a:pt x="29" y="349"/>
                    <a:pt x="25" y="342"/>
                  </a:cubicBezTo>
                  <a:cubicBezTo>
                    <a:pt x="19" y="334"/>
                    <a:pt x="13" y="327"/>
                    <a:pt x="7" y="320"/>
                  </a:cubicBezTo>
                  <a:cubicBezTo>
                    <a:pt x="5" y="318"/>
                    <a:pt x="4" y="315"/>
                    <a:pt x="4" y="312"/>
                  </a:cubicBezTo>
                  <a:cubicBezTo>
                    <a:pt x="4" y="308"/>
                    <a:pt x="5" y="303"/>
                    <a:pt x="7" y="299"/>
                  </a:cubicBezTo>
                  <a:cubicBezTo>
                    <a:pt x="9" y="296"/>
                    <a:pt x="12" y="292"/>
                    <a:pt x="14" y="288"/>
                  </a:cubicBezTo>
                  <a:cubicBezTo>
                    <a:pt x="16" y="285"/>
                    <a:pt x="17" y="282"/>
                    <a:pt x="18" y="279"/>
                  </a:cubicBezTo>
                  <a:cubicBezTo>
                    <a:pt x="18" y="277"/>
                    <a:pt x="18" y="275"/>
                    <a:pt x="18" y="274"/>
                  </a:cubicBezTo>
                  <a:cubicBezTo>
                    <a:pt x="19" y="267"/>
                    <a:pt x="20" y="260"/>
                    <a:pt x="22" y="254"/>
                  </a:cubicBezTo>
                  <a:cubicBezTo>
                    <a:pt x="24" y="249"/>
                    <a:pt x="24" y="243"/>
                    <a:pt x="24" y="237"/>
                  </a:cubicBezTo>
                  <a:cubicBezTo>
                    <a:pt x="24" y="235"/>
                    <a:pt x="24" y="232"/>
                    <a:pt x="24" y="229"/>
                  </a:cubicBezTo>
                  <a:cubicBezTo>
                    <a:pt x="23" y="217"/>
                    <a:pt x="23" y="205"/>
                    <a:pt x="23" y="192"/>
                  </a:cubicBezTo>
                  <a:cubicBezTo>
                    <a:pt x="24" y="186"/>
                    <a:pt x="23" y="179"/>
                    <a:pt x="21" y="172"/>
                  </a:cubicBezTo>
                  <a:cubicBezTo>
                    <a:pt x="19" y="166"/>
                    <a:pt x="19" y="159"/>
                    <a:pt x="19" y="153"/>
                  </a:cubicBezTo>
                  <a:cubicBezTo>
                    <a:pt x="19" y="150"/>
                    <a:pt x="19" y="147"/>
                    <a:pt x="19" y="144"/>
                  </a:cubicBezTo>
                  <a:cubicBezTo>
                    <a:pt x="19" y="139"/>
                    <a:pt x="19" y="133"/>
                    <a:pt x="18" y="128"/>
                  </a:cubicBezTo>
                  <a:cubicBezTo>
                    <a:pt x="17" y="126"/>
                    <a:pt x="17" y="124"/>
                    <a:pt x="17" y="123"/>
                  </a:cubicBezTo>
                  <a:cubicBezTo>
                    <a:pt x="16" y="115"/>
                    <a:pt x="16" y="108"/>
                    <a:pt x="18" y="101"/>
                  </a:cubicBezTo>
                  <a:cubicBezTo>
                    <a:pt x="19" y="97"/>
                    <a:pt x="20" y="94"/>
                    <a:pt x="21" y="90"/>
                  </a:cubicBezTo>
                  <a:cubicBezTo>
                    <a:pt x="22" y="85"/>
                    <a:pt x="22" y="80"/>
                    <a:pt x="21" y="75"/>
                  </a:cubicBezTo>
                  <a:cubicBezTo>
                    <a:pt x="21" y="72"/>
                    <a:pt x="20" y="68"/>
                    <a:pt x="19" y="65"/>
                  </a:cubicBezTo>
                  <a:cubicBezTo>
                    <a:pt x="17" y="55"/>
                    <a:pt x="14" y="44"/>
                    <a:pt x="12" y="34"/>
                  </a:cubicBezTo>
                  <a:cubicBezTo>
                    <a:pt x="11" y="30"/>
                    <a:pt x="10" y="27"/>
                    <a:pt x="8" y="23"/>
                  </a:cubicBezTo>
                  <a:cubicBezTo>
                    <a:pt x="6" y="20"/>
                    <a:pt x="4" y="17"/>
                    <a:pt x="3" y="14"/>
                  </a:cubicBezTo>
                  <a:cubicBezTo>
                    <a:pt x="2" y="13"/>
                    <a:pt x="2" y="11"/>
                    <a:pt x="1" y="10"/>
                  </a:cubicBezTo>
                  <a:cubicBezTo>
                    <a:pt x="0" y="5"/>
                    <a:pt x="4" y="1"/>
                    <a:pt x="8" y="0"/>
                  </a:cubicBezTo>
                  <a:cubicBezTo>
                    <a:pt x="12" y="0"/>
                    <a:pt x="15" y="1"/>
                    <a:pt x="18" y="3"/>
                  </a:cubicBezTo>
                  <a:cubicBezTo>
                    <a:pt x="26" y="10"/>
                    <a:pt x="35" y="18"/>
                    <a:pt x="43" y="25"/>
                  </a:cubicBezTo>
                  <a:cubicBezTo>
                    <a:pt x="45" y="26"/>
                    <a:pt x="46" y="27"/>
                    <a:pt x="47" y="28"/>
                  </a:cubicBezTo>
                  <a:cubicBezTo>
                    <a:pt x="51" y="33"/>
                    <a:pt x="54" y="38"/>
                    <a:pt x="54" y="45"/>
                  </a:cubicBezTo>
                  <a:cubicBezTo>
                    <a:pt x="55" y="53"/>
                    <a:pt x="57" y="60"/>
                    <a:pt x="59" y="68"/>
                  </a:cubicBezTo>
                  <a:cubicBezTo>
                    <a:pt x="60" y="75"/>
                    <a:pt x="62" y="82"/>
                    <a:pt x="64" y="89"/>
                  </a:cubicBezTo>
                  <a:cubicBezTo>
                    <a:pt x="66" y="95"/>
                    <a:pt x="67" y="101"/>
                    <a:pt x="67" y="107"/>
                  </a:cubicBezTo>
                  <a:cubicBezTo>
                    <a:pt x="67" y="113"/>
                    <a:pt x="67" y="119"/>
                    <a:pt x="67" y="125"/>
                  </a:cubicBezTo>
                  <a:cubicBezTo>
                    <a:pt x="67" y="125"/>
                    <a:pt x="67" y="125"/>
                    <a:pt x="67" y="1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60">
              <a:extLst>
                <a:ext uri="{FF2B5EF4-FFF2-40B4-BE49-F238E27FC236}">
                  <a16:creationId xmlns:a16="http://schemas.microsoft.com/office/drawing/2014/main" id="{C7A705D3-5F8D-471B-B420-C409B07BC915}"/>
                </a:ext>
              </a:extLst>
            </p:cNvPr>
            <p:cNvSpPr>
              <a:spLocks/>
            </p:cNvSpPr>
            <p:nvPr/>
          </p:nvSpPr>
          <p:spPr bwMode="auto">
            <a:xfrm>
              <a:off x="6340477" y="6526213"/>
              <a:ext cx="68263" cy="152400"/>
            </a:xfrm>
            <a:custGeom>
              <a:avLst/>
              <a:gdLst>
                <a:gd name="T0" fmla="*/ 9 w 78"/>
                <a:gd name="T1" fmla="*/ 157 h 177"/>
                <a:gd name="T2" fmla="*/ 11 w 78"/>
                <a:gd name="T3" fmla="*/ 162 h 177"/>
                <a:gd name="T4" fmla="*/ 18 w 78"/>
                <a:gd name="T5" fmla="*/ 169 h 177"/>
                <a:gd name="T6" fmla="*/ 28 w 78"/>
                <a:gd name="T7" fmla="*/ 175 h 177"/>
                <a:gd name="T8" fmla="*/ 54 w 78"/>
                <a:gd name="T9" fmla="*/ 162 h 177"/>
                <a:gd name="T10" fmla="*/ 57 w 78"/>
                <a:gd name="T11" fmla="*/ 153 h 177"/>
                <a:gd name="T12" fmla="*/ 60 w 78"/>
                <a:gd name="T13" fmla="*/ 140 h 177"/>
                <a:gd name="T14" fmla="*/ 64 w 78"/>
                <a:gd name="T15" fmla="*/ 122 h 177"/>
                <a:gd name="T16" fmla="*/ 69 w 78"/>
                <a:gd name="T17" fmla="*/ 99 h 177"/>
                <a:gd name="T18" fmla="*/ 75 w 78"/>
                <a:gd name="T19" fmla="*/ 67 h 177"/>
                <a:gd name="T20" fmla="*/ 77 w 78"/>
                <a:gd name="T21" fmla="*/ 51 h 177"/>
                <a:gd name="T22" fmla="*/ 78 w 78"/>
                <a:gd name="T23" fmla="*/ 44 h 177"/>
                <a:gd name="T24" fmla="*/ 78 w 78"/>
                <a:gd name="T25" fmla="*/ 39 h 177"/>
                <a:gd name="T26" fmla="*/ 71 w 78"/>
                <a:gd name="T27" fmla="*/ 9 h 177"/>
                <a:gd name="T28" fmla="*/ 67 w 78"/>
                <a:gd name="T29" fmla="*/ 3 h 177"/>
                <a:gd name="T30" fmla="*/ 56 w 78"/>
                <a:gd name="T31" fmla="*/ 2 h 177"/>
                <a:gd name="T32" fmla="*/ 52 w 78"/>
                <a:gd name="T33" fmla="*/ 5 h 177"/>
                <a:gd name="T34" fmla="*/ 39 w 78"/>
                <a:gd name="T35" fmla="*/ 22 h 177"/>
                <a:gd name="T36" fmla="*/ 35 w 78"/>
                <a:gd name="T37" fmla="*/ 31 h 177"/>
                <a:gd name="T38" fmla="*/ 26 w 78"/>
                <a:gd name="T39" fmla="*/ 51 h 177"/>
                <a:gd name="T40" fmla="*/ 18 w 78"/>
                <a:gd name="T41" fmla="*/ 68 h 177"/>
                <a:gd name="T42" fmla="*/ 13 w 78"/>
                <a:gd name="T43" fmla="*/ 82 h 177"/>
                <a:gd name="T44" fmla="*/ 5 w 78"/>
                <a:gd name="T45" fmla="*/ 104 h 177"/>
                <a:gd name="T46" fmla="*/ 2 w 78"/>
                <a:gd name="T47" fmla="*/ 115 h 177"/>
                <a:gd name="T48" fmla="*/ 2 w 78"/>
                <a:gd name="T49" fmla="*/ 138 h 177"/>
                <a:gd name="T50" fmla="*/ 9 w 78"/>
                <a:gd name="T51" fmla="*/ 15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 h="177">
                  <a:moveTo>
                    <a:pt x="9" y="157"/>
                  </a:moveTo>
                  <a:cubicBezTo>
                    <a:pt x="10" y="159"/>
                    <a:pt x="10" y="160"/>
                    <a:pt x="11" y="162"/>
                  </a:cubicBezTo>
                  <a:cubicBezTo>
                    <a:pt x="13" y="165"/>
                    <a:pt x="15" y="167"/>
                    <a:pt x="18" y="169"/>
                  </a:cubicBezTo>
                  <a:cubicBezTo>
                    <a:pt x="21" y="172"/>
                    <a:pt x="24" y="173"/>
                    <a:pt x="28" y="175"/>
                  </a:cubicBezTo>
                  <a:cubicBezTo>
                    <a:pt x="37" y="177"/>
                    <a:pt x="49" y="175"/>
                    <a:pt x="54" y="162"/>
                  </a:cubicBezTo>
                  <a:cubicBezTo>
                    <a:pt x="55" y="159"/>
                    <a:pt x="56" y="156"/>
                    <a:pt x="57" y="153"/>
                  </a:cubicBezTo>
                  <a:cubicBezTo>
                    <a:pt x="58" y="148"/>
                    <a:pt x="59" y="144"/>
                    <a:pt x="60" y="140"/>
                  </a:cubicBezTo>
                  <a:cubicBezTo>
                    <a:pt x="61" y="134"/>
                    <a:pt x="63" y="128"/>
                    <a:pt x="64" y="122"/>
                  </a:cubicBezTo>
                  <a:cubicBezTo>
                    <a:pt x="67" y="114"/>
                    <a:pt x="68" y="107"/>
                    <a:pt x="69" y="99"/>
                  </a:cubicBezTo>
                  <a:cubicBezTo>
                    <a:pt x="71" y="88"/>
                    <a:pt x="73" y="78"/>
                    <a:pt x="75" y="67"/>
                  </a:cubicBezTo>
                  <a:cubicBezTo>
                    <a:pt x="76" y="62"/>
                    <a:pt x="77" y="56"/>
                    <a:pt x="77" y="51"/>
                  </a:cubicBezTo>
                  <a:cubicBezTo>
                    <a:pt x="78" y="48"/>
                    <a:pt x="78" y="45"/>
                    <a:pt x="78" y="44"/>
                  </a:cubicBezTo>
                  <a:cubicBezTo>
                    <a:pt x="78" y="41"/>
                    <a:pt x="78" y="40"/>
                    <a:pt x="78" y="39"/>
                  </a:cubicBezTo>
                  <a:cubicBezTo>
                    <a:pt x="77" y="29"/>
                    <a:pt x="75" y="18"/>
                    <a:pt x="71" y="9"/>
                  </a:cubicBezTo>
                  <a:cubicBezTo>
                    <a:pt x="70" y="7"/>
                    <a:pt x="68" y="5"/>
                    <a:pt x="67" y="3"/>
                  </a:cubicBezTo>
                  <a:cubicBezTo>
                    <a:pt x="64" y="0"/>
                    <a:pt x="59" y="0"/>
                    <a:pt x="56" y="2"/>
                  </a:cubicBezTo>
                  <a:cubicBezTo>
                    <a:pt x="54" y="2"/>
                    <a:pt x="53" y="3"/>
                    <a:pt x="52" y="5"/>
                  </a:cubicBezTo>
                  <a:cubicBezTo>
                    <a:pt x="48" y="11"/>
                    <a:pt x="43" y="16"/>
                    <a:pt x="39" y="22"/>
                  </a:cubicBezTo>
                  <a:cubicBezTo>
                    <a:pt x="37" y="25"/>
                    <a:pt x="36" y="28"/>
                    <a:pt x="35" y="31"/>
                  </a:cubicBezTo>
                  <a:cubicBezTo>
                    <a:pt x="32" y="38"/>
                    <a:pt x="29" y="45"/>
                    <a:pt x="26" y="51"/>
                  </a:cubicBezTo>
                  <a:cubicBezTo>
                    <a:pt x="22" y="56"/>
                    <a:pt x="20" y="62"/>
                    <a:pt x="18" y="68"/>
                  </a:cubicBezTo>
                  <a:cubicBezTo>
                    <a:pt x="17" y="73"/>
                    <a:pt x="15" y="77"/>
                    <a:pt x="13" y="82"/>
                  </a:cubicBezTo>
                  <a:cubicBezTo>
                    <a:pt x="9" y="89"/>
                    <a:pt x="6" y="96"/>
                    <a:pt x="5" y="104"/>
                  </a:cubicBezTo>
                  <a:cubicBezTo>
                    <a:pt x="4" y="108"/>
                    <a:pt x="3" y="111"/>
                    <a:pt x="2" y="115"/>
                  </a:cubicBezTo>
                  <a:cubicBezTo>
                    <a:pt x="0" y="123"/>
                    <a:pt x="0" y="131"/>
                    <a:pt x="2" y="138"/>
                  </a:cubicBezTo>
                  <a:cubicBezTo>
                    <a:pt x="5" y="144"/>
                    <a:pt x="7" y="151"/>
                    <a:pt x="9" y="1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61">
              <a:extLst>
                <a:ext uri="{FF2B5EF4-FFF2-40B4-BE49-F238E27FC236}">
                  <a16:creationId xmlns:a16="http://schemas.microsoft.com/office/drawing/2014/main" id="{BEBDFCF3-BDA2-468A-B3EB-60EC4E953EEC}"/>
                </a:ext>
              </a:extLst>
            </p:cNvPr>
            <p:cNvSpPr>
              <a:spLocks/>
            </p:cNvSpPr>
            <p:nvPr/>
          </p:nvSpPr>
          <p:spPr bwMode="auto">
            <a:xfrm>
              <a:off x="6323014" y="6742113"/>
              <a:ext cx="82550" cy="239713"/>
            </a:xfrm>
            <a:custGeom>
              <a:avLst/>
              <a:gdLst>
                <a:gd name="T0" fmla="*/ 86 w 94"/>
                <a:gd name="T1" fmla="*/ 226 h 279"/>
                <a:gd name="T2" fmla="*/ 83 w 94"/>
                <a:gd name="T3" fmla="*/ 216 h 279"/>
                <a:gd name="T4" fmla="*/ 78 w 94"/>
                <a:gd name="T5" fmla="*/ 187 h 279"/>
                <a:gd name="T6" fmla="*/ 77 w 94"/>
                <a:gd name="T7" fmla="*/ 182 h 279"/>
                <a:gd name="T8" fmla="*/ 75 w 94"/>
                <a:gd name="T9" fmla="*/ 167 h 279"/>
                <a:gd name="T10" fmla="*/ 65 w 94"/>
                <a:gd name="T11" fmla="*/ 125 h 279"/>
                <a:gd name="T12" fmla="*/ 63 w 94"/>
                <a:gd name="T13" fmla="*/ 110 h 279"/>
                <a:gd name="T14" fmla="*/ 61 w 94"/>
                <a:gd name="T15" fmla="*/ 93 h 279"/>
                <a:gd name="T16" fmla="*/ 59 w 94"/>
                <a:gd name="T17" fmla="*/ 75 h 279"/>
                <a:gd name="T18" fmla="*/ 57 w 94"/>
                <a:gd name="T19" fmla="*/ 57 h 279"/>
                <a:gd name="T20" fmla="*/ 56 w 94"/>
                <a:gd name="T21" fmla="*/ 33 h 279"/>
                <a:gd name="T22" fmla="*/ 56 w 94"/>
                <a:gd name="T23" fmla="*/ 20 h 279"/>
                <a:gd name="T24" fmla="*/ 55 w 94"/>
                <a:gd name="T25" fmla="*/ 10 h 279"/>
                <a:gd name="T26" fmla="*/ 51 w 94"/>
                <a:gd name="T27" fmla="*/ 3 h 279"/>
                <a:gd name="T28" fmla="*/ 43 w 94"/>
                <a:gd name="T29" fmla="*/ 3 h 279"/>
                <a:gd name="T30" fmla="*/ 40 w 94"/>
                <a:gd name="T31" fmla="*/ 7 h 279"/>
                <a:gd name="T32" fmla="*/ 29 w 94"/>
                <a:gd name="T33" fmla="*/ 30 h 279"/>
                <a:gd name="T34" fmla="*/ 20 w 94"/>
                <a:gd name="T35" fmla="*/ 51 h 279"/>
                <a:gd name="T36" fmla="*/ 16 w 94"/>
                <a:gd name="T37" fmla="*/ 60 h 279"/>
                <a:gd name="T38" fmla="*/ 8 w 94"/>
                <a:gd name="T39" fmla="*/ 84 h 279"/>
                <a:gd name="T40" fmla="*/ 2 w 94"/>
                <a:gd name="T41" fmla="*/ 103 h 279"/>
                <a:gd name="T42" fmla="*/ 2 w 94"/>
                <a:gd name="T43" fmla="*/ 115 h 279"/>
                <a:gd name="T44" fmla="*/ 1 w 94"/>
                <a:gd name="T45" fmla="*/ 128 h 279"/>
                <a:gd name="T46" fmla="*/ 1 w 94"/>
                <a:gd name="T47" fmla="*/ 128 h 279"/>
                <a:gd name="T48" fmla="*/ 0 w 94"/>
                <a:gd name="T49" fmla="*/ 143 h 279"/>
                <a:gd name="T50" fmla="*/ 1 w 94"/>
                <a:gd name="T51" fmla="*/ 155 h 279"/>
                <a:gd name="T52" fmla="*/ 12 w 94"/>
                <a:gd name="T53" fmla="*/ 197 h 279"/>
                <a:gd name="T54" fmla="*/ 20 w 94"/>
                <a:gd name="T55" fmla="*/ 213 h 279"/>
                <a:gd name="T56" fmla="*/ 32 w 94"/>
                <a:gd name="T57" fmla="*/ 231 h 279"/>
                <a:gd name="T58" fmla="*/ 37 w 94"/>
                <a:gd name="T59" fmla="*/ 238 h 279"/>
                <a:gd name="T60" fmla="*/ 54 w 94"/>
                <a:gd name="T61" fmla="*/ 256 h 279"/>
                <a:gd name="T62" fmla="*/ 61 w 94"/>
                <a:gd name="T63" fmla="*/ 261 h 279"/>
                <a:gd name="T64" fmla="*/ 72 w 94"/>
                <a:gd name="T65" fmla="*/ 272 h 279"/>
                <a:gd name="T66" fmla="*/ 77 w 94"/>
                <a:gd name="T67" fmla="*/ 276 h 279"/>
                <a:gd name="T68" fmla="*/ 81 w 94"/>
                <a:gd name="T69" fmla="*/ 278 h 279"/>
                <a:gd name="T70" fmla="*/ 89 w 94"/>
                <a:gd name="T71" fmla="*/ 276 h 279"/>
                <a:gd name="T72" fmla="*/ 93 w 94"/>
                <a:gd name="T73" fmla="*/ 262 h 279"/>
                <a:gd name="T74" fmla="*/ 86 w 94"/>
                <a:gd name="T75" fmla="*/ 22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279">
                  <a:moveTo>
                    <a:pt x="86" y="226"/>
                  </a:moveTo>
                  <a:cubicBezTo>
                    <a:pt x="85" y="223"/>
                    <a:pt x="84" y="219"/>
                    <a:pt x="83" y="216"/>
                  </a:cubicBezTo>
                  <a:cubicBezTo>
                    <a:pt x="79" y="207"/>
                    <a:pt x="78" y="197"/>
                    <a:pt x="78" y="187"/>
                  </a:cubicBezTo>
                  <a:cubicBezTo>
                    <a:pt x="78" y="185"/>
                    <a:pt x="77" y="183"/>
                    <a:pt x="77" y="182"/>
                  </a:cubicBezTo>
                  <a:cubicBezTo>
                    <a:pt x="77" y="177"/>
                    <a:pt x="76" y="172"/>
                    <a:pt x="75" y="167"/>
                  </a:cubicBezTo>
                  <a:cubicBezTo>
                    <a:pt x="70" y="153"/>
                    <a:pt x="68" y="139"/>
                    <a:pt x="65" y="125"/>
                  </a:cubicBezTo>
                  <a:cubicBezTo>
                    <a:pt x="64" y="120"/>
                    <a:pt x="63" y="115"/>
                    <a:pt x="63" y="110"/>
                  </a:cubicBezTo>
                  <a:cubicBezTo>
                    <a:pt x="63" y="104"/>
                    <a:pt x="62" y="99"/>
                    <a:pt x="61" y="93"/>
                  </a:cubicBezTo>
                  <a:cubicBezTo>
                    <a:pt x="60" y="87"/>
                    <a:pt x="59" y="81"/>
                    <a:pt x="59" y="75"/>
                  </a:cubicBezTo>
                  <a:cubicBezTo>
                    <a:pt x="59" y="69"/>
                    <a:pt x="58" y="63"/>
                    <a:pt x="57" y="57"/>
                  </a:cubicBezTo>
                  <a:cubicBezTo>
                    <a:pt x="55" y="49"/>
                    <a:pt x="55" y="41"/>
                    <a:pt x="56" y="33"/>
                  </a:cubicBezTo>
                  <a:cubicBezTo>
                    <a:pt x="56" y="29"/>
                    <a:pt x="56" y="25"/>
                    <a:pt x="56" y="20"/>
                  </a:cubicBezTo>
                  <a:cubicBezTo>
                    <a:pt x="56" y="17"/>
                    <a:pt x="56" y="13"/>
                    <a:pt x="55" y="10"/>
                  </a:cubicBezTo>
                  <a:cubicBezTo>
                    <a:pt x="55" y="7"/>
                    <a:pt x="53" y="5"/>
                    <a:pt x="51" y="3"/>
                  </a:cubicBezTo>
                  <a:cubicBezTo>
                    <a:pt x="49" y="0"/>
                    <a:pt x="45" y="0"/>
                    <a:pt x="43" y="3"/>
                  </a:cubicBezTo>
                  <a:cubicBezTo>
                    <a:pt x="41" y="4"/>
                    <a:pt x="40" y="5"/>
                    <a:pt x="40" y="7"/>
                  </a:cubicBezTo>
                  <a:cubicBezTo>
                    <a:pt x="35" y="14"/>
                    <a:pt x="32" y="22"/>
                    <a:pt x="29" y="30"/>
                  </a:cubicBezTo>
                  <a:cubicBezTo>
                    <a:pt x="26" y="37"/>
                    <a:pt x="23" y="44"/>
                    <a:pt x="20" y="51"/>
                  </a:cubicBezTo>
                  <a:cubicBezTo>
                    <a:pt x="18" y="54"/>
                    <a:pt x="17" y="57"/>
                    <a:pt x="16" y="60"/>
                  </a:cubicBezTo>
                  <a:cubicBezTo>
                    <a:pt x="14" y="69"/>
                    <a:pt x="12" y="76"/>
                    <a:pt x="8" y="84"/>
                  </a:cubicBezTo>
                  <a:cubicBezTo>
                    <a:pt x="4" y="90"/>
                    <a:pt x="3" y="96"/>
                    <a:pt x="2" y="103"/>
                  </a:cubicBezTo>
                  <a:cubicBezTo>
                    <a:pt x="2" y="107"/>
                    <a:pt x="2" y="111"/>
                    <a:pt x="2" y="115"/>
                  </a:cubicBezTo>
                  <a:cubicBezTo>
                    <a:pt x="1" y="119"/>
                    <a:pt x="1" y="124"/>
                    <a:pt x="1" y="128"/>
                  </a:cubicBezTo>
                  <a:cubicBezTo>
                    <a:pt x="1" y="128"/>
                    <a:pt x="1" y="128"/>
                    <a:pt x="1" y="128"/>
                  </a:cubicBezTo>
                  <a:cubicBezTo>
                    <a:pt x="1" y="133"/>
                    <a:pt x="1" y="138"/>
                    <a:pt x="0" y="143"/>
                  </a:cubicBezTo>
                  <a:cubicBezTo>
                    <a:pt x="0" y="147"/>
                    <a:pt x="0" y="151"/>
                    <a:pt x="1" y="155"/>
                  </a:cubicBezTo>
                  <a:cubicBezTo>
                    <a:pt x="3" y="169"/>
                    <a:pt x="6" y="183"/>
                    <a:pt x="12" y="197"/>
                  </a:cubicBezTo>
                  <a:cubicBezTo>
                    <a:pt x="14" y="203"/>
                    <a:pt x="16" y="208"/>
                    <a:pt x="20" y="213"/>
                  </a:cubicBezTo>
                  <a:cubicBezTo>
                    <a:pt x="24" y="219"/>
                    <a:pt x="29" y="225"/>
                    <a:pt x="32" y="231"/>
                  </a:cubicBezTo>
                  <a:cubicBezTo>
                    <a:pt x="34" y="234"/>
                    <a:pt x="35" y="236"/>
                    <a:pt x="37" y="238"/>
                  </a:cubicBezTo>
                  <a:cubicBezTo>
                    <a:pt x="43" y="244"/>
                    <a:pt x="49" y="250"/>
                    <a:pt x="54" y="256"/>
                  </a:cubicBezTo>
                  <a:cubicBezTo>
                    <a:pt x="56" y="258"/>
                    <a:pt x="58" y="260"/>
                    <a:pt x="61" y="261"/>
                  </a:cubicBezTo>
                  <a:cubicBezTo>
                    <a:pt x="65" y="264"/>
                    <a:pt x="69" y="268"/>
                    <a:pt x="72" y="272"/>
                  </a:cubicBezTo>
                  <a:cubicBezTo>
                    <a:pt x="73" y="273"/>
                    <a:pt x="75" y="275"/>
                    <a:pt x="77" y="276"/>
                  </a:cubicBezTo>
                  <a:cubicBezTo>
                    <a:pt x="78" y="277"/>
                    <a:pt x="80" y="278"/>
                    <a:pt x="81" y="278"/>
                  </a:cubicBezTo>
                  <a:cubicBezTo>
                    <a:pt x="84" y="279"/>
                    <a:pt x="87" y="278"/>
                    <a:pt x="89" y="276"/>
                  </a:cubicBezTo>
                  <a:cubicBezTo>
                    <a:pt x="93" y="272"/>
                    <a:pt x="94" y="267"/>
                    <a:pt x="93" y="262"/>
                  </a:cubicBezTo>
                  <a:cubicBezTo>
                    <a:pt x="90" y="250"/>
                    <a:pt x="88" y="238"/>
                    <a:pt x="86" y="2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62">
              <a:extLst>
                <a:ext uri="{FF2B5EF4-FFF2-40B4-BE49-F238E27FC236}">
                  <a16:creationId xmlns:a16="http://schemas.microsoft.com/office/drawing/2014/main" id="{28D385D5-534E-4A89-AFE6-7550634B3082}"/>
                </a:ext>
              </a:extLst>
            </p:cNvPr>
            <p:cNvSpPr>
              <a:spLocks noEditPoints="1"/>
            </p:cNvSpPr>
            <p:nvPr/>
          </p:nvSpPr>
          <p:spPr bwMode="auto">
            <a:xfrm>
              <a:off x="6403977" y="6499225"/>
              <a:ext cx="379413" cy="465138"/>
            </a:xfrm>
            <a:custGeom>
              <a:avLst/>
              <a:gdLst>
                <a:gd name="T0" fmla="*/ 420 w 433"/>
                <a:gd name="T1" fmla="*/ 510 h 540"/>
                <a:gd name="T2" fmla="*/ 399 w 433"/>
                <a:gd name="T3" fmla="*/ 476 h 540"/>
                <a:gd name="T4" fmla="*/ 375 w 433"/>
                <a:gd name="T5" fmla="*/ 442 h 540"/>
                <a:gd name="T6" fmla="*/ 334 w 433"/>
                <a:gd name="T7" fmla="*/ 385 h 540"/>
                <a:gd name="T8" fmla="*/ 308 w 433"/>
                <a:gd name="T9" fmla="*/ 359 h 540"/>
                <a:gd name="T10" fmla="*/ 269 w 433"/>
                <a:gd name="T11" fmla="*/ 337 h 540"/>
                <a:gd name="T12" fmla="*/ 234 w 433"/>
                <a:gd name="T13" fmla="*/ 322 h 540"/>
                <a:gd name="T14" fmla="*/ 222 w 433"/>
                <a:gd name="T15" fmla="*/ 295 h 540"/>
                <a:gd name="T16" fmla="*/ 233 w 433"/>
                <a:gd name="T17" fmla="*/ 214 h 540"/>
                <a:gd name="T18" fmla="*/ 252 w 433"/>
                <a:gd name="T19" fmla="*/ 150 h 540"/>
                <a:gd name="T20" fmla="*/ 304 w 433"/>
                <a:gd name="T21" fmla="*/ 109 h 540"/>
                <a:gd name="T22" fmla="*/ 337 w 433"/>
                <a:gd name="T23" fmla="*/ 63 h 540"/>
                <a:gd name="T24" fmla="*/ 312 w 433"/>
                <a:gd name="T25" fmla="*/ 6 h 540"/>
                <a:gd name="T26" fmla="*/ 291 w 433"/>
                <a:gd name="T27" fmla="*/ 12 h 540"/>
                <a:gd name="T28" fmla="*/ 264 w 433"/>
                <a:gd name="T29" fmla="*/ 84 h 540"/>
                <a:gd name="T30" fmla="*/ 239 w 433"/>
                <a:gd name="T31" fmla="*/ 99 h 540"/>
                <a:gd name="T32" fmla="*/ 239 w 433"/>
                <a:gd name="T33" fmla="*/ 71 h 540"/>
                <a:gd name="T34" fmla="*/ 190 w 433"/>
                <a:gd name="T35" fmla="*/ 1 h 540"/>
                <a:gd name="T36" fmla="*/ 131 w 433"/>
                <a:gd name="T37" fmla="*/ 12 h 540"/>
                <a:gd name="T38" fmla="*/ 80 w 433"/>
                <a:gd name="T39" fmla="*/ 51 h 540"/>
                <a:gd name="T40" fmla="*/ 49 w 433"/>
                <a:gd name="T41" fmla="*/ 117 h 540"/>
                <a:gd name="T42" fmla="*/ 67 w 433"/>
                <a:gd name="T43" fmla="*/ 166 h 540"/>
                <a:gd name="T44" fmla="*/ 131 w 433"/>
                <a:gd name="T45" fmla="*/ 195 h 540"/>
                <a:gd name="T46" fmla="*/ 179 w 433"/>
                <a:gd name="T47" fmla="*/ 183 h 540"/>
                <a:gd name="T48" fmla="*/ 193 w 433"/>
                <a:gd name="T49" fmla="*/ 201 h 540"/>
                <a:gd name="T50" fmla="*/ 164 w 433"/>
                <a:gd name="T51" fmla="*/ 238 h 540"/>
                <a:gd name="T52" fmla="*/ 123 w 433"/>
                <a:gd name="T53" fmla="*/ 294 h 540"/>
                <a:gd name="T54" fmla="*/ 85 w 433"/>
                <a:gd name="T55" fmla="*/ 347 h 540"/>
                <a:gd name="T56" fmla="*/ 49 w 433"/>
                <a:gd name="T57" fmla="*/ 384 h 540"/>
                <a:gd name="T58" fmla="*/ 19 w 433"/>
                <a:gd name="T59" fmla="*/ 403 h 540"/>
                <a:gd name="T60" fmla="*/ 1 w 433"/>
                <a:gd name="T61" fmla="*/ 422 h 540"/>
                <a:gd name="T62" fmla="*/ 23 w 433"/>
                <a:gd name="T63" fmla="*/ 445 h 540"/>
                <a:gd name="T64" fmla="*/ 78 w 433"/>
                <a:gd name="T65" fmla="*/ 416 h 540"/>
                <a:gd name="T66" fmla="*/ 114 w 433"/>
                <a:gd name="T67" fmla="*/ 374 h 540"/>
                <a:gd name="T68" fmla="*/ 170 w 433"/>
                <a:gd name="T69" fmla="*/ 301 h 540"/>
                <a:gd name="T70" fmla="*/ 187 w 433"/>
                <a:gd name="T71" fmla="*/ 299 h 540"/>
                <a:gd name="T72" fmla="*/ 178 w 433"/>
                <a:gd name="T73" fmla="*/ 356 h 540"/>
                <a:gd name="T74" fmla="*/ 163 w 433"/>
                <a:gd name="T75" fmla="*/ 408 h 540"/>
                <a:gd name="T76" fmla="*/ 134 w 433"/>
                <a:gd name="T77" fmla="*/ 404 h 540"/>
                <a:gd name="T78" fmla="*/ 109 w 433"/>
                <a:gd name="T79" fmla="*/ 414 h 540"/>
                <a:gd name="T80" fmla="*/ 172 w 433"/>
                <a:gd name="T81" fmla="*/ 488 h 540"/>
                <a:gd name="T82" fmla="*/ 212 w 433"/>
                <a:gd name="T83" fmla="*/ 487 h 540"/>
                <a:gd name="T84" fmla="*/ 218 w 433"/>
                <a:gd name="T85" fmla="*/ 431 h 540"/>
                <a:gd name="T86" fmla="*/ 217 w 433"/>
                <a:gd name="T87" fmla="*/ 369 h 540"/>
                <a:gd name="T88" fmla="*/ 228 w 433"/>
                <a:gd name="T89" fmla="*/ 341 h 540"/>
                <a:gd name="T90" fmla="*/ 259 w 433"/>
                <a:gd name="T91" fmla="*/ 378 h 540"/>
                <a:gd name="T92" fmla="*/ 317 w 433"/>
                <a:gd name="T93" fmla="*/ 452 h 540"/>
                <a:gd name="T94" fmla="*/ 350 w 433"/>
                <a:gd name="T95" fmla="*/ 494 h 540"/>
                <a:gd name="T96" fmla="*/ 396 w 433"/>
                <a:gd name="T97" fmla="*/ 535 h 540"/>
                <a:gd name="T98" fmla="*/ 431 w 433"/>
                <a:gd name="T99" fmla="*/ 517 h 540"/>
                <a:gd name="T100" fmla="*/ 190 w 433"/>
                <a:gd name="T101" fmla="*/ 144 h 540"/>
                <a:gd name="T102" fmla="*/ 149 w 433"/>
                <a:gd name="T103" fmla="*/ 154 h 540"/>
                <a:gd name="T104" fmla="*/ 93 w 433"/>
                <a:gd name="T105" fmla="*/ 151 h 540"/>
                <a:gd name="T106" fmla="*/ 74 w 433"/>
                <a:gd name="T107" fmla="*/ 102 h 540"/>
                <a:gd name="T108" fmla="*/ 126 w 433"/>
                <a:gd name="T109" fmla="*/ 46 h 540"/>
                <a:gd name="T110" fmla="*/ 167 w 433"/>
                <a:gd name="T111" fmla="*/ 33 h 540"/>
                <a:gd name="T112" fmla="*/ 196 w 433"/>
                <a:gd name="T113" fmla="*/ 67 h 540"/>
                <a:gd name="T114" fmla="*/ 197 w 433"/>
                <a:gd name="T115" fmla="*/ 13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3" h="540">
                  <a:moveTo>
                    <a:pt x="431" y="517"/>
                  </a:moveTo>
                  <a:cubicBezTo>
                    <a:pt x="429" y="517"/>
                    <a:pt x="426" y="516"/>
                    <a:pt x="424" y="515"/>
                  </a:cubicBezTo>
                  <a:cubicBezTo>
                    <a:pt x="423" y="514"/>
                    <a:pt x="421" y="512"/>
                    <a:pt x="420" y="510"/>
                  </a:cubicBezTo>
                  <a:cubicBezTo>
                    <a:pt x="419" y="508"/>
                    <a:pt x="417" y="507"/>
                    <a:pt x="417" y="504"/>
                  </a:cubicBezTo>
                  <a:cubicBezTo>
                    <a:pt x="414" y="499"/>
                    <a:pt x="411" y="493"/>
                    <a:pt x="407" y="489"/>
                  </a:cubicBezTo>
                  <a:cubicBezTo>
                    <a:pt x="404" y="485"/>
                    <a:pt x="401" y="481"/>
                    <a:pt x="399" y="476"/>
                  </a:cubicBezTo>
                  <a:cubicBezTo>
                    <a:pt x="397" y="472"/>
                    <a:pt x="395" y="468"/>
                    <a:pt x="392" y="465"/>
                  </a:cubicBezTo>
                  <a:cubicBezTo>
                    <a:pt x="388" y="460"/>
                    <a:pt x="385" y="455"/>
                    <a:pt x="381" y="450"/>
                  </a:cubicBezTo>
                  <a:cubicBezTo>
                    <a:pt x="379" y="447"/>
                    <a:pt x="378" y="444"/>
                    <a:pt x="375" y="442"/>
                  </a:cubicBezTo>
                  <a:cubicBezTo>
                    <a:pt x="368" y="433"/>
                    <a:pt x="363" y="425"/>
                    <a:pt x="357" y="415"/>
                  </a:cubicBezTo>
                  <a:cubicBezTo>
                    <a:pt x="352" y="406"/>
                    <a:pt x="346" y="399"/>
                    <a:pt x="339" y="391"/>
                  </a:cubicBezTo>
                  <a:cubicBezTo>
                    <a:pt x="338" y="389"/>
                    <a:pt x="336" y="387"/>
                    <a:pt x="334" y="385"/>
                  </a:cubicBezTo>
                  <a:cubicBezTo>
                    <a:pt x="329" y="381"/>
                    <a:pt x="325" y="376"/>
                    <a:pt x="322" y="371"/>
                  </a:cubicBezTo>
                  <a:cubicBezTo>
                    <a:pt x="320" y="368"/>
                    <a:pt x="318" y="366"/>
                    <a:pt x="315" y="364"/>
                  </a:cubicBezTo>
                  <a:cubicBezTo>
                    <a:pt x="313" y="362"/>
                    <a:pt x="311" y="360"/>
                    <a:pt x="308" y="359"/>
                  </a:cubicBezTo>
                  <a:cubicBezTo>
                    <a:pt x="301" y="354"/>
                    <a:pt x="294" y="349"/>
                    <a:pt x="286" y="344"/>
                  </a:cubicBezTo>
                  <a:cubicBezTo>
                    <a:pt x="283" y="341"/>
                    <a:pt x="280" y="340"/>
                    <a:pt x="276" y="339"/>
                  </a:cubicBezTo>
                  <a:cubicBezTo>
                    <a:pt x="273" y="338"/>
                    <a:pt x="271" y="338"/>
                    <a:pt x="269" y="337"/>
                  </a:cubicBezTo>
                  <a:cubicBezTo>
                    <a:pt x="267" y="336"/>
                    <a:pt x="265" y="336"/>
                    <a:pt x="263" y="335"/>
                  </a:cubicBezTo>
                  <a:cubicBezTo>
                    <a:pt x="256" y="330"/>
                    <a:pt x="248" y="327"/>
                    <a:pt x="240" y="325"/>
                  </a:cubicBezTo>
                  <a:cubicBezTo>
                    <a:pt x="238" y="324"/>
                    <a:pt x="236" y="323"/>
                    <a:pt x="234" y="322"/>
                  </a:cubicBezTo>
                  <a:cubicBezTo>
                    <a:pt x="231" y="321"/>
                    <a:pt x="229" y="319"/>
                    <a:pt x="227" y="317"/>
                  </a:cubicBezTo>
                  <a:cubicBezTo>
                    <a:pt x="224" y="314"/>
                    <a:pt x="222" y="311"/>
                    <a:pt x="222" y="307"/>
                  </a:cubicBezTo>
                  <a:cubicBezTo>
                    <a:pt x="221" y="303"/>
                    <a:pt x="221" y="299"/>
                    <a:pt x="222" y="295"/>
                  </a:cubicBezTo>
                  <a:cubicBezTo>
                    <a:pt x="223" y="292"/>
                    <a:pt x="224" y="289"/>
                    <a:pt x="225" y="286"/>
                  </a:cubicBezTo>
                  <a:cubicBezTo>
                    <a:pt x="227" y="280"/>
                    <a:pt x="228" y="274"/>
                    <a:pt x="228" y="267"/>
                  </a:cubicBezTo>
                  <a:cubicBezTo>
                    <a:pt x="228" y="250"/>
                    <a:pt x="230" y="232"/>
                    <a:pt x="233" y="214"/>
                  </a:cubicBezTo>
                  <a:cubicBezTo>
                    <a:pt x="235" y="200"/>
                    <a:pt x="238" y="187"/>
                    <a:pt x="239" y="173"/>
                  </a:cubicBezTo>
                  <a:cubicBezTo>
                    <a:pt x="239" y="169"/>
                    <a:pt x="241" y="165"/>
                    <a:pt x="242" y="162"/>
                  </a:cubicBezTo>
                  <a:cubicBezTo>
                    <a:pt x="244" y="157"/>
                    <a:pt x="247" y="153"/>
                    <a:pt x="252" y="150"/>
                  </a:cubicBezTo>
                  <a:cubicBezTo>
                    <a:pt x="259" y="147"/>
                    <a:pt x="265" y="143"/>
                    <a:pt x="271" y="137"/>
                  </a:cubicBezTo>
                  <a:cubicBezTo>
                    <a:pt x="273" y="136"/>
                    <a:pt x="276" y="134"/>
                    <a:pt x="278" y="133"/>
                  </a:cubicBezTo>
                  <a:cubicBezTo>
                    <a:pt x="288" y="126"/>
                    <a:pt x="297" y="119"/>
                    <a:pt x="304" y="109"/>
                  </a:cubicBezTo>
                  <a:cubicBezTo>
                    <a:pt x="309" y="102"/>
                    <a:pt x="314" y="96"/>
                    <a:pt x="319" y="89"/>
                  </a:cubicBezTo>
                  <a:cubicBezTo>
                    <a:pt x="321" y="85"/>
                    <a:pt x="324" y="82"/>
                    <a:pt x="327" y="78"/>
                  </a:cubicBezTo>
                  <a:cubicBezTo>
                    <a:pt x="331" y="74"/>
                    <a:pt x="335" y="68"/>
                    <a:pt x="337" y="63"/>
                  </a:cubicBezTo>
                  <a:cubicBezTo>
                    <a:pt x="341" y="55"/>
                    <a:pt x="341" y="48"/>
                    <a:pt x="339" y="40"/>
                  </a:cubicBezTo>
                  <a:cubicBezTo>
                    <a:pt x="336" y="34"/>
                    <a:pt x="333" y="28"/>
                    <a:pt x="329" y="23"/>
                  </a:cubicBezTo>
                  <a:cubicBezTo>
                    <a:pt x="323" y="17"/>
                    <a:pt x="318" y="11"/>
                    <a:pt x="312" y="6"/>
                  </a:cubicBezTo>
                  <a:cubicBezTo>
                    <a:pt x="311" y="4"/>
                    <a:pt x="309" y="3"/>
                    <a:pt x="307" y="2"/>
                  </a:cubicBezTo>
                  <a:cubicBezTo>
                    <a:pt x="303" y="0"/>
                    <a:pt x="298" y="1"/>
                    <a:pt x="295" y="5"/>
                  </a:cubicBezTo>
                  <a:cubicBezTo>
                    <a:pt x="293" y="7"/>
                    <a:pt x="291" y="9"/>
                    <a:pt x="291" y="12"/>
                  </a:cubicBezTo>
                  <a:cubicBezTo>
                    <a:pt x="290" y="23"/>
                    <a:pt x="286" y="33"/>
                    <a:pt x="283" y="43"/>
                  </a:cubicBezTo>
                  <a:cubicBezTo>
                    <a:pt x="280" y="52"/>
                    <a:pt x="276" y="61"/>
                    <a:pt x="272" y="69"/>
                  </a:cubicBezTo>
                  <a:cubicBezTo>
                    <a:pt x="269" y="74"/>
                    <a:pt x="266" y="79"/>
                    <a:pt x="264" y="84"/>
                  </a:cubicBezTo>
                  <a:cubicBezTo>
                    <a:pt x="261" y="89"/>
                    <a:pt x="258" y="94"/>
                    <a:pt x="255" y="98"/>
                  </a:cubicBezTo>
                  <a:cubicBezTo>
                    <a:pt x="253" y="99"/>
                    <a:pt x="252" y="101"/>
                    <a:pt x="250" y="102"/>
                  </a:cubicBezTo>
                  <a:cubicBezTo>
                    <a:pt x="246" y="104"/>
                    <a:pt x="241" y="103"/>
                    <a:pt x="239" y="99"/>
                  </a:cubicBezTo>
                  <a:cubicBezTo>
                    <a:pt x="238" y="97"/>
                    <a:pt x="238" y="95"/>
                    <a:pt x="237" y="93"/>
                  </a:cubicBezTo>
                  <a:cubicBezTo>
                    <a:pt x="237" y="89"/>
                    <a:pt x="237" y="86"/>
                    <a:pt x="238" y="83"/>
                  </a:cubicBezTo>
                  <a:cubicBezTo>
                    <a:pt x="238" y="79"/>
                    <a:pt x="238" y="75"/>
                    <a:pt x="239" y="71"/>
                  </a:cubicBezTo>
                  <a:cubicBezTo>
                    <a:pt x="239" y="64"/>
                    <a:pt x="238" y="57"/>
                    <a:pt x="234" y="50"/>
                  </a:cubicBezTo>
                  <a:cubicBezTo>
                    <a:pt x="228" y="40"/>
                    <a:pt x="222" y="30"/>
                    <a:pt x="216" y="20"/>
                  </a:cubicBezTo>
                  <a:cubicBezTo>
                    <a:pt x="211" y="9"/>
                    <a:pt x="201" y="4"/>
                    <a:pt x="190" y="1"/>
                  </a:cubicBezTo>
                  <a:cubicBezTo>
                    <a:pt x="184" y="0"/>
                    <a:pt x="179" y="0"/>
                    <a:pt x="173" y="1"/>
                  </a:cubicBezTo>
                  <a:cubicBezTo>
                    <a:pt x="165" y="1"/>
                    <a:pt x="156" y="3"/>
                    <a:pt x="148" y="5"/>
                  </a:cubicBezTo>
                  <a:cubicBezTo>
                    <a:pt x="142" y="7"/>
                    <a:pt x="137" y="9"/>
                    <a:pt x="131" y="12"/>
                  </a:cubicBezTo>
                  <a:cubicBezTo>
                    <a:pt x="123" y="16"/>
                    <a:pt x="115" y="20"/>
                    <a:pt x="108" y="25"/>
                  </a:cubicBezTo>
                  <a:cubicBezTo>
                    <a:pt x="100" y="29"/>
                    <a:pt x="93" y="34"/>
                    <a:pt x="87" y="42"/>
                  </a:cubicBezTo>
                  <a:cubicBezTo>
                    <a:pt x="85" y="45"/>
                    <a:pt x="82" y="48"/>
                    <a:pt x="80" y="51"/>
                  </a:cubicBezTo>
                  <a:cubicBezTo>
                    <a:pt x="73" y="59"/>
                    <a:pt x="68" y="68"/>
                    <a:pt x="64" y="78"/>
                  </a:cubicBezTo>
                  <a:cubicBezTo>
                    <a:pt x="60" y="86"/>
                    <a:pt x="57" y="93"/>
                    <a:pt x="54" y="101"/>
                  </a:cubicBezTo>
                  <a:cubicBezTo>
                    <a:pt x="52" y="106"/>
                    <a:pt x="50" y="112"/>
                    <a:pt x="49" y="117"/>
                  </a:cubicBezTo>
                  <a:cubicBezTo>
                    <a:pt x="47" y="126"/>
                    <a:pt x="49" y="134"/>
                    <a:pt x="52" y="142"/>
                  </a:cubicBezTo>
                  <a:cubicBezTo>
                    <a:pt x="55" y="150"/>
                    <a:pt x="60" y="156"/>
                    <a:pt x="65" y="163"/>
                  </a:cubicBezTo>
                  <a:cubicBezTo>
                    <a:pt x="66" y="164"/>
                    <a:pt x="67" y="165"/>
                    <a:pt x="67" y="166"/>
                  </a:cubicBezTo>
                  <a:cubicBezTo>
                    <a:pt x="75" y="172"/>
                    <a:pt x="83" y="179"/>
                    <a:pt x="92" y="183"/>
                  </a:cubicBezTo>
                  <a:cubicBezTo>
                    <a:pt x="98" y="187"/>
                    <a:pt x="105" y="190"/>
                    <a:pt x="112" y="192"/>
                  </a:cubicBezTo>
                  <a:cubicBezTo>
                    <a:pt x="118" y="195"/>
                    <a:pt x="125" y="195"/>
                    <a:pt x="131" y="195"/>
                  </a:cubicBezTo>
                  <a:cubicBezTo>
                    <a:pt x="134" y="194"/>
                    <a:pt x="137" y="194"/>
                    <a:pt x="140" y="193"/>
                  </a:cubicBezTo>
                  <a:cubicBezTo>
                    <a:pt x="148" y="190"/>
                    <a:pt x="157" y="189"/>
                    <a:pt x="166" y="187"/>
                  </a:cubicBezTo>
                  <a:cubicBezTo>
                    <a:pt x="170" y="186"/>
                    <a:pt x="174" y="184"/>
                    <a:pt x="179" y="183"/>
                  </a:cubicBezTo>
                  <a:cubicBezTo>
                    <a:pt x="182" y="183"/>
                    <a:pt x="185" y="183"/>
                    <a:pt x="188" y="184"/>
                  </a:cubicBezTo>
                  <a:cubicBezTo>
                    <a:pt x="193" y="186"/>
                    <a:pt x="195" y="191"/>
                    <a:pt x="195" y="195"/>
                  </a:cubicBezTo>
                  <a:cubicBezTo>
                    <a:pt x="194" y="197"/>
                    <a:pt x="194" y="199"/>
                    <a:pt x="193" y="201"/>
                  </a:cubicBezTo>
                  <a:cubicBezTo>
                    <a:pt x="191" y="204"/>
                    <a:pt x="189" y="207"/>
                    <a:pt x="187" y="210"/>
                  </a:cubicBezTo>
                  <a:cubicBezTo>
                    <a:pt x="185" y="213"/>
                    <a:pt x="183" y="215"/>
                    <a:pt x="181" y="217"/>
                  </a:cubicBezTo>
                  <a:cubicBezTo>
                    <a:pt x="174" y="223"/>
                    <a:pt x="168" y="230"/>
                    <a:pt x="164" y="238"/>
                  </a:cubicBezTo>
                  <a:cubicBezTo>
                    <a:pt x="162" y="242"/>
                    <a:pt x="159" y="246"/>
                    <a:pt x="157" y="249"/>
                  </a:cubicBezTo>
                  <a:cubicBezTo>
                    <a:pt x="153" y="254"/>
                    <a:pt x="150" y="258"/>
                    <a:pt x="147" y="263"/>
                  </a:cubicBezTo>
                  <a:cubicBezTo>
                    <a:pt x="139" y="273"/>
                    <a:pt x="131" y="283"/>
                    <a:pt x="123" y="294"/>
                  </a:cubicBezTo>
                  <a:cubicBezTo>
                    <a:pt x="120" y="298"/>
                    <a:pt x="117" y="303"/>
                    <a:pt x="114" y="307"/>
                  </a:cubicBezTo>
                  <a:cubicBezTo>
                    <a:pt x="105" y="319"/>
                    <a:pt x="97" y="332"/>
                    <a:pt x="87" y="344"/>
                  </a:cubicBezTo>
                  <a:cubicBezTo>
                    <a:pt x="87" y="345"/>
                    <a:pt x="86" y="346"/>
                    <a:pt x="85" y="347"/>
                  </a:cubicBezTo>
                  <a:cubicBezTo>
                    <a:pt x="81" y="353"/>
                    <a:pt x="76" y="359"/>
                    <a:pt x="69" y="363"/>
                  </a:cubicBezTo>
                  <a:cubicBezTo>
                    <a:pt x="66" y="366"/>
                    <a:pt x="63" y="369"/>
                    <a:pt x="61" y="372"/>
                  </a:cubicBezTo>
                  <a:cubicBezTo>
                    <a:pt x="58" y="376"/>
                    <a:pt x="54" y="380"/>
                    <a:pt x="49" y="384"/>
                  </a:cubicBezTo>
                  <a:cubicBezTo>
                    <a:pt x="47" y="386"/>
                    <a:pt x="44" y="388"/>
                    <a:pt x="42" y="390"/>
                  </a:cubicBezTo>
                  <a:cubicBezTo>
                    <a:pt x="40" y="392"/>
                    <a:pt x="38" y="394"/>
                    <a:pt x="35" y="396"/>
                  </a:cubicBezTo>
                  <a:cubicBezTo>
                    <a:pt x="30" y="399"/>
                    <a:pt x="25" y="402"/>
                    <a:pt x="19" y="403"/>
                  </a:cubicBezTo>
                  <a:cubicBezTo>
                    <a:pt x="14" y="404"/>
                    <a:pt x="10" y="405"/>
                    <a:pt x="6" y="406"/>
                  </a:cubicBezTo>
                  <a:cubicBezTo>
                    <a:pt x="2" y="408"/>
                    <a:pt x="1" y="411"/>
                    <a:pt x="0" y="414"/>
                  </a:cubicBezTo>
                  <a:cubicBezTo>
                    <a:pt x="0" y="417"/>
                    <a:pt x="0" y="420"/>
                    <a:pt x="1" y="422"/>
                  </a:cubicBezTo>
                  <a:cubicBezTo>
                    <a:pt x="2" y="425"/>
                    <a:pt x="3" y="427"/>
                    <a:pt x="5" y="430"/>
                  </a:cubicBezTo>
                  <a:cubicBezTo>
                    <a:pt x="9" y="435"/>
                    <a:pt x="14" y="440"/>
                    <a:pt x="20" y="443"/>
                  </a:cubicBezTo>
                  <a:cubicBezTo>
                    <a:pt x="21" y="444"/>
                    <a:pt x="22" y="444"/>
                    <a:pt x="23" y="445"/>
                  </a:cubicBezTo>
                  <a:cubicBezTo>
                    <a:pt x="27" y="446"/>
                    <a:pt x="31" y="447"/>
                    <a:pt x="36" y="445"/>
                  </a:cubicBezTo>
                  <a:cubicBezTo>
                    <a:pt x="44" y="442"/>
                    <a:pt x="52" y="438"/>
                    <a:pt x="60" y="433"/>
                  </a:cubicBezTo>
                  <a:cubicBezTo>
                    <a:pt x="66" y="428"/>
                    <a:pt x="73" y="422"/>
                    <a:pt x="78" y="416"/>
                  </a:cubicBezTo>
                  <a:cubicBezTo>
                    <a:pt x="84" y="408"/>
                    <a:pt x="91" y="400"/>
                    <a:pt x="98" y="393"/>
                  </a:cubicBezTo>
                  <a:cubicBezTo>
                    <a:pt x="99" y="392"/>
                    <a:pt x="100" y="391"/>
                    <a:pt x="102" y="390"/>
                  </a:cubicBezTo>
                  <a:cubicBezTo>
                    <a:pt x="106" y="385"/>
                    <a:pt x="110" y="379"/>
                    <a:pt x="114" y="374"/>
                  </a:cubicBezTo>
                  <a:cubicBezTo>
                    <a:pt x="119" y="369"/>
                    <a:pt x="124" y="365"/>
                    <a:pt x="128" y="360"/>
                  </a:cubicBezTo>
                  <a:cubicBezTo>
                    <a:pt x="141" y="345"/>
                    <a:pt x="152" y="330"/>
                    <a:pt x="162" y="314"/>
                  </a:cubicBezTo>
                  <a:cubicBezTo>
                    <a:pt x="165" y="310"/>
                    <a:pt x="167" y="305"/>
                    <a:pt x="170" y="301"/>
                  </a:cubicBezTo>
                  <a:cubicBezTo>
                    <a:pt x="171" y="299"/>
                    <a:pt x="172" y="297"/>
                    <a:pt x="174" y="296"/>
                  </a:cubicBezTo>
                  <a:cubicBezTo>
                    <a:pt x="176" y="294"/>
                    <a:pt x="178" y="293"/>
                    <a:pt x="181" y="293"/>
                  </a:cubicBezTo>
                  <a:cubicBezTo>
                    <a:pt x="184" y="294"/>
                    <a:pt x="186" y="296"/>
                    <a:pt x="187" y="299"/>
                  </a:cubicBezTo>
                  <a:cubicBezTo>
                    <a:pt x="188" y="302"/>
                    <a:pt x="189" y="304"/>
                    <a:pt x="188" y="307"/>
                  </a:cubicBezTo>
                  <a:cubicBezTo>
                    <a:pt x="186" y="318"/>
                    <a:pt x="185" y="329"/>
                    <a:pt x="181" y="340"/>
                  </a:cubicBezTo>
                  <a:cubicBezTo>
                    <a:pt x="179" y="345"/>
                    <a:pt x="178" y="351"/>
                    <a:pt x="178" y="356"/>
                  </a:cubicBezTo>
                  <a:cubicBezTo>
                    <a:pt x="178" y="364"/>
                    <a:pt x="178" y="372"/>
                    <a:pt x="178" y="380"/>
                  </a:cubicBezTo>
                  <a:cubicBezTo>
                    <a:pt x="178" y="385"/>
                    <a:pt x="177" y="391"/>
                    <a:pt x="175" y="396"/>
                  </a:cubicBezTo>
                  <a:cubicBezTo>
                    <a:pt x="173" y="402"/>
                    <a:pt x="169" y="405"/>
                    <a:pt x="163" y="408"/>
                  </a:cubicBezTo>
                  <a:cubicBezTo>
                    <a:pt x="160" y="409"/>
                    <a:pt x="157" y="409"/>
                    <a:pt x="153" y="410"/>
                  </a:cubicBezTo>
                  <a:cubicBezTo>
                    <a:pt x="150" y="410"/>
                    <a:pt x="147" y="409"/>
                    <a:pt x="143" y="408"/>
                  </a:cubicBezTo>
                  <a:cubicBezTo>
                    <a:pt x="140" y="407"/>
                    <a:pt x="137" y="405"/>
                    <a:pt x="134" y="404"/>
                  </a:cubicBezTo>
                  <a:cubicBezTo>
                    <a:pt x="131" y="402"/>
                    <a:pt x="128" y="401"/>
                    <a:pt x="125" y="401"/>
                  </a:cubicBezTo>
                  <a:cubicBezTo>
                    <a:pt x="120" y="401"/>
                    <a:pt x="116" y="402"/>
                    <a:pt x="112" y="405"/>
                  </a:cubicBezTo>
                  <a:cubicBezTo>
                    <a:pt x="109" y="407"/>
                    <a:pt x="108" y="411"/>
                    <a:pt x="109" y="414"/>
                  </a:cubicBezTo>
                  <a:cubicBezTo>
                    <a:pt x="110" y="417"/>
                    <a:pt x="111" y="421"/>
                    <a:pt x="114" y="424"/>
                  </a:cubicBezTo>
                  <a:cubicBezTo>
                    <a:pt x="127" y="442"/>
                    <a:pt x="141" y="460"/>
                    <a:pt x="158" y="475"/>
                  </a:cubicBezTo>
                  <a:cubicBezTo>
                    <a:pt x="163" y="479"/>
                    <a:pt x="167" y="484"/>
                    <a:pt x="172" y="488"/>
                  </a:cubicBezTo>
                  <a:cubicBezTo>
                    <a:pt x="175" y="492"/>
                    <a:pt x="179" y="495"/>
                    <a:pt x="182" y="497"/>
                  </a:cubicBezTo>
                  <a:cubicBezTo>
                    <a:pt x="189" y="501"/>
                    <a:pt x="198" y="501"/>
                    <a:pt x="205" y="497"/>
                  </a:cubicBezTo>
                  <a:cubicBezTo>
                    <a:pt x="208" y="494"/>
                    <a:pt x="210" y="491"/>
                    <a:pt x="212" y="487"/>
                  </a:cubicBezTo>
                  <a:cubicBezTo>
                    <a:pt x="213" y="484"/>
                    <a:pt x="213" y="481"/>
                    <a:pt x="214" y="478"/>
                  </a:cubicBezTo>
                  <a:cubicBezTo>
                    <a:pt x="215" y="473"/>
                    <a:pt x="215" y="468"/>
                    <a:pt x="215" y="463"/>
                  </a:cubicBezTo>
                  <a:cubicBezTo>
                    <a:pt x="216" y="452"/>
                    <a:pt x="216" y="441"/>
                    <a:pt x="218" y="431"/>
                  </a:cubicBezTo>
                  <a:cubicBezTo>
                    <a:pt x="218" y="425"/>
                    <a:pt x="218" y="420"/>
                    <a:pt x="218" y="414"/>
                  </a:cubicBezTo>
                  <a:cubicBezTo>
                    <a:pt x="217" y="405"/>
                    <a:pt x="216" y="396"/>
                    <a:pt x="217" y="387"/>
                  </a:cubicBezTo>
                  <a:cubicBezTo>
                    <a:pt x="218" y="381"/>
                    <a:pt x="218" y="375"/>
                    <a:pt x="217" y="369"/>
                  </a:cubicBezTo>
                  <a:cubicBezTo>
                    <a:pt x="216" y="363"/>
                    <a:pt x="215" y="358"/>
                    <a:pt x="215" y="352"/>
                  </a:cubicBezTo>
                  <a:cubicBezTo>
                    <a:pt x="214" y="350"/>
                    <a:pt x="215" y="348"/>
                    <a:pt x="215" y="346"/>
                  </a:cubicBezTo>
                  <a:cubicBezTo>
                    <a:pt x="216" y="339"/>
                    <a:pt x="224" y="338"/>
                    <a:pt x="228" y="341"/>
                  </a:cubicBezTo>
                  <a:cubicBezTo>
                    <a:pt x="229" y="342"/>
                    <a:pt x="230" y="342"/>
                    <a:pt x="231" y="343"/>
                  </a:cubicBezTo>
                  <a:cubicBezTo>
                    <a:pt x="231" y="344"/>
                    <a:pt x="232" y="345"/>
                    <a:pt x="233" y="346"/>
                  </a:cubicBezTo>
                  <a:cubicBezTo>
                    <a:pt x="240" y="358"/>
                    <a:pt x="250" y="368"/>
                    <a:pt x="259" y="378"/>
                  </a:cubicBezTo>
                  <a:cubicBezTo>
                    <a:pt x="266" y="386"/>
                    <a:pt x="273" y="394"/>
                    <a:pt x="279" y="403"/>
                  </a:cubicBezTo>
                  <a:cubicBezTo>
                    <a:pt x="281" y="406"/>
                    <a:pt x="283" y="409"/>
                    <a:pt x="285" y="411"/>
                  </a:cubicBezTo>
                  <a:cubicBezTo>
                    <a:pt x="296" y="424"/>
                    <a:pt x="306" y="438"/>
                    <a:pt x="317" y="452"/>
                  </a:cubicBezTo>
                  <a:cubicBezTo>
                    <a:pt x="321" y="456"/>
                    <a:pt x="324" y="461"/>
                    <a:pt x="328" y="465"/>
                  </a:cubicBezTo>
                  <a:cubicBezTo>
                    <a:pt x="332" y="470"/>
                    <a:pt x="336" y="475"/>
                    <a:pt x="340" y="481"/>
                  </a:cubicBezTo>
                  <a:cubicBezTo>
                    <a:pt x="343" y="486"/>
                    <a:pt x="346" y="490"/>
                    <a:pt x="350" y="494"/>
                  </a:cubicBezTo>
                  <a:cubicBezTo>
                    <a:pt x="352" y="495"/>
                    <a:pt x="354" y="497"/>
                    <a:pt x="355" y="499"/>
                  </a:cubicBezTo>
                  <a:cubicBezTo>
                    <a:pt x="366" y="512"/>
                    <a:pt x="380" y="522"/>
                    <a:pt x="393" y="533"/>
                  </a:cubicBezTo>
                  <a:cubicBezTo>
                    <a:pt x="394" y="534"/>
                    <a:pt x="395" y="535"/>
                    <a:pt x="396" y="535"/>
                  </a:cubicBezTo>
                  <a:cubicBezTo>
                    <a:pt x="399" y="537"/>
                    <a:pt x="402" y="538"/>
                    <a:pt x="406" y="539"/>
                  </a:cubicBezTo>
                  <a:cubicBezTo>
                    <a:pt x="409" y="539"/>
                    <a:pt x="412" y="539"/>
                    <a:pt x="416" y="540"/>
                  </a:cubicBezTo>
                  <a:cubicBezTo>
                    <a:pt x="421" y="540"/>
                    <a:pt x="433" y="517"/>
                    <a:pt x="431" y="517"/>
                  </a:cubicBezTo>
                  <a:close/>
                  <a:moveTo>
                    <a:pt x="197" y="134"/>
                  </a:moveTo>
                  <a:cubicBezTo>
                    <a:pt x="197" y="134"/>
                    <a:pt x="197" y="135"/>
                    <a:pt x="197" y="135"/>
                  </a:cubicBezTo>
                  <a:cubicBezTo>
                    <a:pt x="196" y="139"/>
                    <a:pt x="193" y="142"/>
                    <a:pt x="190" y="144"/>
                  </a:cubicBezTo>
                  <a:cubicBezTo>
                    <a:pt x="188" y="145"/>
                    <a:pt x="186" y="145"/>
                    <a:pt x="185" y="146"/>
                  </a:cubicBezTo>
                  <a:cubicBezTo>
                    <a:pt x="180" y="147"/>
                    <a:pt x="175" y="149"/>
                    <a:pt x="171" y="150"/>
                  </a:cubicBezTo>
                  <a:cubicBezTo>
                    <a:pt x="164" y="152"/>
                    <a:pt x="156" y="154"/>
                    <a:pt x="149" y="154"/>
                  </a:cubicBezTo>
                  <a:cubicBezTo>
                    <a:pt x="143" y="154"/>
                    <a:pt x="137" y="155"/>
                    <a:pt x="131" y="156"/>
                  </a:cubicBezTo>
                  <a:cubicBezTo>
                    <a:pt x="124" y="158"/>
                    <a:pt x="118" y="158"/>
                    <a:pt x="111" y="156"/>
                  </a:cubicBezTo>
                  <a:cubicBezTo>
                    <a:pt x="105" y="154"/>
                    <a:pt x="99" y="153"/>
                    <a:pt x="93" y="151"/>
                  </a:cubicBezTo>
                  <a:cubicBezTo>
                    <a:pt x="86" y="148"/>
                    <a:pt x="81" y="144"/>
                    <a:pt x="77" y="137"/>
                  </a:cubicBezTo>
                  <a:cubicBezTo>
                    <a:pt x="74" y="132"/>
                    <a:pt x="73" y="127"/>
                    <a:pt x="72" y="121"/>
                  </a:cubicBezTo>
                  <a:cubicBezTo>
                    <a:pt x="72" y="115"/>
                    <a:pt x="73" y="108"/>
                    <a:pt x="74" y="102"/>
                  </a:cubicBezTo>
                  <a:cubicBezTo>
                    <a:pt x="75" y="98"/>
                    <a:pt x="77" y="95"/>
                    <a:pt x="79" y="92"/>
                  </a:cubicBezTo>
                  <a:cubicBezTo>
                    <a:pt x="89" y="77"/>
                    <a:pt x="101" y="63"/>
                    <a:pt x="116" y="52"/>
                  </a:cubicBezTo>
                  <a:cubicBezTo>
                    <a:pt x="119" y="50"/>
                    <a:pt x="122" y="48"/>
                    <a:pt x="126" y="46"/>
                  </a:cubicBezTo>
                  <a:cubicBezTo>
                    <a:pt x="133" y="44"/>
                    <a:pt x="140" y="41"/>
                    <a:pt x="147" y="37"/>
                  </a:cubicBezTo>
                  <a:cubicBezTo>
                    <a:pt x="150" y="36"/>
                    <a:pt x="152" y="35"/>
                    <a:pt x="155" y="34"/>
                  </a:cubicBezTo>
                  <a:cubicBezTo>
                    <a:pt x="159" y="33"/>
                    <a:pt x="163" y="33"/>
                    <a:pt x="167" y="33"/>
                  </a:cubicBezTo>
                  <a:cubicBezTo>
                    <a:pt x="172" y="33"/>
                    <a:pt x="176" y="35"/>
                    <a:pt x="180" y="39"/>
                  </a:cubicBezTo>
                  <a:cubicBezTo>
                    <a:pt x="182" y="40"/>
                    <a:pt x="184" y="42"/>
                    <a:pt x="185" y="43"/>
                  </a:cubicBezTo>
                  <a:cubicBezTo>
                    <a:pt x="192" y="50"/>
                    <a:pt x="195" y="58"/>
                    <a:pt x="196" y="67"/>
                  </a:cubicBezTo>
                  <a:cubicBezTo>
                    <a:pt x="196" y="77"/>
                    <a:pt x="197" y="87"/>
                    <a:pt x="199" y="97"/>
                  </a:cubicBezTo>
                  <a:cubicBezTo>
                    <a:pt x="200" y="100"/>
                    <a:pt x="200" y="102"/>
                    <a:pt x="200" y="104"/>
                  </a:cubicBezTo>
                  <a:cubicBezTo>
                    <a:pt x="199" y="115"/>
                    <a:pt x="198" y="124"/>
                    <a:pt x="197" y="1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63">
              <a:extLst>
                <a:ext uri="{FF2B5EF4-FFF2-40B4-BE49-F238E27FC236}">
                  <a16:creationId xmlns:a16="http://schemas.microsoft.com/office/drawing/2014/main" id="{48BE9FDF-E6BC-405C-AECA-73394CAE47CD}"/>
                </a:ext>
              </a:extLst>
            </p:cNvPr>
            <p:cNvSpPr>
              <a:spLocks/>
            </p:cNvSpPr>
            <p:nvPr/>
          </p:nvSpPr>
          <p:spPr bwMode="auto">
            <a:xfrm>
              <a:off x="4030664" y="4511675"/>
              <a:ext cx="220663" cy="103188"/>
            </a:xfrm>
            <a:custGeom>
              <a:avLst/>
              <a:gdLst>
                <a:gd name="T0" fmla="*/ 32 w 251"/>
                <a:gd name="T1" fmla="*/ 48 h 120"/>
                <a:gd name="T2" fmla="*/ 47 w 251"/>
                <a:gd name="T3" fmla="*/ 47 h 120"/>
                <a:gd name="T4" fmla="*/ 54 w 251"/>
                <a:gd name="T5" fmla="*/ 48 h 120"/>
                <a:gd name="T6" fmla="*/ 62 w 251"/>
                <a:gd name="T7" fmla="*/ 53 h 120"/>
                <a:gd name="T8" fmla="*/ 68 w 251"/>
                <a:gd name="T9" fmla="*/ 61 h 120"/>
                <a:gd name="T10" fmla="*/ 83 w 251"/>
                <a:gd name="T11" fmla="*/ 67 h 120"/>
                <a:gd name="T12" fmla="*/ 91 w 251"/>
                <a:gd name="T13" fmla="*/ 65 h 120"/>
                <a:gd name="T14" fmla="*/ 116 w 251"/>
                <a:gd name="T15" fmla="*/ 57 h 120"/>
                <a:gd name="T16" fmla="*/ 134 w 251"/>
                <a:gd name="T17" fmla="*/ 53 h 120"/>
                <a:gd name="T18" fmla="*/ 149 w 251"/>
                <a:gd name="T19" fmla="*/ 50 h 120"/>
                <a:gd name="T20" fmla="*/ 168 w 251"/>
                <a:gd name="T21" fmla="*/ 44 h 120"/>
                <a:gd name="T22" fmla="*/ 182 w 251"/>
                <a:gd name="T23" fmla="*/ 40 h 120"/>
                <a:gd name="T24" fmla="*/ 206 w 251"/>
                <a:gd name="T25" fmla="*/ 28 h 120"/>
                <a:gd name="T26" fmla="*/ 223 w 251"/>
                <a:gd name="T27" fmla="*/ 17 h 120"/>
                <a:gd name="T28" fmla="*/ 236 w 251"/>
                <a:gd name="T29" fmla="*/ 4 h 120"/>
                <a:gd name="T30" fmla="*/ 240 w 251"/>
                <a:gd name="T31" fmla="*/ 1 h 120"/>
                <a:gd name="T32" fmla="*/ 250 w 251"/>
                <a:gd name="T33" fmla="*/ 5 h 120"/>
                <a:gd name="T34" fmla="*/ 251 w 251"/>
                <a:gd name="T35" fmla="*/ 9 h 120"/>
                <a:gd name="T36" fmla="*/ 248 w 251"/>
                <a:gd name="T37" fmla="*/ 15 h 120"/>
                <a:gd name="T38" fmla="*/ 235 w 251"/>
                <a:gd name="T39" fmla="*/ 30 h 120"/>
                <a:gd name="T40" fmla="*/ 220 w 251"/>
                <a:gd name="T41" fmla="*/ 41 h 120"/>
                <a:gd name="T42" fmla="*/ 213 w 251"/>
                <a:gd name="T43" fmla="*/ 45 h 120"/>
                <a:gd name="T44" fmla="*/ 191 w 251"/>
                <a:gd name="T45" fmla="*/ 57 h 120"/>
                <a:gd name="T46" fmla="*/ 169 w 251"/>
                <a:gd name="T47" fmla="*/ 69 h 120"/>
                <a:gd name="T48" fmla="*/ 140 w 251"/>
                <a:gd name="T49" fmla="*/ 87 h 120"/>
                <a:gd name="T50" fmla="*/ 136 w 251"/>
                <a:gd name="T51" fmla="*/ 89 h 120"/>
                <a:gd name="T52" fmla="*/ 113 w 251"/>
                <a:gd name="T53" fmla="*/ 99 h 120"/>
                <a:gd name="T54" fmla="*/ 106 w 251"/>
                <a:gd name="T55" fmla="*/ 100 h 120"/>
                <a:gd name="T56" fmla="*/ 90 w 251"/>
                <a:gd name="T57" fmla="*/ 106 h 120"/>
                <a:gd name="T58" fmla="*/ 70 w 251"/>
                <a:gd name="T59" fmla="*/ 113 h 120"/>
                <a:gd name="T60" fmla="*/ 60 w 251"/>
                <a:gd name="T61" fmla="*/ 116 h 120"/>
                <a:gd name="T62" fmla="*/ 29 w 251"/>
                <a:gd name="T63" fmla="*/ 119 h 120"/>
                <a:gd name="T64" fmla="*/ 15 w 251"/>
                <a:gd name="T65" fmla="*/ 118 h 120"/>
                <a:gd name="T66" fmla="*/ 8 w 251"/>
                <a:gd name="T67" fmla="*/ 114 h 120"/>
                <a:gd name="T68" fmla="*/ 3 w 251"/>
                <a:gd name="T69" fmla="*/ 104 h 120"/>
                <a:gd name="T70" fmla="*/ 3 w 251"/>
                <a:gd name="T71" fmla="*/ 97 h 120"/>
                <a:gd name="T72" fmla="*/ 5 w 251"/>
                <a:gd name="T73" fmla="*/ 86 h 120"/>
                <a:gd name="T74" fmla="*/ 4 w 251"/>
                <a:gd name="T75" fmla="*/ 68 h 120"/>
                <a:gd name="T76" fmla="*/ 1 w 251"/>
                <a:gd name="T77" fmla="*/ 60 h 120"/>
                <a:gd name="T78" fmla="*/ 4 w 251"/>
                <a:gd name="T79" fmla="*/ 52 h 120"/>
                <a:gd name="T80" fmla="*/ 14 w 251"/>
                <a:gd name="T81" fmla="*/ 47 h 120"/>
                <a:gd name="T82" fmla="*/ 22 w 251"/>
                <a:gd name="T83" fmla="*/ 47 h 120"/>
                <a:gd name="T84" fmla="*/ 32 w 251"/>
                <a:gd name="T85" fmla="*/ 4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 h="120">
                  <a:moveTo>
                    <a:pt x="32" y="48"/>
                  </a:moveTo>
                  <a:cubicBezTo>
                    <a:pt x="38" y="48"/>
                    <a:pt x="43" y="47"/>
                    <a:pt x="47" y="47"/>
                  </a:cubicBezTo>
                  <a:cubicBezTo>
                    <a:pt x="50" y="47"/>
                    <a:pt x="52" y="48"/>
                    <a:pt x="54" y="48"/>
                  </a:cubicBezTo>
                  <a:cubicBezTo>
                    <a:pt x="57" y="49"/>
                    <a:pt x="60" y="50"/>
                    <a:pt x="62" y="53"/>
                  </a:cubicBezTo>
                  <a:cubicBezTo>
                    <a:pt x="64" y="56"/>
                    <a:pt x="66" y="59"/>
                    <a:pt x="68" y="61"/>
                  </a:cubicBezTo>
                  <a:cubicBezTo>
                    <a:pt x="72" y="67"/>
                    <a:pt x="78" y="68"/>
                    <a:pt x="83" y="67"/>
                  </a:cubicBezTo>
                  <a:cubicBezTo>
                    <a:pt x="85" y="67"/>
                    <a:pt x="88" y="66"/>
                    <a:pt x="91" y="65"/>
                  </a:cubicBezTo>
                  <a:cubicBezTo>
                    <a:pt x="99" y="62"/>
                    <a:pt x="108" y="60"/>
                    <a:pt x="116" y="57"/>
                  </a:cubicBezTo>
                  <a:cubicBezTo>
                    <a:pt x="122" y="55"/>
                    <a:pt x="128" y="54"/>
                    <a:pt x="134" y="53"/>
                  </a:cubicBezTo>
                  <a:cubicBezTo>
                    <a:pt x="139" y="53"/>
                    <a:pt x="144" y="52"/>
                    <a:pt x="149" y="50"/>
                  </a:cubicBezTo>
                  <a:cubicBezTo>
                    <a:pt x="155" y="47"/>
                    <a:pt x="161" y="45"/>
                    <a:pt x="168" y="44"/>
                  </a:cubicBezTo>
                  <a:cubicBezTo>
                    <a:pt x="173" y="44"/>
                    <a:pt x="178" y="42"/>
                    <a:pt x="182" y="40"/>
                  </a:cubicBezTo>
                  <a:cubicBezTo>
                    <a:pt x="190" y="36"/>
                    <a:pt x="198" y="32"/>
                    <a:pt x="206" y="28"/>
                  </a:cubicBezTo>
                  <a:cubicBezTo>
                    <a:pt x="213" y="25"/>
                    <a:pt x="218" y="22"/>
                    <a:pt x="223" y="17"/>
                  </a:cubicBezTo>
                  <a:cubicBezTo>
                    <a:pt x="227" y="12"/>
                    <a:pt x="232" y="8"/>
                    <a:pt x="236" y="4"/>
                  </a:cubicBezTo>
                  <a:cubicBezTo>
                    <a:pt x="237" y="3"/>
                    <a:pt x="239" y="2"/>
                    <a:pt x="240" y="1"/>
                  </a:cubicBezTo>
                  <a:cubicBezTo>
                    <a:pt x="244" y="0"/>
                    <a:pt x="249" y="1"/>
                    <a:pt x="250" y="5"/>
                  </a:cubicBezTo>
                  <a:cubicBezTo>
                    <a:pt x="251" y="6"/>
                    <a:pt x="251" y="8"/>
                    <a:pt x="251" y="9"/>
                  </a:cubicBezTo>
                  <a:cubicBezTo>
                    <a:pt x="250" y="12"/>
                    <a:pt x="249" y="14"/>
                    <a:pt x="248" y="15"/>
                  </a:cubicBezTo>
                  <a:cubicBezTo>
                    <a:pt x="244" y="20"/>
                    <a:pt x="239" y="25"/>
                    <a:pt x="235" y="30"/>
                  </a:cubicBezTo>
                  <a:cubicBezTo>
                    <a:pt x="230" y="35"/>
                    <a:pt x="226" y="39"/>
                    <a:pt x="220" y="41"/>
                  </a:cubicBezTo>
                  <a:cubicBezTo>
                    <a:pt x="217" y="42"/>
                    <a:pt x="215" y="44"/>
                    <a:pt x="213" y="45"/>
                  </a:cubicBezTo>
                  <a:cubicBezTo>
                    <a:pt x="206" y="50"/>
                    <a:pt x="198" y="54"/>
                    <a:pt x="191" y="57"/>
                  </a:cubicBezTo>
                  <a:cubicBezTo>
                    <a:pt x="183" y="61"/>
                    <a:pt x="176" y="65"/>
                    <a:pt x="169" y="69"/>
                  </a:cubicBezTo>
                  <a:cubicBezTo>
                    <a:pt x="159" y="75"/>
                    <a:pt x="150" y="81"/>
                    <a:pt x="140" y="87"/>
                  </a:cubicBezTo>
                  <a:cubicBezTo>
                    <a:pt x="139" y="88"/>
                    <a:pt x="137" y="89"/>
                    <a:pt x="136" y="89"/>
                  </a:cubicBezTo>
                  <a:cubicBezTo>
                    <a:pt x="128" y="92"/>
                    <a:pt x="120" y="95"/>
                    <a:pt x="113" y="99"/>
                  </a:cubicBezTo>
                  <a:cubicBezTo>
                    <a:pt x="111" y="100"/>
                    <a:pt x="108" y="100"/>
                    <a:pt x="106" y="100"/>
                  </a:cubicBezTo>
                  <a:cubicBezTo>
                    <a:pt x="100" y="101"/>
                    <a:pt x="95" y="103"/>
                    <a:pt x="90" y="106"/>
                  </a:cubicBezTo>
                  <a:cubicBezTo>
                    <a:pt x="84" y="109"/>
                    <a:pt x="77" y="111"/>
                    <a:pt x="70" y="113"/>
                  </a:cubicBezTo>
                  <a:cubicBezTo>
                    <a:pt x="67" y="114"/>
                    <a:pt x="63" y="115"/>
                    <a:pt x="60" y="116"/>
                  </a:cubicBezTo>
                  <a:cubicBezTo>
                    <a:pt x="50" y="117"/>
                    <a:pt x="39" y="118"/>
                    <a:pt x="29" y="119"/>
                  </a:cubicBezTo>
                  <a:cubicBezTo>
                    <a:pt x="24" y="120"/>
                    <a:pt x="20" y="119"/>
                    <a:pt x="15" y="118"/>
                  </a:cubicBezTo>
                  <a:cubicBezTo>
                    <a:pt x="13" y="117"/>
                    <a:pt x="10" y="116"/>
                    <a:pt x="8" y="114"/>
                  </a:cubicBezTo>
                  <a:cubicBezTo>
                    <a:pt x="5" y="111"/>
                    <a:pt x="3" y="108"/>
                    <a:pt x="3" y="104"/>
                  </a:cubicBezTo>
                  <a:cubicBezTo>
                    <a:pt x="2" y="102"/>
                    <a:pt x="2" y="99"/>
                    <a:pt x="3" y="97"/>
                  </a:cubicBezTo>
                  <a:cubicBezTo>
                    <a:pt x="3" y="93"/>
                    <a:pt x="4" y="90"/>
                    <a:pt x="5" y="86"/>
                  </a:cubicBezTo>
                  <a:cubicBezTo>
                    <a:pt x="6" y="80"/>
                    <a:pt x="6" y="74"/>
                    <a:pt x="4" y="68"/>
                  </a:cubicBezTo>
                  <a:cubicBezTo>
                    <a:pt x="3" y="65"/>
                    <a:pt x="2" y="63"/>
                    <a:pt x="1" y="60"/>
                  </a:cubicBezTo>
                  <a:cubicBezTo>
                    <a:pt x="0" y="57"/>
                    <a:pt x="1" y="54"/>
                    <a:pt x="4" y="52"/>
                  </a:cubicBezTo>
                  <a:cubicBezTo>
                    <a:pt x="6" y="49"/>
                    <a:pt x="10" y="48"/>
                    <a:pt x="14" y="47"/>
                  </a:cubicBezTo>
                  <a:cubicBezTo>
                    <a:pt x="17" y="47"/>
                    <a:pt x="20" y="47"/>
                    <a:pt x="22" y="47"/>
                  </a:cubicBezTo>
                  <a:cubicBezTo>
                    <a:pt x="26" y="47"/>
                    <a:pt x="30" y="48"/>
                    <a:pt x="32"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64">
              <a:extLst>
                <a:ext uri="{FF2B5EF4-FFF2-40B4-BE49-F238E27FC236}">
                  <a16:creationId xmlns:a16="http://schemas.microsoft.com/office/drawing/2014/main" id="{33191F8A-DD9F-49BB-B5C7-1A942C0586E2}"/>
                </a:ext>
              </a:extLst>
            </p:cNvPr>
            <p:cNvSpPr>
              <a:spLocks/>
            </p:cNvSpPr>
            <p:nvPr/>
          </p:nvSpPr>
          <p:spPr bwMode="auto">
            <a:xfrm>
              <a:off x="6921502" y="4232275"/>
              <a:ext cx="649288" cy="612775"/>
            </a:xfrm>
            <a:custGeom>
              <a:avLst/>
              <a:gdLst>
                <a:gd name="T0" fmla="*/ 682 w 742"/>
                <a:gd name="T1" fmla="*/ 489 h 712"/>
                <a:gd name="T2" fmla="*/ 633 w 742"/>
                <a:gd name="T3" fmla="*/ 467 h 712"/>
                <a:gd name="T4" fmla="*/ 530 w 742"/>
                <a:gd name="T5" fmla="*/ 411 h 712"/>
                <a:gd name="T6" fmla="*/ 425 w 742"/>
                <a:gd name="T7" fmla="*/ 360 h 712"/>
                <a:gd name="T8" fmla="*/ 389 w 742"/>
                <a:gd name="T9" fmla="*/ 331 h 712"/>
                <a:gd name="T10" fmla="*/ 367 w 742"/>
                <a:gd name="T11" fmla="*/ 268 h 712"/>
                <a:gd name="T12" fmla="*/ 435 w 742"/>
                <a:gd name="T13" fmla="*/ 235 h 712"/>
                <a:gd name="T14" fmla="*/ 496 w 742"/>
                <a:gd name="T15" fmla="*/ 216 h 712"/>
                <a:gd name="T16" fmla="*/ 552 w 742"/>
                <a:gd name="T17" fmla="*/ 149 h 712"/>
                <a:gd name="T18" fmla="*/ 577 w 742"/>
                <a:gd name="T19" fmla="*/ 60 h 712"/>
                <a:gd name="T20" fmla="*/ 532 w 742"/>
                <a:gd name="T21" fmla="*/ 89 h 712"/>
                <a:gd name="T22" fmla="*/ 510 w 742"/>
                <a:gd name="T23" fmla="*/ 164 h 712"/>
                <a:gd name="T24" fmla="*/ 465 w 742"/>
                <a:gd name="T25" fmla="*/ 200 h 712"/>
                <a:gd name="T26" fmla="*/ 417 w 742"/>
                <a:gd name="T27" fmla="*/ 199 h 712"/>
                <a:gd name="T28" fmla="*/ 392 w 742"/>
                <a:gd name="T29" fmla="*/ 149 h 712"/>
                <a:gd name="T30" fmla="*/ 392 w 742"/>
                <a:gd name="T31" fmla="*/ 102 h 712"/>
                <a:gd name="T32" fmla="*/ 400 w 742"/>
                <a:gd name="T33" fmla="*/ 22 h 712"/>
                <a:gd name="T34" fmla="*/ 339 w 742"/>
                <a:gd name="T35" fmla="*/ 12 h 712"/>
                <a:gd name="T36" fmla="*/ 295 w 742"/>
                <a:gd name="T37" fmla="*/ 72 h 712"/>
                <a:gd name="T38" fmla="*/ 268 w 742"/>
                <a:gd name="T39" fmla="*/ 144 h 712"/>
                <a:gd name="T40" fmla="*/ 271 w 742"/>
                <a:gd name="T41" fmla="*/ 205 h 712"/>
                <a:gd name="T42" fmla="*/ 257 w 742"/>
                <a:gd name="T43" fmla="*/ 214 h 712"/>
                <a:gd name="T44" fmla="*/ 173 w 742"/>
                <a:gd name="T45" fmla="*/ 210 h 712"/>
                <a:gd name="T46" fmla="*/ 108 w 742"/>
                <a:gd name="T47" fmla="*/ 170 h 712"/>
                <a:gd name="T48" fmla="*/ 81 w 742"/>
                <a:gd name="T49" fmla="*/ 230 h 712"/>
                <a:gd name="T50" fmla="*/ 150 w 742"/>
                <a:gd name="T51" fmla="*/ 270 h 712"/>
                <a:gd name="T52" fmla="*/ 206 w 742"/>
                <a:gd name="T53" fmla="*/ 275 h 712"/>
                <a:gd name="T54" fmla="*/ 280 w 742"/>
                <a:gd name="T55" fmla="*/ 273 h 712"/>
                <a:gd name="T56" fmla="*/ 280 w 742"/>
                <a:gd name="T57" fmla="*/ 334 h 712"/>
                <a:gd name="T58" fmla="*/ 223 w 742"/>
                <a:gd name="T59" fmla="*/ 374 h 712"/>
                <a:gd name="T60" fmla="*/ 158 w 742"/>
                <a:gd name="T61" fmla="*/ 432 h 712"/>
                <a:gd name="T62" fmla="*/ 86 w 742"/>
                <a:gd name="T63" fmla="*/ 487 h 712"/>
                <a:gd name="T64" fmla="*/ 47 w 742"/>
                <a:gd name="T65" fmla="*/ 528 h 712"/>
                <a:gd name="T66" fmla="*/ 3 w 742"/>
                <a:gd name="T67" fmla="*/ 566 h 712"/>
                <a:gd name="T68" fmla="*/ 43 w 742"/>
                <a:gd name="T69" fmla="*/ 578 h 712"/>
                <a:gd name="T70" fmla="*/ 95 w 742"/>
                <a:gd name="T71" fmla="*/ 537 h 712"/>
                <a:gd name="T72" fmla="*/ 153 w 742"/>
                <a:gd name="T73" fmla="*/ 497 h 712"/>
                <a:gd name="T74" fmla="*/ 255 w 742"/>
                <a:gd name="T75" fmla="*/ 453 h 712"/>
                <a:gd name="T76" fmla="*/ 289 w 742"/>
                <a:gd name="T77" fmla="*/ 500 h 712"/>
                <a:gd name="T78" fmla="*/ 293 w 742"/>
                <a:gd name="T79" fmla="*/ 581 h 712"/>
                <a:gd name="T80" fmla="*/ 277 w 742"/>
                <a:gd name="T81" fmla="*/ 627 h 712"/>
                <a:gd name="T82" fmla="*/ 306 w 742"/>
                <a:gd name="T83" fmla="*/ 711 h 712"/>
                <a:gd name="T84" fmla="*/ 323 w 742"/>
                <a:gd name="T85" fmla="*/ 650 h 712"/>
                <a:gd name="T86" fmla="*/ 337 w 742"/>
                <a:gd name="T87" fmla="*/ 588 h 712"/>
                <a:gd name="T88" fmla="*/ 359 w 742"/>
                <a:gd name="T89" fmla="*/ 549 h 712"/>
                <a:gd name="T90" fmla="*/ 345 w 742"/>
                <a:gd name="T91" fmla="*/ 471 h 712"/>
                <a:gd name="T92" fmla="*/ 351 w 742"/>
                <a:gd name="T93" fmla="*/ 450 h 712"/>
                <a:gd name="T94" fmla="*/ 443 w 742"/>
                <a:gd name="T95" fmla="*/ 472 h 712"/>
                <a:gd name="T96" fmla="*/ 519 w 742"/>
                <a:gd name="T97" fmla="*/ 503 h 712"/>
                <a:gd name="T98" fmla="*/ 546 w 742"/>
                <a:gd name="T99" fmla="*/ 554 h 712"/>
                <a:gd name="T100" fmla="*/ 619 w 742"/>
                <a:gd name="T101" fmla="*/ 603 h 712"/>
                <a:gd name="T102" fmla="*/ 725 w 742"/>
                <a:gd name="T103" fmla="*/ 55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2" h="712">
                  <a:moveTo>
                    <a:pt x="726" y="520"/>
                  </a:moveTo>
                  <a:cubicBezTo>
                    <a:pt x="720" y="517"/>
                    <a:pt x="715" y="513"/>
                    <a:pt x="711" y="509"/>
                  </a:cubicBezTo>
                  <a:cubicBezTo>
                    <a:pt x="709" y="507"/>
                    <a:pt x="707" y="505"/>
                    <a:pt x="704" y="504"/>
                  </a:cubicBezTo>
                  <a:cubicBezTo>
                    <a:pt x="702" y="503"/>
                    <a:pt x="701" y="503"/>
                    <a:pt x="699" y="502"/>
                  </a:cubicBezTo>
                  <a:cubicBezTo>
                    <a:pt x="692" y="499"/>
                    <a:pt x="687" y="495"/>
                    <a:pt x="682" y="489"/>
                  </a:cubicBezTo>
                  <a:cubicBezTo>
                    <a:pt x="680" y="487"/>
                    <a:pt x="678" y="485"/>
                    <a:pt x="676" y="483"/>
                  </a:cubicBezTo>
                  <a:cubicBezTo>
                    <a:pt x="674" y="481"/>
                    <a:pt x="672" y="479"/>
                    <a:pt x="669" y="479"/>
                  </a:cubicBezTo>
                  <a:cubicBezTo>
                    <a:pt x="665" y="478"/>
                    <a:pt x="661" y="478"/>
                    <a:pt x="658" y="478"/>
                  </a:cubicBezTo>
                  <a:cubicBezTo>
                    <a:pt x="654" y="477"/>
                    <a:pt x="651" y="476"/>
                    <a:pt x="648" y="474"/>
                  </a:cubicBezTo>
                  <a:cubicBezTo>
                    <a:pt x="644" y="471"/>
                    <a:pt x="639" y="469"/>
                    <a:pt x="633" y="467"/>
                  </a:cubicBezTo>
                  <a:cubicBezTo>
                    <a:pt x="627" y="464"/>
                    <a:pt x="621" y="462"/>
                    <a:pt x="614" y="460"/>
                  </a:cubicBezTo>
                  <a:cubicBezTo>
                    <a:pt x="604" y="457"/>
                    <a:pt x="595" y="452"/>
                    <a:pt x="587" y="445"/>
                  </a:cubicBezTo>
                  <a:cubicBezTo>
                    <a:pt x="581" y="439"/>
                    <a:pt x="574" y="434"/>
                    <a:pt x="567" y="430"/>
                  </a:cubicBezTo>
                  <a:cubicBezTo>
                    <a:pt x="560" y="425"/>
                    <a:pt x="552" y="421"/>
                    <a:pt x="545" y="416"/>
                  </a:cubicBezTo>
                  <a:cubicBezTo>
                    <a:pt x="541" y="413"/>
                    <a:pt x="535" y="411"/>
                    <a:pt x="530" y="411"/>
                  </a:cubicBezTo>
                  <a:cubicBezTo>
                    <a:pt x="525" y="410"/>
                    <a:pt x="520" y="409"/>
                    <a:pt x="515" y="407"/>
                  </a:cubicBezTo>
                  <a:cubicBezTo>
                    <a:pt x="510" y="405"/>
                    <a:pt x="505" y="403"/>
                    <a:pt x="499" y="402"/>
                  </a:cubicBezTo>
                  <a:cubicBezTo>
                    <a:pt x="496" y="402"/>
                    <a:pt x="494" y="401"/>
                    <a:pt x="491" y="400"/>
                  </a:cubicBezTo>
                  <a:cubicBezTo>
                    <a:pt x="484" y="396"/>
                    <a:pt x="476" y="392"/>
                    <a:pt x="469" y="388"/>
                  </a:cubicBezTo>
                  <a:cubicBezTo>
                    <a:pt x="454" y="379"/>
                    <a:pt x="439" y="370"/>
                    <a:pt x="425" y="360"/>
                  </a:cubicBezTo>
                  <a:cubicBezTo>
                    <a:pt x="421" y="357"/>
                    <a:pt x="418" y="355"/>
                    <a:pt x="416" y="351"/>
                  </a:cubicBezTo>
                  <a:cubicBezTo>
                    <a:pt x="415" y="350"/>
                    <a:pt x="414" y="349"/>
                    <a:pt x="414" y="348"/>
                  </a:cubicBezTo>
                  <a:cubicBezTo>
                    <a:pt x="411" y="345"/>
                    <a:pt x="409" y="343"/>
                    <a:pt x="406" y="342"/>
                  </a:cubicBezTo>
                  <a:cubicBezTo>
                    <a:pt x="402" y="340"/>
                    <a:pt x="399" y="339"/>
                    <a:pt x="395" y="337"/>
                  </a:cubicBezTo>
                  <a:cubicBezTo>
                    <a:pt x="393" y="335"/>
                    <a:pt x="390" y="334"/>
                    <a:pt x="389" y="331"/>
                  </a:cubicBezTo>
                  <a:cubicBezTo>
                    <a:pt x="384" y="324"/>
                    <a:pt x="378" y="317"/>
                    <a:pt x="372" y="311"/>
                  </a:cubicBezTo>
                  <a:cubicBezTo>
                    <a:pt x="369" y="307"/>
                    <a:pt x="366" y="303"/>
                    <a:pt x="363" y="298"/>
                  </a:cubicBezTo>
                  <a:cubicBezTo>
                    <a:pt x="360" y="294"/>
                    <a:pt x="359" y="289"/>
                    <a:pt x="360" y="284"/>
                  </a:cubicBezTo>
                  <a:cubicBezTo>
                    <a:pt x="361" y="280"/>
                    <a:pt x="361" y="276"/>
                    <a:pt x="363" y="273"/>
                  </a:cubicBezTo>
                  <a:cubicBezTo>
                    <a:pt x="364" y="271"/>
                    <a:pt x="365" y="269"/>
                    <a:pt x="367" y="268"/>
                  </a:cubicBezTo>
                  <a:cubicBezTo>
                    <a:pt x="368" y="267"/>
                    <a:pt x="369" y="266"/>
                    <a:pt x="370" y="266"/>
                  </a:cubicBezTo>
                  <a:cubicBezTo>
                    <a:pt x="379" y="262"/>
                    <a:pt x="389" y="258"/>
                    <a:pt x="397" y="253"/>
                  </a:cubicBezTo>
                  <a:cubicBezTo>
                    <a:pt x="399" y="252"/>
                    <a:pt x="400" y="251"/>
                    <a:pt x="402" y="250"/>
                  </a:cubicBezTo>
                  <a:cubicBezTo>
                    <a:pt x="407" y="248"/>
                    <a:pt x="413" y="245"/>
                    <a:pt x="418" y="242"/>
                  </a:cubicBezTo>
                  <a:cubicBezTo>
                    <a:pt x="424" y="240"/>
                    <a:pt x="429" y="237"/>
                    <a:pt x="435" y="235"/>
                  </a:cubicBezTo>
                  <a:cubicBezTo>
                    <a:pt x="439" y="234"/>
                    <a:pt x="443" y="233"/>
                    <a:pt x="446" y="232"/>
                  </a:cubicBezTo>
                  <a:cubicBezTo>
                    <a:pt x="454" y="228"/>
                    <a:pt x="461" y="224"/>
                    <a:pt x="467" y="218"/>
                  </a:cubicBezTo>
                  <a:cubicBezTo>
                    <a:pt x="468" y="217"/>
                    <a:pt x="478" y="212"/>
                    <a:pt x="487" y="208"/>
                  </a:cubicBezTo>
                  <a:cubicBezTo>
                    <a:pt x="487" y="209"/>
                    <a:pt x="488" y="211"/>
                    <a:pt x="489" y="213"/>
                  </a:cubicBezTo>
                  <a:cubicBezTo>
                    <a:pt x="490" y="215"/>
                    <a:pt x="493" y="216"/>
                    <a:pt x="496" y="216"/>
                  </a:cubicBezTo>
                  <a:cubicBezTo>
                    <a:pt x="498" y="216"/>
                    <a:pt x="500" y="215"/>
                    <a:pt x="502" y="214"/>
                  </a:cubicBezTo>
                  <a:cubicBezTo>
                    <a:pt x="504" y="212"/>
                    <a:pt x="506" y="211"/>
                    <a:pt x="508" y="208"/>
                  </a:cubicBezTo>
                  <a:cubicBezTo>
                    <a:pt x="515" y="200"/>
                    <a:pt x="522" y="191"/>
                    <a:pt x="528" y="181"/>
                  </a:cubicBezTo>
                  <a:cubicBezTo>
                    <a:pt x="530" y="178"/>
                    <a:pt x="533" y="174"/>
                    <a:pt x="535" y="170"/>
                  </a:cubicBezTo>
                  <a:cubicBezTo>
                    <a:pt x="541" y="163"/>
                    <a:pt x="546" y="156"/>
                    <a:pt x="552" y="149"/>
                  </a:cubicBezTo>
                  <a:cubicBezTo>
                    <a:pt x="558" y="141"/>
                    <a:pt x="565" y="134"/>
                    <a:pt x="570" y="125"/>
                  </a:cubicBezTo>
                  <a:cubicBezTo>
                    <a:pt x="571" y="123"/>
                    <a:pt x="573" y="122"/>
                    <a:pt x="574" y="120"/>
                  </a:cubicBezTo>
                  <a:cubicBezTo>
                    <a:pt x="580" y="111"/>
                    <a:pt x="585" y="102"/>
                    <a:pt x="589" y="92"/>
                  </a:cubicBezTo>
                  <a:cubicBezTo>
                    <a:pt x="591" y="87"/>
                    <a:pt x="591" y="82"/>
                    <a:pt x="588" y="77"/>
                  </a:cubicBezTo>
                  <a:cubicBezTo>
                    <a:pt x="585" y="71"/>
                    <a:pt x="581" y="66"/>
                    <a:pt x="577" y="60"/>
                  </a:cubicBezTo>
                  <a:cubicBezTo>
                    <a:pt x="577" y="60"/>
                    <a:pt x="577" y="59"/>
                    <a:pt x="576" y="59"/>
                  </a:cubicBezTo>
                  <a:cubicBezTo>
                    <a:pt x="576" y="59"/>
                    <a:pt x="575" y="58"/>
                    <a:pt x="575" y="58"/>
                  </a:cubicBezTo>
                  <a:cubicBezTo>
                    <a:pt x="574" y="57"/>
                    <a:pt x="570" y="56"/>
                    <a:pt x="569" y="57"/>
                  </a:cubicBezTo>
                  <a:cubicBezTo>
                    <a:pt x="565" y="61"/>
                    <a:pt x="560" y="65"/>
                    <a:pt x="556" y="68"/>
                  </a:cubicBezTo>
                  <a:cubicBezTo>
                    <a:pt x="548" y="75"/>
                    <a:pt x="540" y="82"/>
                    <a:pt x="532" y="89"/>
                  </a:cubicBezTo>
                  <a:cubicBezTo>
                    <a:pt x="529" y="92"/>
                    <a:pt x="527" y="96"/>
                    <a:pt x="526" y="101"/>
                  </a:cubicBezTo>
                  <a:cubicBezTo>
                    <a:pt x="525" y="103"/>
                    <a:pt x="525" y="105"/>
                    <a:pt x="524" y="107"/>
                  </a:cubicBezTo>
                  <a:cubicBezTo>
                    <a:pt x="521" y="117"/>
                    <a:pt x="520" y="127"/>
                    <a:pt x="523" y="137"/>
                  </a:cubicBezTo>
                  <a:cubicBezTo>
                    <a:pt x="524" y="145"/>
                    <a:pt x="521" y="152"/>
                    <a:pt x="516" y="158"/>
                  </a:cubicBezTo>
                  <a:cubicBezTo>
                    <a:pt x="514" y="160"/>
                    <a:pt x="512" y="162"/>
                    <a:pt x="510" y="164"/>
                  </a:cubicBezTo>
                  <a:cubicBezTo>
                    <a:pt x="507" y="167"/>
                    <a:pt x="504" y="170"/>
                    <a:pt x="503" y="174"/>
                  </a:cubicBezTo>
                  <a:cubicBezTo>
                    <a:pt x="502" y="176"/>
                    <a:pt x="501" y="178"/>
                    <a:pt x="500" y="180"/>
                  </a:cubicBezTo>
                  <a:cubicBezTo>
                    <a:pt x="498" y="186"/>
                    <a:pt x="495" y="191"/>
                    <a:pt x="492" y="196"/>
                  </a:cubicBezTo>
                  <a:cubicBezTo>
                    <a:pt x="491" y="196"/>
                    <a:pt x="491" y="196"/>
                    <a:pt x="491" y="197"/>
                  </a:cubicBezTo>
                  <a:cubicBezTo>
                    <a:pt x="480" y="198"/>
                    <a:pt x="467" y="201"/>
                    <a:pt x="465" y="200"/>
                  </a:cubicBezTo>
                  <a:cubicBezTo>
                    <a:pt x="463" y="200"/>
                    <a:pt x="461" y="200"/>
                    <a:pt x="460" y="200"/>
                  </a:cubicBezTo>
                  <a:cubicBezTo>
                    <a:pt x="455" y="199"/>
                    <a:pt x="451" y="200"/>
                    <a:pt x="446" y="202"/>
                  </a:cubicBezTo>
                  <a:cubicBezTo>
                    <a:pt x="442" y="203"/>
                    <a:pt x="437" y="205"/>
                    <a:pt x="432" y="206"/>
                  </a:cubicBezTo>
                  <a:cubicBezTo>
                    <a:pt x="430" y="206"/>
                    <a:pt x="428" y="207"/>
                    <a:pt x="425" y="207"/>
                  </a:cubicBezTo>
                  <a:cubicBezTo>
                    <a:pt x="421" y="207"/>
                    <a:pt x="418" y="203"/>
                    <a:pt x="417" y="199"/>
                  </a:cubicBezTo>
                  <a:cubicBezTo>
                    <a:pt x="417" y="197"/>
                    <a:pt x="417" y="194"/>
                    <a:pt x="417" y="191"/>
                  </a:cubicBezTo>
                  <a:cubicBezTo>
                    <a:pt x="417" y="188"/>
                    <a:pt x="417" y="184"/>
                    <a:pt x="415" y="181"/>
                  </a:cubicBezTo>
                  <a:cubicBezTo>
                    <a:pt x="411" y="173"/>
                    <a:pt x="407" y="165"/>
                    <a:pt x="400" y="159"/>
                  </a:cubicBezTo>
                  <a:cubicBezTo>
                    <a:pt x="398" y="158"/>
                    <a:pt x="397" y="156"/>
                    <a:pt x="395" y="154"/>
                  </a:cubicBezTo>
                  <a:cubicBezTo>
                    <a:pt x="394" y="153"/>
                    <a:pt x="393" y="151"/>
                    <a:pt x="392" y="149"/>
                  </a:cubicBezTo>
                  <a:cubicBezTo>
                    <a:pt x="390" y="142"/>
                    <a:pt x="386" y="136"/>
                    <a:pt x="383" y="129"/>
                  </a:cubicBezTo>
                  <a:cubicBezTo>
                    <a:pt x="382" y="127"/>
                    <a:pt x="382" y="125"/>
                    <a:pt x="383" y="123"/>
                  </a:cubicBezTo>
                  <a:cubicBezTo>
                    <a:pt x="385" y="120"/>
                    <a:pt x="387" y="118"/>
                    <a:pt x="388" y="116"/>
                  </a:cubicBezTo>
                  <a:cubicBezTo>
                    <a:pt x="390" y="114"/>
                    <a:pt x="391" y="111"/>
                    <a:pt x="391" y="108"/>
                  </a:cubicBezTo>
                  <a:cubicBezTo>
                    <a:pt x="392" y="106"/>
                    <a:pt x="392" y="104"/>
                    <a:pt x="392" y="102"/>
                  </a:cubicBezTo>
                  <a:cubicBezTo>
                    <a:pt x="392" y="94"/>
                    <a:pt x="394" y="86"/>
                    <a:pt x="396" y="79"/>
                  </a:cubicBezTo>
                  <a:cubicBezTo>
                    <a:pt x="397" y="76"/>
                    <a:pt x="397" y="74"/>
                    <a:pt x="398" y="72"/>
                  </a:cubicBezTo>
                  <a:cubicBezTo>
                    <a:pt x="401" y="62"/>
                    <a:pt x="402" y="52"/>
                    <a:pt x="401" y="42"/>
                  </a:cubicBezTo>
                  <a:cubicBezTo>
                    <a:pt x="400" y="39"/>
                    <a:pt x="400" y="37"/>
                    <a:pt x="400" y="34"/>
                  </a:cubicBezTo>
                  <a:cubicBezTo>
                    <a:pt x="399" y="30"/>
                    <a:pt x="399" y="26"/>
                    <a:pt x="400" y="22"/>
                  </a:cubicBezTo>
                  <a:cubicBezTo>
                    <a:pt x="401" y="20"/>
                    <a:pt x="401" y="17"/>
                    <a:pt x="401" y="14"/>
                  </a:cubicBezTo>
                  <a:cubicBezTo>
                    <a:pt x="402" y="11"/>
                    <a:pt x="400" y="9"/>
                    <a:pt x="398" y="7"/>
                  </a:cubicBezTo>
                  <a:cubicBezTo>
                    <a:pt x="397" y="6"/>
                    <a:pt x="396" y="6"/>
                    <a:pt x="395" y="5"/>
                  </a:cubicBezTo>
                  <a:cubicBezTo>
                    <a:pt x="382" y="0"/>
                    <a:pt x="361" y="2"/>
                    <a:pt x="350" y="6"/>
                  </a:cubicBezTo>
                  <a:cubicBezTo>
                    <a:pt x="346" y="7"/>
                    <a:pt x="342" y="9"/>
                    <a:pt x="339" y="12"/>
                  </a:cubicBezTo>
                  <a:cubicBezTo>
                    <a:pt x="333" y="16"/>
                    <a:pt x="329" y="20"/>
                    <a:pt x="327" y="26"/>
                  </a:cubicBezTo>
                  <a:cubicBezTo>
                    <a:pt x="327" y="27"/>
                    <a:pt x="326" y="28"/>
                    <a:pt x="326" y="29"/>
                  </a:cubicBezTo>
                  <a:cubicBezTo>
                    <a:pt x="324" y="35"/>
                    <a:pt x="320" y="41"/>
                    <a:pt x="316" y="47"/>
                  </a:cubicBezTo>
                  <a:cubicBezTo>
                    <a:pt x="311" y="53"/>
                    <a:pt x="306" y="60"/>
                    <a:pt x="300" y="66"/>
                  </a:cubicBezTo>
                  <a:cubicBezTo>
                    <a:pt x="298" y="68"/>
                    <a:pt x="296" y="70"/>
                    <a:pt x="295" y="72"/>
                  </a:cubicBezTo>
                  <a:cubicBezTo>
                    <a:pt x="291" y="76"/>
                    <a:pt x="288" y="80"/>
                    <a:pt x="287" y="85"/>
                  </a:cubicBezTo>
                  <a:cubicBezTo>
                    <a:pt x="283" y="95"/>
                    <a:pt x="279" y="105"/>
                    <a:pt x="277" y="115"/>
                  </a:cubicBezTo>
                  <a:cubicBezTo>
                    <a:pt x="276" y="120"/>
                    <a:pt x="275" y="125"/>
                    <a:pt x="274" y="130"/>
                  </a:cubicBezTo>
                  <a:cubicBezTo>
                    <a:pt x="273" y="134"/>
                    <a:pt x="271" y="137"/>
                    <a:pt x="269" y="141"/>
                  </a:cubicBezTo>
                  <a:cubicBezTo>
                    <a:pt x="269" y="142"/>
                    <a:pt x="268" y="143"/>
                    <a:pt x="268" y="144"/>
                  </a:cubicBezTo>
                  <a:cubicBezTo>
                    <a:pt x="267" y="146"/>
                    <a:pt x="267" y="149"/>
                    <a:pt x="267" y="152"/>
                  </a:cubicBezTo>
                  <a:cubicBezTo>
                    <a:pt x="268" y="154"/>
                    <a:pt x="269" y="156"/>
                    <a:pt x="270" y="158"/>
                  </a:cubicBezTo>
                  <a:cubicBezTo>
                    <a:pt x="270" y="160"/>
                    <a:pt x="271" y="162"/>
                    <a:pt x="272" y="164"/>
                  </a:cubicBezTo>
                  <a:cubicBezTo>
                    <a:pt x="274" y="170"/>
                    <a:pt x="274" y="175"/>
                    <a:pt x="271" y="181"/>
                  </a:cubicBezTo>
                  <a:cubicBezTo>
                    <a:pt x="266" y="191"/>
                    <a:pt x="266" y="194"/>
                    <a:pt x="271" y="205"/>
                  </a:cubicBezTo>
                  <a:cubicBezTo>
                    <a:pt x="271" y="207"/>
                    <a:pt x="272" y="209"/>
                    <a:pt x="272" y="211"/>
                  </a:cubicBezTo>
                  <a:cubicBezTo>
                    <a:pt x="272" y="213"/>
                    <a:pt x="271" y="216"/>
                    <a:pt x="269" y="217"/>
                  </a:cubicBezTo>
                  <a:cubicBezTo>
                    <a:pt x="268" y="218"/>
                    <a:pt x="266" y="218"/>
                    <a:pt x="265" y="218"/>
                  </a:cubicBezTo>
                  <a:cubicBezTo>
                    <a:pt x="264" y="217"/>
                    <a:pt x="262" y="217"/>
                    <a:pt x="262" y="216"/>
                  </a:cubicBezTo>
                  <a:cubicBezTo>
                    <a:pt x="260" y="216"/>
                    <a:pt x="259" y="215"/>
                    <a:pt x="257" y="214"/>
                  </a:cubicBezTo>
                  <a:cubicBezTo>
                    <a:pt x="253" y="212"/>
                    <a:pt x="249" y="211"/>
                    <a:pt x="244" y="211"/>
                  </a:cubicBezTo>
                  <a:cubicBezTo>
                    <a:pt x="238" y="212"/>
                    <a:pt x="231" y="214"/>
                    <a:pt x="224" y="213"/>
                  </a:cubicBezTo>
                  <a:cubicBezTo>
                    <a:pt x="214" y="213"/>
                    <a:pt x="203" y="213"/>
                    <a:pt x="192" y="214"/>
                  </a:cubicBezTo>
                  <a:cubicBezTo>
                    <a:pt x="191" y="214"/>
                    <a:pt x="189" y="214"/>
                    <a:pt x="187" y="214"/>
                  </a:cubicBezTo>
                  <a:cubicBezTo>
                    <a:pt x="182" y="214"/>
                    <a:pt x="177" y="213"/>
                    <a:pt x="173" y="210"/>
                  </a:cubicBezTo>
                  <a:cubicBezTo>
                    <a:pt x="171" y="209"/>
                    <a:pt x="169" y="207"/>
                    <a:pt x="168" y="206"/>
                  </a:cubicBezTo>
                  <a:cubicBezTo>
                    <a:pt x="162" y="201"/>
                    <a:pt x="157" y="196"/>
                    <a:pt x="152" y="191"/>
                  </a:cubicBezTo>
                  <a:cubicBezTo>
                    <a:pt x="150" y="188"/>
                    <a:pt x="148" y="186"/>
                    <a:pt x="145" y="183"/>
                  </a:cubicBezTo>
                  <a:cubicBezTo>
                    <a:pt x="141" y="179"/>
                    <a:pt x="137" y="176"/>
                    <a:pt x="131" y="175"/>
                  </a:cubicBezTo>
                  <a:cubicBezTo>
                    <a:pt x="123" y="173"/>
                    <a:pt x="116" y="172"/>
                    <a:pt x="108" y="170"/>
                  </a:cubicBezTo>
                  <a:cubicBezTo>
                    <a:pt x="107" y="169"/>
                    <a:pt x="106" y="169"/>
                    <a:pt x="105" y="169"/>
                  </a:cubicBezTo>
                  <a:cubicBezTo>
                    <a:pt x="99" y="168"/>
                    <a:pt x="94" y="169"/>
                    <a:pt x="89" y="172"/>
                  </a:cubicBezTo>
                  <a:cubicBezTo>
                    <a:pt x="86" y="174"/>
                    <a:pt x="84" y="176"/>
                    <a:pt x="83" y="179"/>
                  </a:cubicBezTo>
                  <a:cubicBezTo>
                    <a:pt x="80" y="187"/>
                    <a:pt x="78" y="196"/>
                    <a:pt x="79" y="205"/>
                  </a:cubicBezTo>
                  <a:cubicBezTo>
                    <a:pt x="79" y="213"/>
                    <a:pt x="80" y="222"/>
                    <a:pt x="81" y="230"/>
                  </a:cubicBezTo>
                  <a:cubicBezTo>
                    <a:pt x="81" y="231"/>
                    <a:pt x="82" y="232"/>
                    <a:pt x="82" y="233"/>
                  </a:cubicBezTo>
                  <a:cubicBezTo>
                    <a:pt x="83" y="236"/>
                    <a:pt x="85" y="239"/>
                    <a:pt x="88" y="241"/>
                  </a:cubicBezTo>
                  <a:cubicBezTo>
                    <a:pt x="90" y="242"/>
                    <a:pt x="92" y="243"/>
                    <a:pt x="94" y="244"/>
                  </a:cubicBezTo>
                  <a:cubicBezTo>
                    <a:pt x="99" y="246"/>
                    <a:pt x="105" y="248"/>
                    <a:pt x="109" y="251"/>
                  </a:cubicBezTo>
                  <a:cubicBezTo>
                    <a:pt x="122" y="258"/>
                    <a:pt x="137" y="263"/>
                    <a:pt x="150" y="270"/>
                  </a:cubicBezTo>
                  <a:cubicBezTo>
                    <a:pt x="153" y="271"/>
                    <a:pt x="155" y="272"/>
                    <a:pt x="158" y="272"/>
                  </a:cubicBezTo>
                  <a:cubicBezTo>
                    <a:pt x="164" y="273"/>
                    <a:pt x="169" y="273"/>
                    <a:pt x="175" y="272"/>
                  </a:cubicBezTo>
                  <a:cubicBezTo>
                    <a:pt x="177" y="272"/>
                    <a:pt x="178" y="272"/>
                    <a:pt x="180" y="271"/>
                  </a:cubicBezTo>
                  <a:cubicBezTo>
                    <a:pt x="187" y="270"/>
                    <a:pt x="193" y="270"/>
                    <a:pt x="200" y="273"/>
                  </a:cubicBezTo>
                  <a:cubicBezTo>
                    <a:pt x="202" y="273"/>
                    <a:pt x="204" y="274"/>
                    <a:pt x="206" y="275"/>
                  </a:cubicBezTo>
                  <a:cubicBezTo>
                    <a:pt x="211" y="276"/>
                    <a:pt x="216" y="276"/>
                    <a:pt x="221" y="274"/>
                  </a:cubicBezTo>
                  <a:cubicBezTo>
                    <a:pt x="222" y="274"/>
                    <a:pt x="224" y="273"/>
                    <a:pt x="226" y="272"/>
                  </a:cubicBezTo>
                  <a:cubicBezTo>
                    <a:pt x="235" y="268"/>
                    <a:pt x="244" y="267"/>
                    <a:pt x="253" y="271"/>
                  </a:cubicBezTo>
                  <a:cubicBezTo>
                    <a:pt x="259" y="274"/>
                    <a:pt x="266" y="274"/>
                    <a:pt x="273" y="273"/>
                  </a:cubicBezTo>
                  <a:cubicBezTo>
                    <a:pt x="275" y="273"/>
                    <a:pt x="277" y="273"/>
                    <a:pt x="280" y="273"/>
                  </a:cubicBezTo>
                  <a:cubicBezTo>
                    <a:pt x="284" y="273"/>
                    <a:pt x="288" y="277"/>
                    <a:pt x="288" y="281"/>
                  </a:cubicBezTo>
                  <a:cubicBezTo>
                    <a:pt x="288" y="282"/>
                    <a:pt x="289" y="283"/>
                    <a:pt x="289" y="283"/>
                  </a:cubicBezTo>
                  <a:cubicBezTo>
                    <a:pt x="288" y="290"/>
                    <a:pt x="289" y="298"/>
                    <a:pt x="290" y="305"/>
                  </a:cubicBezTo>
                  <a:cubicBezTo>
                    <a:pt x="290" y="310"/>
                    <a:pt x="289" y="316"/>
                    <a:pt x="288" y="321"/>
                  </a:cubicBezTo>
                  <a:cubicBezTo>
                    <a:pt x="287" y="327"/>
                    <a:pt x="284" y="331"/>
                    <a:pt x="280" y="334"/>
                  </a:cubicBezTo>
                  <a:cubicBezTo>
                    <a:pt x="278" y="335"/>
                    <a:pt x="276" y="336"/>
                    <a:pt x="274" y="338"/>
                  </a:cubicBezTo>
                  <a:cubicBezTo>
                    <a:pt x="269" y="341"/>
                    <a:pt x="265" y="345"/>
                    <a:pt x="261" y="350"/>
                  </a:cubicBezTo>
                  <a:cubicBezTo>
                    <a:pt x="258" y="354"/>
                    <a:pt x="254" y="358"/>
                    <a:pt x="250" y="360"/>
                  </a:cubicBezTo>
                  <a:cubicBezTo>
                    <a:pt x="246" y="363"/>
                    <a:pt x="242" y="366"/>
                    <a:pt x="237" y="368"/>
                  </a:cubicBezTo>
                  <a:cubicBezTo>
                    <a:pt x="232" y="370"/>
                    <a:pt x="228" y="372"/>
                    <a:pt x="223" y="374"/>
                  </a:cubicBezTo>
                  <a:cubicBezTo>
                    <a:pt x="218" y="376"/>
                    <a:pt x="214" y="379"/>
                    <a:pt x="211" y="384"/>
                  </a:cubicBezTo>
                  <a:cubicBezTo>
                    <a:pt x="207" y="390"/>
                    <a:pt x="203" y="396"/>
                    <a:pt x="199" y="403"/>
                  </a:cubicBezTo>
                  <a:cubicBezTo>
                    <a:pt x="196" y="406"/>
                    <a:pt x="193" y="410"/>
                    <a:pt x="189" y="412"/>
                  </a:cubicBezTo>
                  <a:cubicBezTo>
                    <a:pt x="184" y="415"/>
                    <a:pt x="179" y="418"/>
                    <a:pt x="173" y="421"/>
                  </a:cubicBezTo>
                  <a:cubicBezTo>
                    <a:pt x="168" y="424"/>
                    <a:pt x="163" y="427"/>
                    <a:pt x="158" y="432"/>
                  </a:cubicBezTo>
                  <a:cubicBezTo>
                    <a:pt x="156" y="434"/>
                    <a:pt x="152" y="436"/>
                    <a:pt x="149" y="438"/>
                  </a:cubicBezTo>
                  <a:cubicBezTo>
                    <a:pt x="139" y="442"/>
                    <a:pt x="130" y="448"/>
                    <a:pt x="122" y="455"/>
                  </a:cubicBezTo>
                  <a:cubicBezTo>
                    <a:pt x="117" y="459"/>
                    <a:pt x="113" y="463"/>
                    <a:pt x="108" y="467"/>
                  </a:cubicBezTo>
                  <a:cubicBezTo>
                    <a:pt x="103" y="470"/>
                    <a:pt x="99" y="474"/>
                    <a:pt x="96" y="479"/>
                  </a:cubicBezTo>
                  <a:cubicBezTo>
                    <a:pt x="93" y="482"/>
                    <a:pt x="90" y="485"/>
                    <a:pt x="86" y="487"/>
                  </a:cubicBezTo>
                  <a:cubicBezTo>
                    <a:pt x="85" y="488"/>
                    <a:pt x="84" y="488"/>
                    <a:pt x="83" y="489"/>
                  </a:cubicBezTo>
                  <a:cubicBezTo>
                    <a:pt x="76" y="491"/>
                    <a:pt x="72" y="496"/>
                    <a:pt x="70" y="503"/>
                  </a:cubicBezTo>
                  <a:cubicBezTo>
                    <a:pt x="70" y="505"/>
                    <a:pt x="69" y="506"/>
                    <a:pt x="68" y="508"/>
                  </a:cubicBezTo>
                  <a:cubicBezTo>
                    <a:pt x="67" y="511"/>
                    <a:pt x="66" y="513"/>
                    <a:pt x="64" y="515"/>
                  </a:cubicBezTo>
                  <a:cubicBezTo>
                    <a:pt x="59" y="520"/>
                    <a:pt x="53" y="525"/>
                    <a:pt x="47" y="528"/>
                  </a:cubicBezTo>
                  <a:cubicBezTo>
                    <a:pt x="46" y="528"/>
                    <a:pt x="45" y="529"/>
                    <a:pt x="44" y="529"/>
                  </a:cubicBezTo>
                  <a:cubicBezTo>
                    <a:pt x="40" y="531"/>
                    <a:pt x="37" y="533"/>
                    <a:pt x="34" y="535"/>
                  </a:cubicBezTo>
                  <a:cubicBezTo>
                    <a:pt x="30" y="539"/>
                    <a:pt x="26" y="543"/>
                    <a:pt x="21" y="546"/>
                  </a:cubicBezTo>
                  <a:cubicBezTo>
                    <a:pt x="16" y="549"/>
                    <a:pt x="12" y="553"/>
                    <a:pt x="9" y="558"/>
                  </a:cubicBezTo>
                  <a:cubicBezTo>
                    <a:pt x="7" y="560"/>
                    <a:pt x="5" y="563"/>
                    <a:pt x="3" y="566"/>
                  </a:cubicBezTo>
                  <a:cubicBezTo>
                    <a:pt x="2" y="566"/>
                    <a:pt x="2" y="568"/>
                    <a:pt x="1" y="568"/>
                  </a:cubicBezTo>
                  <a:cubicBezTo>
                    <a:pt x="0" y="571"/>
                    <a:pt x="1" y="576"/>
                    <a:pt x="4" y="577"/>
                  </a:cubicBezTo>
                  <a:cubicBezTo>
                    <a:pt x="6" y="577"/>
                    <a:pt x="8" y="578"/>
                    <a:pt x="9" y="578"/>
                  </a:cubicBezTo>
                  <a:cubicBezTo>
                    <a:pt x="12" y="578"/>
                    <a:pt x="15" y="578"/>
                    <a:pt x="17" y="578"/>
                  </a:cubicBezTo>
                  <a:cubicBezTo>
                    <a:pt x="26" y="577"/>
                    <a:pt x="34" y="577"/>
                    <a:pt x="43" y="578"/>
                  </a:cubicBezTo>
                  <a:cubicBezTo>
                    <a:pt x="44" y="578"/>
                    <a:pt x="45" y="578"/>
                    <a:pt x="46" y="578"/>
                  </a:cubicBezTo>
                  <a:cubicBezTo>
                    <a:pt x="50" y="578"/>
                    <a:pt x="54" y="577"/>
                    <a:pt x="57" y="574"/>
                  </a:cubicBezTo>
                  <a:cubicBezTo>
                    <a:pt x="61" y="569"/>
                    <a:pt x="65" y="564"/>
                    <a:pt x="71" y="560"/>
                  </a:cubicBezTo>
                  <a:cubicBezTo>
                    <a:pt x="76" y="556"/>
                    <a:pt x="81" y="551"/>
                    <a:pt x="84" y="545"/>
                  </a:cubicBezTo>
                  <a:cubicBezTo>
                    <a:pt x="87" y="542"/>
                    <a:pt x="91" y="539"/>
                    <a:pt x="95" y="537"/>
                  </a:cubicBezTo>
                  <a:cubicBezTo>
                    <a:pt x="100" y="535"/>
                    <a:pt x="105" y="533"/>
                    <a:pt x="110" y="530"/>
                  </a:cubicBezTo>
                  <a:cubicBezTo>
                    <a:pt x="114" y="529"/>
                    <a:pt x="117" y="526"/>
                    <a:pt x="119" y="523"/>
                  </a:cubicBezTo>
                  <a:cubicBezTo>
                    <a:pt x="120" y="523"/>
                    <a:pt x="121" y="522"/>
                    <a:pt x="122" y="521"/>
                  </a:cubicBezTo>
                  <a:cubicBezTo>
                    <a:pt x="127" y="514"/>
                    <a:pt x="134" y="508"/>
                    <a:pt x="142" y="504"/>
                  </a:cubicBezTo>
                  <a:cubicBezTo>
                    <a:pt x="146" y="502"/>
                    <a:pt x="150" y="499"/>
                    <a:pt x="153" y="497"/>
                  </a:cubicBezTo>
                  <a:cubicBezTo>
                    <a:pt x="164" y="488"/>
                    <a:pt x="174" y="480"/>
                    <a:pt x="184" y="471"/>
                  </a:cubicBezTo>
                  <a:cubicBezTo>
                    <a:pt x="191" y="466"/>
                    <a:pt x="197" y="463"/>
                    <a:pt x="205" y="461"/>
                  </a:cubicBezTo>
                  <a:cubicBezTo>
                    <a:pt x="210" y="460"/>
                    <a:pt x="214" y="459"/>
                    <a:pt x="218" y="459"/>
                  </a:cubicBezTo>
                  <a:cubicBezTo>
                    <a:pt x="227" y="458"/>
                    <a:pt x="236" y="456"/>
                    <a:pt x="245" y="455"/>
                  </a:cubicBezTo>
                  <a:cubicBezTo>
                    <a:pt x="248" y="454"/>
                    <a:pt x="252" y="454"/>
                    <a:pt x="255" y="453"/>
                  </a:cubicBezTo>
                  <a:cubicBezTo>
                    <a:pt x="261" y="452"/>
                    <a:pt x="266" y="454"/>
                    <a:pt x="270" y="458"/>
                  </a:cubicBezTo>
                  <a:cubicBezTo>
                    <a:pt x="273" y="461"/>
                    <a:pt x="275" y="463"/>
                    <a:pt x="277" y="465"/>
                  </a:cubicBezTo>
                  <a:cubicBezTo>
                    <a:pt x="280" y="468"/>
                    <a:pt x="282" y="471"/>
                    <a:pt x="283" y="474"/>
                  </a:cubicBezTo>
                  <a:cubicBezTo>
                    <a:pt x="284" y="479"/>
                    <a:pt x="286" y="483"/>
                    <a:pt x="287" y="488"/>
                  </a:cubicBezTo>
                  <a:cubicBezTo>
                    <a:pt x="289" y="492"/>
                    <a:pt x="289" y="496"/>
                    <a:pt x="289" y="500"/>
                  </a:cubicBezTo>
                  <a:cubicBezTo>
                    <a:pt x="288" y="503"/>
                    <a:pt x="288" y="505"/>
                    <a:pt x="288" y="508"/>
                  </a:cubicBezTo>
                  <a:cubicBezTo>
                    <a:pt x="287" y="512"/>
                    <a:pt x="287" y="516"/>
                    <a:pt x="288" y="520"/>
                  </a:cubicBezTo>
                  <a:cubicBezTo>
                    <a:pt x="290" y="528"/>
                    <a:pt x="290" y="535"/>
                    <a:pt x="289" y="543"/>
                  </a:cubicBezTo>
                  <a:cubicBezTo>
                    <a:pt x="288" y="549"/>
                    <a:pt x="288" y="554"/>
                    <a:pt x="288" y="560"/>
                  </a:cubicBezTo>
                  <a:cubicBezTo>
                    <a:pt x="286" y="572"/>
                    <a:pt x="287" y="573"/>
                    <a:pt x="293" y="581"/>
                  </a:cubicBezTo>
                  <a:cubicBezTo>
                    <a:pt x="294" y="582"/>
                    <a:pt x="294" y="582"/>
                    <a:pt x="294" y="583"/>
                  </a:cubicBezTo>
                  <a:cubicBezTo>
                    <a:pt x="295" y="585"/>
                    <a:pt x="295" y="587"/>
                    <a:pt x="294" y="589"/>
                  </a:cubicBezTo>
                  <a:cubicBezTo>
                    <a:pt x="292" y="593"/>
                    <a:pt x="288" y="596"/>
                    <a:pt x="287" y="600"/>
                  </a:cubicBezTo>
                  <a:cubicBezTo>
                    <a:pt x="284" y="605"/>
                    <a:pt x="282" y="610"/>
                    <a:pt x="279" y="615"/>
                  </a:cubicBezTo>
                  <a:cubicBezTo>
                    <a:pt x="278" y="619"/>
                    <a:pt x="277" y="623"/>
                    <a:pt x="277" y="627"/>
                  </a:cubicBezTo>
                  <a:cubicBezTo>
                    <a:pt x="278" y="633"/>
                    <a:pt x="277" y="639"/>
                    <a:pt x="276" y="645"/>
                  </a:cubicBezTo>
                  <a:cubicBezTo>
                    <a:pt x="274" y="657"/>
                    <a:pt x="274" y="669"/>
                    <a:pt x="275" y="680"/>
                  </a:cubicBezTo>
                  <a:cubicBezTo>
                    <a:pt x="275" y="687"/>
                    <a:pt x="278" y="692"/>
                    <a:pt x="282" y="697"/>
                  </a:cubicBezTo>
                  <a:cubicBezTo>
                    <a:pt x="287" y="703"/>
                    <a:pt x="294" y="707"/>
                    <a:pt x="301" y="710"/>
                  </a:cubicBezTo>
                  <a:cubicBezTo>
                    <a:pt x="303" y="710"/>
                    <a:pt x="305" y="711"/>
                    <a:pt x="306" y="711"/>
                  </a:cubicBezTo>
                  <a:cubicBezTo>
                    <a:pt x="312" y="712"/>
                    <a:pt x="317" y="710"/>
                    <a:pt x="321" y="706"/>
                  </a:cubicBezTo>
                  <a:cubicBezTo>
                    <a:pt x="325" y="703"/>
                    <a:pt x="327" y="699"/>
                    <a:pt x="329" y="695"/>
                  </a:cubicBezTo>
                  <a:cubicBezTo>
                    <a:pt x="331" y="691"/>
                    <a:pt x="332" y="687"/>
                    <a:pt x="330" y="682"/>
                  </a:cubicBezTo>
                  <a:cubicBezTo>
                    <a:pt x="327" y="674"/>
                    <a:pt x="325" y="666"/>
                    <a:pt x="324" y="658"/>
                  </a:cubicBezTo>
                  <a:cubicBezTo>
                    <a:pt x="324" y="655"/>
                    <a:pt x="323" y="652"/>
                    <a:pt x="323" y="650"/>
                  </a:cubicBezTo>
                  <a:cubicBezTo>
                    <a:pt x="322" y="644"/>
                    <a:pt x="323" y="640"/>
                    <a:pt x="326" y="635"/>
                  </a:cubicBezTo>
                  <a:cubicBezTo>
                    <a:pt x="329" y="632"/>
                    <a:pt x="331" y="629"/>
                    <a:pt x="333" y="626"/>
                  </a:cubicBezTo>
                  <a:cubicBezTo>
                    <a:pt x="335" y="623"/>
                    <a:pt x="336" y="621"/>
                    <a:pt x="336" y="618"/>
                  </a:cubicBezTo>
                  <a:cubicBezTo>
                    <a:pt x="337" y="611"/>
                    <a:pt x="338" y="604"/>
                    <a:pt x="337" y="596"/>
                  </a:cubicBezTo>
                  <a:cubicBezTo>
                    <a:pt x="337" y="593"/>
                    <a:pt x="337" y="591"/>
                    <a:pt x="337" y="588"/>
                  </a:cubicBezTo>
                  <a:cubicBezTo>
                    <a:pt x="337" y="586"/>
                    <a:pt x="339" y="584"/>
                    <a:pt x="340" y="582"/>
                  </a:cubicBezTo>
                  <a:cubicBezTo>
                    <a:pt x="341" y="581"/>
                    <a:pt x="343" y="580"/>
                    <a:pt x="344" y="579"/>
                  </a:cubicBezTo>
                  <a:cubicBezTo>
                    <a:pt x="347" y="577"/>
                    <a:pt x="350" y="576"/>
                    <a:pt x="353" y="574"/>
                  </a:cubicBezTo>
                  <a:cubicBezTo>
                    <a:pt x="357" y="572"/>
                    <a:pt x="359" y="569"/>
                    <a:pt x="360" y="565"/>
                  </a:cubicBezTo>
                  <a:cubicBezTo>
                    <a:pt x="361" y="560"/>
                    <a:pt x="361" y="554"/>
                    <a:pt x="359" y="549"/>
                  </a:cubicBezTo>
                  <a:cubicBezTo>
                    <a:pt x="358" y="545"/>
                    <a:pt x="356" y="541"/>
                    <a:pt x="354" y="536"/>
                  </a:cubicBezTo>
                  <a:cubicBezTo>
                    <a:pt x="351" y="529"/>
                    <a:pt x="349" y="522"/>
                    <a:pt x="348" y="514"/>
                  </a:cubicBezTo>
                  <a:cubicBezTo>
                    <a:pt x="347" y="508"/>
                    <a:pt x="346" y="502"/>
                    <a:pt x="344" y="496"/>
                  </a:cubicBezTo>
                  <a:cubicBezTo>
                    <a:pt x="343" y="491"/>
                    <a:pt x="343" y="487"/>
                    <a:pt x="344" y="482"/>
                  </a:cubicBezTo>
                  <a:cubicBezTo>
                    <a:pt x="344" y="479"/>
                    <a:pt x="345" y="475"/>
                    <a:pt x="345" y="471"/>
                  </a:cubicBezTo>
                  <a:cubicBezTo>
                    <a:pt x="346" y="465"/>
                    <a:pt x="345" y="460"/>
                    <a:pt x="343" y="454"/>
                  </a:cubicBezTo>
                  <a:cubicBezTo>
                    <a:pt x="342" y="452"/>
                    <a:pt x="341" y="450"/>
                    <a:pt x="341" y="448"/>
                  </a:cubicBezTo>
                  <a:cubicBezTo>
                    <a:pt x="341" y="447"/>
                    <a:pt x="341" y="446"/>
                    <a:pt x="342" y="445"/>
                  </a:cubicBezTo>
                  <a:cubicBezTo>
                    <a:pt x="343" y="444"/>
                    <a:pt x="346" y="444"/>
                    <a:pt x="347" y="445"/>
                  </a:cubicBezTo>
                  <a:cubicBezTo>
                    <a:pt x="348" y="447"/>
                    <a:pt x="350" y="449"/>
                    <a:pt x="351" y="450"/>
                  </a:cubicBezTo>
                  <a:cubicBezTo>
                    <a:pt x="355" y="455"/>
                    <a:pt x="359" y="459"/>
                    <a:pt x="363" y="462"/>
                  </a:cubicBezTo>
                  <a:cubicBezTo>
                    <a:pt x="366" y="465"/>
                    <a:pt x="370" y="466"/>
                    <a:pt x="374" y="465"/>
                  </a:cubicBezTo>
                  <a:cubicBezTo>
                    <a:pt x="383" y="463"/>
                    <a:pt x="392" y="463"/>
                    <a:pt x="401" y="462"/>
                  </a:cubicBezTo>
                  <a:cubicBezTo>
                    <a:pt x="404" y="462"/>
                    <a:pt x="406" y="462"/>
                    <a:pt x="409" y="463"/>
                  </a:cubicBezTo>
                  <a:cubicBezTo>
                    <a:pt x="421" y="464"/>
                    <a:pt x="432" y="466"/>
                    <a:pt x="443" y="472"/>
                  </a:cubicBezTo>
                  <a:cubicBezTo>
                    <a:pt x="446" y="474"/>
                    <a:pt x="449" y="474"/>
                    <a:pt x="452" y="475"/>
                  </a:cubicBezTo>
                  <a:cubicBezTo>
                    <a:pt x="468" y="477"/>
                    <a:pt x="484" y="480"/>
                    <a:pt x="501" y="482"/>
                  </a:cubicBezTo>
                  <a:cubicBezTo>
                    <a:pt x="502" y="482"/>
                    <a:pt x="503" y="482"/>
                    <a:pt x="504" y="482"/>
                  </a:cubicBezTo>
                  <a:cubicBezTo>
                    <a:pt x="507" y="483"/>
                    <a:pt x="510" y="485"/>
                    <a:pt x="512" y="488"/>
                  </a:cubicBezTo>
                  <a:cubicBezTo>
                    <a:pt x="515" y="493"/>
                    <a:pt x="517" y="498"/>
                    <a:pt x="519" y="503"/>
                  </a:cubicBezTo>
                  <a:cubicBezTo>
                    <a:pt x="520" y="507"/>
                    <a:pt x="522" y="512"/>
                    <a:pt x="523" y="516"/>
                  </a:cubicBezTo>
                  <a:cubicBezTo>
                    <a:pt x="524" y="519"/>
                    <a:pt x="526" y="522"/>
                    <a:pt x="528" y="525"/>
                  </a:cubicBezTo>
                  <a:cubicBezTo>
                    <a:pt x="529" y="527"/>
                    <a:pt x="530" y="528"/>
                    <a:pt x="532" y="530"/>
                  </a:cubicBezTo>
                  <a:cubicBezTo>
                    <a:pt x="536" y="535"/>
                    <a:pt x="540" y="541"/>
                    <a:pt x="542" y="547"/>
                  </a:cubicBezTo>
                  <a:cubicBezTo>
                    <a:pt x="543" y="550"/>
                    <a:pt x="544" y="552"/>
                    <a:pt x="546" y="554"/>
                  </a:cubicBezTo>
                  <a:cubicBezTo>
                    <a:pt x="551" y="560"/>
                    <a:pt x="556" y="565"/>
                    <a:pt x="560" y="571"/>
                  </a:cubicBezTo>
                  <a:cubicBezTo>
                    <a:pt x="562" y="573"/>
                    <a:pt x="564" y="575"/>
                    <a:pt x="566" y="577"/>
                  </a:cubicBezTo>
                  <a:cubicBezTo>
                    <a:pt x="574" y="583"/>
                    <a:pt x="582" y="590"/>
                    <a:pt x="590" y="596"/>
                  </a:cubicBezTo>
                  <a:cubicBezTo>
                    <a:pt x="593" y="598"/>
                    <a:pt x="596" y="601"/>
                    <a:pt x="599" y="602"/>
                  </a:cubicBezTo>
                  <a:cubicBezTo>
                    <a:pt x="606" y="606"/>
                    <a:pt x="612" y="606"/>
                    <a:pt x="619" y="603"/>
                  </a:cubicBezTo>
                  <a:cubicBezTo>
                    <a:pt x="620" y="603"/>
                    <a:pt x="621" y="603"/>
                    <a:pt x="622" y="602"/>
                  </a:cubicBezTo>
                  <a:cubicBezTo>
                    <a:pt x="628" y="599"/>
                    <a:pt x="635" y="596"/>
                    <a:pt x="642" y="594"/>
                  </a:cubicBezTo>
                  <a:cubicBezTo>
                    <a:pt x="649" y="592"/>
                    <a:pt x="657" y="588"/>
                    <a:pt x="663" y="585"/>
                  </a:cubicBezTo>
                  <a:cubicBezTo>
                    <a:pt x="669" y="581"/>
                    <a:pt x="675" y="578"/>
                    <a:pt x="681" y="574"/>
                  </a:cubicBezTo>
                  <a:cubicBezTo>
                    <a:pt x="695" y="566"/>
                    <a:pt x="709" y="558"/>
                    <a:pt x="725" y="554"/>
                  </a:cubicBezTo>
                  <a:cubicBezTo>
                    <a:pt x="728" y="553"/>
                    <a:pt x="732" y="551"/>
                    <a:pt x="735" y="548"/>
                  </a:cubicBezTo>
                  <a:cubicBezTo>
                    <a:pt x="737" y="546"/>
                    <a:pt x="739" y="543"/>
                    <a:pt x="742" y="541"/>
                  </a:cubicBezTo>
                  <a:cubicBezTo>
                    <a:pt x="742" y="539"/>
                    <a:pt x="742" y="536"/>
                    <a:pt x="742" y="534"/>
                  </a:cubicBezTo>
                  <a:cubicBezTo>
                    <a:pt x="737" y="528"/>
                    <a:pt x="732" y="524"/>
                    <a:pt x="726" y="5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65">
              <a:extLst>
                <a:ext uri="{FF2B5EF4-FFF2-40B4-BE49-F238E27FC236}">
                  <a16:creationId xmlns:a16="http://schemas.microsoft.com/office/drawing/2014/main" id="{50E926D2-619B-4384-810E-01C7C905B88A}"/>
                </a:ext>
              </a:extLst>
            </p:cNvPr>
            <p:cNvSpPr>
              <a:spLocks/>
            </p:cNvSpPr>
            <p:nvPr/>
          </p:nvSpPr>
          <p:spPr bwMode="auto">
            <a:xfrm>
              <a:off x="4124327" y="4614863"/>
              <a:ext cx="39688" cy="168275"/>
            </a:xfrm>
            <a:custGeom>
              <a:avLst/>
              <a:gdLst>
                <a:gd name="T0" fmla="*/ 25 w 45"/>
                <a:gd name="T1" fmla="*/ 47 h 196"/>
                <a:gd name="T2" fmla="*/ 25 w 45"/>
                <a:gd name="T3" fmla="*/ 61 h 196"/>
                <a:gd name="T4" fmla="*/ 25 w 45"/>
                <a:gd name="T5" fmla="*/ 86 h 196"/>
                <a:gd name="T6" fmla="*/ 25 w 45"/>
                <a:gd name="T7" fmla="*/ 88 h 196"/>
                <a:gd name="T8" fmla="*/ 28 w 45"/>
                <a:gd name="T9" fmla="*/ 111 h 196"/>
                <a:gd name="T10" fmla="*/ 35 w 45"/>
                <a:gd name="T11" fmla="*/ 131 h 196"/>
                <a:gd name="T12" fmla="*/ 44 w 45"/>
                <a:gd name="T13" fmla="*/ 165 h 196"/>
                <a:gd name="T14" fmla="*/ 45 w 45"/>
                <a:gd name="T15" fmla="*/ 175 h 196"/>
                <a:gd name="T16" fmla="*/ 40 w 45"/>
                <a:gd name="T17" fmla="*/ 186 h 196"/>
                <a:gd name="T18" fmla="*/ 26 w 45"/>
                <a:gd name="T19" fmla="*/ 194 h 196"/>
                <a:gd name="T20" fmla="*/ 12 w 45"/>
                <a:gd name="T21" fmla="*/ 191 h 196"/>
                <a:gd name="T22" fmla="*/ 6 w 45"/>
                <a:gd name="T23" fmla="*/ 185 h 196"/>
                <a:gd name="T24" fmla="*/ 3 w 45"/>
                <a:gd name="T25" fmla="*/ 178 h 196"/>
                <a:gd name="T26" fmla="*/ 1 w 45"/>
                <a:gd name="T27" fmla="*/ 141 h 196"/>
                <a:gd name="T28" fmla="*/ 2 w 45"/>
                <a:gd name="T29" fmla="*/ 138 h 196"/>
                <a:gd name="T30" fmla="*/ 2 w 45"/>
                <a:gd name="T31" fmla="*/ 104 h 196"/>
                <a:gd name="T32" fmla="*/ 2 w 45"/>
                <a:gd name="T33" fmla="*/ 81 h 196"/>
                <a:gd name="T34" fmla="*/ 3 w 45"/>
                <a:gd name="T35" fmla="*/ 61 h 196"/>
                <a:gd name="T36" fmla="*/ 3 w 45"/>
                <a:gd name="T37" fmla="*/ 38 h 196"/>
                <a:gd name="T38" fmla="*/ 3 w 45"/>
                <a:gd name="T39" fmla="*/ 19 h 196"/>
                <a:gd name="T40" fmla="*/ 3 w 45"/>
                <a:gd name="T41" fmla="*/ 13 h 196"/>
                <a:gd name="T42" fmla="*/ 8 w 45"/>
                <a:gd name="T43" fmla="*/ 4 h 196"/>
                <a:gd name="T44" fmla="*/ 22 w 45"/>
                <a:gd name="T45" fmla="*/ 7 h 196"/>
                <a:gd name="T46" fmla="*/ 25 w 45"/>
                <a:gd name="T47" fmla="*/ 14 h 196"/>
                <a:gd name="T48" fmla="*/ 26 w 45"/>
                <a:gd name="T49" fmla="*/ 34 h 196"/>
                <a:gd name="T50" fmla="*/ 25 w 45"/>
                <a:gd name="T51" fmla="*/ 4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196">
                  <a:moveTo>
                    <a:pt x="25" y="47"/>
                  </a:moveTo>
                  <a:cubicBezTo>
                    <a:pt x="25" y="53"/>
                    <a:pt x="25" y="57"/>
                    <a:pt x="25" y="61"/>
                  </a:cubicBezTo>
                  <a:cubicBezTo>
                    <a:pt x="26" y="70"/>
                    <a:pt x="26" y="78"/>
                    <a:pt x="25" y="86"/>
                  </a:cubicBezTo>
                  <a:cubicBezTo>
                    <a:pt x="25" y="87"/>
                    <a:pt x="25" y="87"/>
                    <a:pt x="25" y="88"/>
                  </a:cubicBezTo>
                  <a:cubicBezTo>
                    <a:pt x="24" y="96"/>
                    <a:pt x="25" y="103"/>
                    <a:pt x="28" y="111"/>
                  </a:cubicBezTo>
                  <a:cubicBezTo>
                    <a:pt x="30" y="118"/>
                    <a:pt x="33" y="125"/>
                    <a:pt x="35" y="131"/>
                  </a:cubicBezTo>
                  <a:cubicBezTo>
                    <a:pt x="39" y="142"/>
                    <a:pt x="42" y="154"/>
                    <a:pt x="44" y="165"/>
                  </a:cubicBezTo>
                  <a:cubicBezTo>
                    <a:pt x="45" y="169"/>
                    <a:pt x="45" y="172"/>
                    <a:pt x="45" y="175"/>
                  </a:cubicBezTo>
                  <a:cubicBezTo>
                    <a:pt x="45" y="179"/>
                    <a:pt x="43" y="183"/>
                    <a:pt x="40" y="186"/>
                  </a:cubicBezTo>
                  <a:cubicBezTo>
                    <a:pt x="36" y="189"/>
                    <a:pt x="31" y="192"/>
                    <a:pt x="26" y="194"/>
                  </a:cubicBezTo>
                  <a:cubicBezTo>
                    <a:pt x="21" y="196"/>
                    <a:pt x="16" y="195"/>
                    <a:pt x="12" y="191"/>
                  </a:cubicBezTo>
                  <a:cubicBezTo>
                    <a:pt x="10" y="190"/>
                    <a:pt x="8" y="188"/>
                    <a:pt x="6" y="185"/>
                  </a:cubicBezTo>
                  <a:cubicBezTo>
                    <a:pt x="4" y="183"/>
                    <a:pt x="3" y="181"/>
                    <a:pt x="3" y="178"/>
                  </a:cubicBezTo>
                  <a:cubicBezTo>
                    <a:pt x="1" y="166"/>
                    <a:pt x="0" y="154"/>
                    <a:pt x="1" y="141"/>
                  </a:cubicBezTo>
                  <a:cubicBezTo>
                    <a:pt x="2" y="140"/>
                    <a:pt x="2" y="139"/>
                    <a:pt x="2" y="138"/>
                  </a:cubicBezTo>
                  <a:cubicBezTo>
                    <a:pt x="3" y="127"/>
                    <a:pt x="3" y="116"/>
                    <a:pt x="2" y="104"/>
                  </a:cubicBezTo>
                  <a:cubicBezTo>
                    <a:pt x="1" y="97"/>
                    <a:pt x="1" y="89"/>
                    <a:pt x="2" y="81"/>
                  </a:cubicBezTo>
                  <a:cubicBezTo>
                    <a:pt x="4" y="74"/>
                    <a:pt x="4" y="68"/>
                    <a:pt x="3" y="61"/>
                  </a:cubicBezTo>
                  <a:cubicBezTo>
                    <a:pt x="2" y="53"/>
                    <a:pt x="2" y="46"/>
                    <a:pt x="3" y="38"/>
                  </a:cubicBezTo>
                  <a:cubicBezTo>
                    <a:pt x="4" y="32"/>
                    <a:pt x="4" y="26"/>
                    <a:pt x="3" y="19"/>
                  </a:cubicBezTo>
                  <a:cubicBezTo>
                    <a:pt x="3" y="17"/>
                    <a:pt x="3" y="15"/>
                    <a:pt x="3" y="13"/>
                  </a:cubicBezTo>
                  <a:cubicBezTo>
                    <a:pt x="4" y="9"/>
                    <a:pt x="5" y="6"/>
                    <a:pt x="8" y="4"/>
                  </a:cubicBezTo>
                  <a:cubicBezTo>
                    <a:pt x="13" y="0"/>
                    <a:pt x="19" y="2"/>
                    <a:pt x="22" y="7"/>
                  </a:cubicBezTo>
                  <a:cubicBezTo>
                    <a:pt x="24" y="9"/>
                    <a:pt x="25" y="12"/>
                    <a:pt x="25" y="14"/>
                  </a:cubicBezTo>
                  <a:cubicBezTo>
                    <a:pt x="26" y="21"/>
                    <a:pt x="26" y="28"/>
                    <a:pt x="26" y="34"/>
                  </a:cubicBezTo>
                  <a:cubicBezTo>
                    <a:pt x="26" y="39"/>
                    <a:pt x="26" y="44"/>
                    <a:pt x="25"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66">
              <a:extLst>
                <a:ext uri="{FF2B5EF4-FFF2-40B4-BE49-F238E27FC236}">
                  <a16:creationId xmlns:a16="http://schemas.microsoft.com/office/drawing/2014/main" id="{55133780-5C39-4F67-BD63-625DFB7C5C55}"/>
                </a:ext>
              </a:extLst>
            </p:cNvPr>
            <p:cNvSpPr>
              <a:spLocks/>
            </p:cNvSpPr>
            <p:nvPr/>
          </p:nvSpPr>
          <p:spPr bwMode="auto">
            <a:xfrm>
              <a:off x="6884989" y="5092700"/>
              <a:ext cx="44450" cy="98425"/>
            </a:xfrm>
            <a:custGeom>
              <a:avLst/>
              <a:gdLst>
                <a:gd name="T0" fmla="*/ 2 w 52"/>
                <a:gd name="T1" fmla="*/ 89 h 115"/>
                <a:gd name="T2" fmla="*/ 2 w 52"/>
                <a:gd name="T3" fmla="*/ 82 h 115"/>
                <a:gd name="T4" fmla="*/ 5 w 52"/>
                <a:gd name="T5" fmla="*/ 62 h 115"/>
                <a:gd name="T6" fmla="*/ 6 w 52"/>
                <a:gd name="T7" fmla="*/ 52 h 115"/>
                <a:gd name="T8" fmla="*/ 12 w 52"/>
                <a:gd name="T9" fmla="*/ 36 h 115"/>
                <a:gd name="T10" fmla="*/ 11 w 52"/>
                <a:gd name="T11" fmla="*/ 24 h 115"/>
                <a:gd name="T12" fmla="*/ 3 w 52"/>
                <a:gd name="T13" fmla="*/ 15 h 115"/>
                <a:gd name="T14" fmla="*/ 0 w 52"/>
                <a:gd name="T15" fmla="*/ 8 h 115"/>
                <a:gd name="T16" fmla="*/ 7 w 52"/>
                <a:gd name="T17" fmla="*/ 1 h 115"/>
                <a:gd name="T18" fmla="*/ 11 w 52"/>
                <a:gd name="T19" fmla="*/ 2 h 115"/>
                <a:gd name="T20" fmla="*/ 36 w 52"/>
                <a:gd name="T21" fmla="*/ 14 h 115"/>
                <a:gd name="T22" fmla="*/ 39 w 52"/>
                <a:gd name="T23" fmla="*/ 15 h 115"/>
                <a:gd name="T24" fmla="*/ 44 w 52"/>
                <a:gd name="T25" fmla="*/ 31 h 115"/>
                <a:gd name="T26" fmla="*/ 37 w 52"/>
                <a:gd name="T27" fmla="*/ 41 h 115"/>
                <a:gd name="T28" fmla="*/ 36 w 52"/>
                <a:gd name="T29" fmla="*/ 52 h 115"/>
                <a:gd name="T30" fmla="*/ 41 w 52"/>
                <a:gd name="T31" fmla="*/ 61 h 115"/>
                <a:gd name="T32" fmla="*/ 48 w 52"/>
                <a:gd name="T33" fmla="*/ 71 h 115"/>
                <a:gd name="T34" fmla="*/ 50 w 52"/>
                <a:gd name="T35" fmla="*/ 75 h 115"/>
                <a:gd name="T36" fmla="*/ 46 w 52"/>
                <a:gd name="T37" fmla="*/ 82 h 115"/>
                <a:gd name="T38" fmla="*/ 43 w 52"/>
                <a:gd name="T39" fmla="*/ 81 h 115"/>
                <a:gd name="T40" fmla="*/ 34 w 52"/>
                <a:gd name="T41" fmla="*/ 76 h 115"/>
                <a:gd name="T42" fmla="*/ 28 w 52"/>
                <a:gd name="T43" fmla="*/ 75 h 115"/>
                <a:gd name="T44" fmla="*/ 21 w 52"/>
                <a:gd name="T45" fmla="*/ 84 h 115"/>
                <a:gd name="T46" fmla="*/ 23 w 52"/>
                <a:gd name="T47" fmla="*/ 90 h 115"/>
                <a:gd name="T48" fmla="*/ 27 w 52"/>
                <a:gd name="T49" fmla="*/ 98 h 115"/>
                <a:gd name="T50" fmla="*/ 28 w 52"/>
                <a:gd name="T51" fmla="*/ 104 h 115"/>
                <a:gd name="T52" fmla="*/ 24 w 52"/>
                <a:gd name="T53" fmla="*/ 112 h 115"/>
                <a:gd name="T54" fmla="*/ 12 w 52"/>
                <a:gd name="T55" fmla="*/ 115 h 115"/>
                <a:gd name="T56" fmla="*/ 2 w 52"/>
                <a:gd name="T57" fmla="*/ 105 h 115"/>
                <a:gd name="T58" fmla="*/ 1 w 52"/>
                <a:gd name="T59" fmla="*/ 99 h 115"/>
                <a:gd name="T60" fmla="*/ 2 w 52"/>
                <a:gd name="T61" fmla="*/ 8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115">
                  <a:moveTo>
                    <a:pt x="2" y="89"/>
                  </a:moveTo>
                  <a:cubicBezTo>
                    <a:pt x="2" y="85"/>
                    <a:pt x="2" y="84"/>
                    <a:pt x="2" y="82"/>
                  </a:cubicBezTo>
                  <a:cubicBezTo>
                    <a:pt x="1" y="75"/>
                    <a:pt x="2" y="69"/>
                    <a:pt x="5" y="62"/>
                  </a:cubicBezTo>
                  <a:cubicBezTo>
                    <a:pt x="6" y="59"/>
                    <a:pt x="6" y="56"/>
                    <a:pt x="6" y="52"/>
                  </a:cubicBezTo>
                  <a:cubicBezTo>
                    <a:pt x="6" y="46"/>
                    <a:pt x="9" y="41"/>
                    <a:pt x="12" y="36"/>
                  </a:cubicBezTo>
                  <a:cubicBezTo>
                    <a:pt x="16" y="31"/>
                    <a:pt x="15" y="28"/>
                    <a:pt x="11" y="24"/>
                  </a:cubicBezTo>
                  <a:cubicBezTo>
                    <a:pt x="8" y="21"/>
                    <a:pt x="5" y="18"/>
                    <a:pt x="3" y="15"/>
                  </a:cubicBezTo>
                  <a:cubicBezTo>
                    <a:pt x="1" y="13"/>
                    <a:pt x="0" y="10"/>
                    <a:pt x="0" y="8"/>
                  </a:cubicBezTo>
                  <a:cubicBezTo>
                    <a:pt x="0" y="3"/>
                    <a:pt x="3" y="0"/>
                    <a:pt x="7" y="1"/>
                  </a:cubicBezTo>
                  <a:cubicBezTo>
                    <a:pt x="8" y="1"/>
                    <a:pt x="10" y="1"/>
                    <a:pt x="11" y="2"/>
                  </a:cubicBezTo>
                  <a:cubicBezTo>
                    <a:pt x="19" y="6"/>
                    <a:pt x="28" y="10"/>
                    <a:pt x="36" y="14"/>
                  </a:cubicBezTo>
                  <a:cubicBezTo>
                    <a:pt x="37" y="14"/>
                    <a:pt x="38" y="15"/>
                    <a:pt x="39" y="15"/>
                  </a:cubicBezTo>
                  <a:cubicBezTo>
                    <a:pt x="45" y="19"/>
                    <a:pt x="47" y="26"/>
                    <a:pt x="44" y="31"/>
                  </a:cubicBezTo>
                  <a:cubicBezTo>
                    <a:pt x="42" y="35"/>
                    <a:pt x="39" y="38"/>
                    <a:pt x="37" y="41"/>
                  </a:cubicBezTo>
                  <a:cubicBezTo>
                    <a:pt x="35" y="45"/>
                    <a:pt x="35" y="48"/>
                    <a:pt x="36" y="52"/>
                  </a:cubicBezTo>
                  <a:cubicBezTo>
                    <a:pt x="37" y="56"/>
                    <a:pt x="39" y="59"/>
                    <a:pt x="41" y="61"/>
                  </a:cubicBezTo>
                  <a:cubicBezTo>
                    <a:pt x="43" y="65"/>
                    <a:pt x="45" y="67"/>
                    <a:pt x="48" y="71"/>
                  </a:cubicBezTo>
                  <a:cubicBezTo>
                    <a:pt x="49" y="72"/>
                    <a:pt x="50" y="73"/>
                    <a:pt x="50" y="75"/>
                  </a:cubicBezTo>
                  <a:cubicBezTo>
                    <a:pt x="52" y="78"/>
                    <a:pt x="49" y="82"/>
                    <a:pt x="46" y="82"/>
                  </a:cubicBezTo>
                  <a:cubicBezTo>
                    <a:pt x="45" y="82"/>
                    <a:pt x="44" y="82"/>
                    <a:pt x="43" y="81"/>
                  </a:cubicBezTo>
                  <a:cubicBezTo>
                    <a:pt x="40" y="80"/>
                    <a:pt x="37" y="78"/>
                    <a:pt x="34" y="76"/>
                  </a:cubicBezTo>
                  <a:cubicBezTo>
                    <a:pt x="32" y="75"/>
                    <a:pt x="30" y="75"/>
                    <a:pt x="28" y="75"/>
                  </a:cubicBezTo>
                  <a:cubicBezTo>
                    <a:pt x="23" y="75"/>
                    <a:pt x="19" y="79"/>
                    <a:pt x="21" y="84"/>
                  </a:cubicBezTo>
                  <a:cubicBezTo>
                    <a:pt x="22" y="86"/>
                    <a:pt x="22" y="88"/>
                    <a:pt x="23" y="90"/>
                  </a:cubicBezTo>
                  <a:cubicBezTo>
                    <a:pt x="25" y="93"/>
                    <a:pt x="26" y="95"/>
                    <a:pt x="27" y="98"/>
                  </a:cubicBezTo>
                  <a:cubicBezTo>
                    <a:pt x="28" y="100"/>
                    <a:pt x="28" y="102"/>
                    <a:pt x="28" y="104"/>
                  </a:cubicBezTo>
                  <a:cubicBezTo>
                    <a:pt x="28" y="108"/>
                    <a:pt x="27" y="110"/>
                    <a:pt x="24" y="112"/>
                  </a:cubicBezTo>
                  <a:cubicBezTo>
                    <a:pt x="20" y="115"/>
                    <a:pt x="16" y="115"/>
                    <a:pt x="12" y="115"/>
                  </a:cubicBezTo>
                  <a:cubicBezTo>
                    <a:pt x="7" y="114"/>
                    <a:pt x="3" y="110"/>
                    <a:pt x="2" y="105"/>
                  </a:cubicBezTo>
                  <a:cubicBezTo>
                    <a:pt x="2" y="103"/>
                    <a:pt x="1" y="101"/>
                    <a:pt x="1" y="99"/>
                  </a:cubicBezTo>
                  <a:cubicBezTo>
                    <a:pt x="2" y="95"/>
                    <a:pt x="2" y="91"/>
                    <a:pt x="2" y="8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7">
              <a:extLst>
                <a:ext uri="{FF2B5EF4-FFF2-40B4-BE49-F238E27FC236}">
                  <a16:creationId xmlns:a16="http://schemas.microsoft.com/office/drawing/2014/main" id="{29BDB361-BCD9-427D-A07B-B0C2BD6AE01B}"/>
                </a:ext>
              </a:extLst>
            </p:cNvPr>
            <p:cNvSpPr>
              <a:spLocks/>
            </p:cNvSpPr>
            <p:nvPr/>
          </p:nvSpPr>
          <p:spPr bwMode="auto">
            <a:xfrm>
              <a:off x="6891339" y="5199063"/>
              <a:ext cx="44450" cy="92075"/>
            </a:xfrm>
            <a:custGeom>
              <a:avLst/>
              <a:gdLst>
                <a:gd name="T0" fmla="*/ 35 w 49"/>
                <a:gd name="T1" fmla="*/ 55 h 108"/>
                <a:gd name="T2" fmla="*/ 43 w 49"/>
                <a:gd name="T3" fmla="*/ 54 h 108"/>
                <a:gd name="T4" fmla="*/ 49 w 49"/>
                <a:gd name="T5" fmla="*/ 59 h 108"/>
                <a:gd name="T6" fmla="*/ 49 w 49"/>
                <a:gd name="T7" fmla="*/ 62 h 108"/>
                <a:gd name="T8" fmla="*/ 43 w 49"/>
                <a:gd name="T9" fmla="*/ 88 h 108"/>
                <a:gd name="T10" fmla="*/ 38 w 49"/>
                <a:gd name="T11" fmla="*/ 102 h 108"/>
                <a:gd name="T12" fmla="*/ 34 w 49"/>
                <a:gd name="T13" fmla="*/ 107 h 108"/>
                <a:gd name="T14" fmla="*/ 28 w 49"/>
                <a:gd name="T15" fmla="*/ 106 h 108"/>
                <a:gd name="T16" fmla="*/ 24 w 49"/>
                <a:gd name="T17" fmla="*/ 102 h 108"/>
                <a:gd name="T18" fmla="*/ 12 w 49"/>
                <a:gd name="T19" fmla="*/ 89 h 108"/>
                <a:gd name="T20" fmla="*/ 11 w 49"/>
                <a:gd name="T21" fmla="*/ 88 h 108"/>
                <a:gd name="T22" fmla="*/ 8 w 49"/>
                <a:gd name="T23" fmla="*/ 82 h 108"/>
                <a:gd name="T24" fmla="*/ 9 w 49"/>
                <a:gd name="T25" fmla="*/ 77 h 108"/>
                <a:gd name="T26" fmla="*/ 9 w 49"/>
                <a:gd name="T27" fmla="*/ 68 h 108"/>
                <a:gd name="T28" fmla="*/ 9 w 49"/>
                <a:gd name="T29" fmla="*/ 66 h 108"/>
                <a:gd name="T30" fmla="*/ 9 w 49"/>
                <a:gd name="T31" fmla="*/ 54 h 108"/>
                <a:gd name="T32" fmla="*/ 9 w 49"/>
                <a:gd name="T33" fmla="*/ 50 h 108"/>
                <a:gd name="T34" fmla="*/ 9 w 49"/>
                <a:gd name="T35" fmla="*/ 46 h 108"/>
                <a:gd name="T36" fmla="*/ 3 w 49"/>
                <a:gd name="T37" fmla="*/ 38 h 108"/>
                <a:gd name="T38" fmla="*/ 4 w 49"/>
                <a:gd name="T39" fmla="*/ 26 h 108"/>
                <a:gd name="T40" fmla="*/ 11 w 49"/>
                <a:gd name="T41" fmla="*/ 21 h 108"/>
                <a:gd name="T42" fmla="*/ 28 w 49"/>
                <a:gd name="T43" fmla="*/ 6 h 108"/>
                <a:gd name="T44" fmla="*/ 32 w 49"/>
                <a:gd name="T45" fmla="*/ 2 h 108"/>
                <a:gd name="T46" fmla="*/ 40 w 49"/>
                <a:gd name="T47" fmla="*/ 0 h 108"/>
                <a:gd name="T48" fmla="*/ 47 w 49"/>
                <a:gd name="T49" fmla="*/ 6 h 108"/>
                <a:gd name="T50" fmla="*/ 47 w 49"/>
                <a:gd name="T51" fmla="*/ 14 h 108"/>
                <a:gd name="T52" fmla="*/ 39 w 49"/>
                <a:gd name="T53" fmla="*/ 31 h 108"/>
                <a:gd name="T54" fmla="*/ 32 w 49"/>
                <a:gd name="T55" fmla="*/ 38 h 108"/>
                <a:gd name="T56" fmla="*/ 25 w 49"/>
                <a:gd name="T57" fmla="*/ 45 h 108"/>
                <a:gd name="T58" fmla="*/ 25 w 49"/>
                <a:gd name="T59" fmla="*/ 51 h 108"/>
                <a:gd name="T60" fmla="*/ 29 w 49"/>
                <a:gd name="T61" fmla="*/ 54 h 108"/>
                <a:gd name="T62" fmla="*/ 35 w 49"/>
                <a:gd name="T63" fmla="*/ 5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108">
                  <a:moveTo>
                    <a:pt x="35" y="55"/>
                  </a:moveTo>
                  <a:cubicBezTo>
                    <a:pt x="38" y="54"/>
                    <a:pt x="41" y="54"/>
                    <a:pt x="43" y="54"/>
                  </a:cubicBezTo>
                  <a:cubicBezTo>
                    <a:pt x="46" y="53"/>
                    <a:pt x="49" y="56"/>
                    <a:pt x="49" y="59"/>
                  </a:cubicBezTo>
                  <a:cubicBezTo>
                    <a:pt x="49" y="60"/>
                    <a:pt x="49" y="61"/>
                    <a:pt x="49" y="62"/>
                  </a:cubicBezTo>
                  <a:cubicBezTo>
                    <a:pt x="45" y="70"/>
                    <a:pt x="44" y="79"/>
                    <a:pt x="43" y="88"/>
                  </a:cubicBezTo>
                  <a:cubicBezTo>
                    <a:pt x="42" y="93"/>
                    <a:pt x="41" y="98"/>
                    <a:pt x="38" y="102"/>
                  </a:cubicBezTo>
                  <a:cubicBezTo>
                    <a:pt x="37" y="104"/>
                    <a:pt x="36" y="106"/>
                    <a:pt x="34" y="107"/>
                  </a:cubicBezTo>
                  <a:cubicBezTo>
                    <a:pt x="32" y="108"/>
                    <a:pt x="29" y="108"/>
                    <a:pt x="28" y="106"/>
                  </a:cubicBezTo>
                  <a:cubicBezTo>
                    <a:pt x="27" y="105"/>
                    <a:pt x="25" y="104"/>
                    <a:pt x="24" y="102"/>
                  </a:cubicBezTo>
                  <a:cubicBezTo>
                    <a:pt x="22" y="97"/>
                    <a:pt x="18" y="92"/>
                    <a:pt x="12" y="89"/>
                  </a:cubicBezTo>
                  <a:cubicBezTo>
                    <a:pt x="12" y="89"/>
                    <a:pt x="11" y="88"/>
                    <a:pt x="11" y="88"/>
                  </a:cubicBezTo>
                  <a:cubicBezTo>
                    <a:pt x="9" y="87"/>
                    <a:pt x="8" y="85"/>
                    <a:pt x="8" y="82"/>
                  </a:cubicBezTo>
                  <a:cubicBezTo>
                    <a:pt x="8" y="81"/>
                    <a:pt x="9" y="79"/>
                    <a:pt x="9" y="77"/>
                  </a:cubicBezTo>
                  <a:cubicBezTo>
                    <a:pt x="10" y="74"/>
                    <a:pt x="11" y="71"/>
                    <a:pt x="9" y="68"/>
                  </a:cubicBezTo>
                  <a:cubicBezTo>
                    <a:pt x="9" y="67"/>
                    <a:pt x="9" y="66"/>
                    <a:pt x="9" y="66"/>
                  </a:cubicBezTo>
                  <a:cubicBezTo>
                    <a:pt x="7" y="62"/>
                    <a:pt x="7" y="58"/>
                    <a:pt x="9" y="54"/>
                  </a:cubicBezTo>
                  <a:cubicBezTo>
                    <a:pt x="9" y="53"/>
                    <a:pt x="9" y="51"/>
                    <a:pt x="9" y="50"/>
                  </a:cubicBezTo>
                  <a:cubicBezTo>
                    <a:pt x="9" y="49"/>
                    <a:pt x="9" y="47"/>
                    <a:pt x="9" y="46"/>
                  </a:cubicBezTo>
                  <a:cubicBezTo>
                    <a:pt x="7" y="44"/>
                    <a:pt x="4" y="41"/>
                    <a:pt x="3" y="38"/>
                  </a:cubicBezTo>
                  <a:cubicBezTo>
                    <a:pt x="0" y="35"/>
                    <a:pt x="1" y="29"/>
                    <a:pt x="4" y="26"/>
                  </a:cubicBezTo>
                  <a:cubicBezTo>
                    <a:pt x="6" y="25"/>
                    <a:pt x="8" y="23"/>
                    <a:pt x="11" y="21"/>
                  </a:cubicBezTo>
                  <a:cubicBezTo>
                    <a:pt x="17" y="17"/>
                    <a:pt x="23" y="12"/>
                    <a:pt x="28" y="6"/>
                  </a:cubicBezTo>
                  <a:cubicBezTo>
                    <a:pt x="29" y="4"/>
                    <a:pt x="30" y="3"/>
                    <a:pt x="32" y="2"/>
                  </a:cubicBezTo>
                  <a:cubicBezTo>
                    <a:pt x="34" y="0"/>
                    <a:pt x="37" y="0"/>
                    <a:pt x="40" y="0"/>
                  </a:cubicBezTo>
                  <a:cubicBezTo>
                    <a:pt x="43" y="0"/>
                    <a:pt x="46" y="3"/>
                    <a:pt x="47" y="6"/>
                  </a:cubicBezTo>
                  <a:cubicBezTo>
                    <a:pt x="47" y="9"/>
                    <a:pt x="47" y="11"/>
                    <a:pt x="47" y="14"/>
                  </a:cubicBezTo>
                  <a:cubicBezTo>
                    <a:pt x="45" y="20"/>
                    <a:pt x="42" y="26"/>
                    <a:pt x="39" y="31"/>
                  </a:cubicBezTo>
                  <a:cubicBezTo>
                    <a:pt x="38" y="34"/>
                    <a:pt x="35" y="36"/>
                    <a:pt x="32" y="38"/>
                  </a:cubicBezTo>
                  <a:cubicBezTo>
                    <a:pt x="30" y="40"/>
                    <a:pt x="27" y="42"/>
                    <a:pt x="25" y="45"/>
                  </a:cubicBezTo>
                  <a:cubicBezTo>
                    <a:pt x="24" y="46"/>
                    <a:pt x="23" y="49"/>
                    <a:pt x="25" y="51"/>
                  </a:cubicBezTo>
                  <a:cubicBezTo>
                    <a:pt x="26" y="52"/>
                    <a:pt x="27" y="53"/>
                    <a:pt x="29" y="54"/>
                  </a:cubicBezTo>
                  <a:cubicBezTo>
                    <a:pt x="31" y="55"/>
                    <a:pt x="33" y="55"/>
                    <a:pt x="35"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68">
              <a:extLst>
                <a:ext uri="{FF2B5EF4-FFF2-40B4-BE49-F238E27FC236}">
                  <a16:creationId xmlns:a16="http://schemas.microsoft.com/office/drawing/2014/main" id="{6D4CA461-0406-490D-9918-9D12FECEE1CB}"/>
                </a:ext>
              </a:extLst>
            </p:cNvPr>
            <p:cNvSpPr>
              <a:spLocks/>
            </p:cNvSpPr>
            <p:nvPr/>
          </p:nvSpPr>
          <p:spPr bwMode="auto">
            <a:xfrm>
              <a:off x="5832477" y="6510338"/>
              <a:ext cx="9525" cy="28575"/>
            </a:xfrm>
            <a:custGeom>
              <a:avLst/>
              <a:gdLst>
                <a:gd name="T0" fmla="*/ 12 w 12"/>
                <a:gd name="T1" fmla="*/ 22 h 32"/>
                <a:gd name="T2" fmla="*/ 10 w 12"/>
                <a:gd name="T3" fmla="*/ 30 h 32"/>
                <a:gd name="T4" fmla="*/ 8 w 12"/>
                <a:gd name="T5" fmla="*/ 31 h 32"/>
                <a:gd name="T6" fmla="*/ 4 w 12"/>
                <a:gd name="T7" fmla="*/ 29 h 32"/>
                <a:gd name="T8" fmla="*/ 3 w 12"/>
                <a:gd name="T9" fmla="*/ 24 h 32"/>
                <a:gd name="T10" fmla="*/ 0 w 12"/>
                <a:gd name="T11" fmla="*/ 6 h 32"/>
                <a:gd name="T12" fmla="*/ 0 w 12"/>
                <a:gd name="T13" fmla="*/ 3 h 32"/>
                <a:gd name="T14" fmla="*/ 5 w 12"/>
                <a:gd name="T15" fmla="*/ 1 h 32"/>
                <a:gd name="T16" fmla="*/ 10 w 12"/>
                <a:gd name="T17" fmla="*/ 7 h 32"/>
                <a:gd name="T18" fmla="*/ 12 w 12"/>
                <a:gd name="T1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2">
                  <a:moveTo>
                    <a:pt x="12" y="22"/>
                  </a:moveTo>
                  <a:cubicBezTo>
                    <a:pt x="12" y="24"/>
                    <a:pt x="12" y="27"/>
                    <a:pt x="10" y="30"/>
                  </a:cubicBezTo>
                  <a:cubicBezTo>
                    <a:pt x="10" y="31"/>
                    <a:pt x="9" y="31"/>
                    <a:pt x="8" y="31"/>
                  </a:cubicBezTo>
                  <a:cubicBezTo>
                    <a:pt x="6" y="32"/>
                    <a:pt x="4" y="30"/>
                    <a:pt x="4" y="29"/>
                  </a:cubicBezTo>
                  <a:cubicBezTo>
                    <a:pt x="3" y="28"/>
                    <a:pt x="3" y="26"/>
                    <a:pt x="3" y="24"/>
                  </a:cubicBezTo>
                  <a:cubicBezTo>
                    <a:pt x="3" y="18"/>
                    <a:pt x="2" y="12"/>
                    <a:pt x="0" y="6"/>
                  </a:cubicBezTo>
                  <a:cubicBezTo>
                    <a:pt x="0" y="5"/>
                    <a:pt x="0" y="4"/>
                    <a:pt x="0" y="3"/>
                  </a:cubicBezTo>
                  <a:cubicBezTo>
                    <a:pt x="0" y="1"/>
                    <a:pt x="3" y="0"/>
                    <a:pt x="5" y="1"/>
                  </a:cubicBezTo>
                  <a:cubicBezTo>
                    <a:pt x="8" y="2"/>
                    <a:pt x="9" y="4"/>
                    <a:pt x="10" y="7"/>
                  </a:cubicBezTo>
                  <a:cubicBezTo>
                    <a:pt x="12" y="12"/>
                    <a:pt x="12" y="17"/>
                    <a:pt x="12"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9">
              <a:extLst>
                <a:ext uri="{FF2B5EF4-FFF2-40B4-BE49-F238E27FC236}">
                  <a16:creationId xmlns:a16="http://schemas.microsoft.com/office/drawing/2014/main" id="{116C8E1D-677E-47A3-A5A0-EF5AC0209196}"/>
                </a:ext>
              </a:extLst>
            </p:cNvPr>
            <p:cNvSpPr>
              <a:spLocks/>
            </p:cNvSpPr>
            <p:nvPr/>
          </p:nvSpPr>
          <p:spPr bwMode="auto">
            <a:xfrm>
              <a:off x="4700589" y="5389563"/>
              <a:ext cx="182563" cy="474663"/>
            </a:xfrm>
            <a:custGeom>
              <a:avLst/>
              <a:gdLst>
                <a:gd name="T0" fmla="*/ 207 w 208"/>
                <a:gd name="T1" fmla="*/ 91 h 552"/>
                <a:gd name="T2" fmla="*/ 205 w 208"/>
                <a:gd name="T3" fmla="*/ 70 h 552"/>
                <a:gd name="T4" fmla="*/ 192 w 208"/>
                <a:gd name="T5" fmla="*/ 40 h 552"/>
                <a:gd name="T6" fmla="*/ 163 w 208"/>
                <a:gd name="T7" fmla="*/ 10 h 552"/>
                <a:gd name="T8" fmla="*/ 144 w 208"/>
                <a:gd name="T9" fmla="*/ 5 h 552"/>
                <a:gd name="T10" fmla="*/ 132 w 208"/>
                <a:gd name="T11" fmla="*/ 0 h 552"/>
                <a:gd name="T12" fmla="*/ 125 w 208"/>
                <a:gd name="T13" fmla="*/ 10 h 552"/>
                <a:gd name="T14" fmla="*/ 120 w 208"/>
                <a:gd name="T15" fmla="*/ 42 h 552"/>
                <a:gd name="T16" fmla="*/ 94 w 208"/>
                <a:gd name="T17" fmla="*/ 83 h 552"/>
                <a:gd name="T18" fmla="*/ 72 w 208"/>
                <a:gd name="T19" fmla="*/ 113 h 552"/>
                <a:gd name="T20" fmla="*/ 47 w 208"/>
                <a:gd name="T21" fmla="*/ 146 h 552"/>
                <a:gd name="T22" fmla="*/ 5 w 208"/>
                <a:gd name="T23" fmla="*/ 198 h 552"/>
                <a:gd name="T24" fmla="*/ 9 w 208"/>
                <a:gd name="T25" fmla="*/ 214 h 552"/>
                <a:gd name="T26" fmla="*/ 20 w 208"/>
                <a:gd name="T27" fmla="*/ 208 h 552"/>
                <a:gd name="T28" fmla="*/ 62 w 208"/>
                <a:gd name="T29" fmla="*/ 191 h 552"/>
                <a:gd name="T30" fmla="*/ 84 w 208"/>
                <a:gd name="T31" fmla="*/ 177 h 552"/>
                <a:gd name="T32" fmla="*/ 103 w 208"/>
                <a:gd name="T33" fmla="*/ 177 h 552"/>
                <a:gd name="T34" fmla="*/ 107 w 208"/>
                <a:gd name="T35" fmla="*/ 190 h 552"/>
                <a:gd name="T36" fmla="*/ 106 w 208"/>
                <a:gd name="T37" fmla="*/ 235 h 552"/>
                <a:gd name="T38" fmla="*/ 99 w 208"/>
                <a:gd name="T39" fmla="*/ 277 h 552"/>
                <a:gd name="T40" fmla="*/ 97 w 208"/>
                <a:gd name="T41" fmla="*/ 304 h 552"/>
                <a:gd name="T42" fmla="*/ 94 w 208"/>
                <a:gd name="T43" fmla="*/ 367 h 552"/>
                <a:gd name="T44" fmla="*/ 92 w 208"/>
                <a:gd name="T45" fmla="*/ 424 h 552"/>
                <a:gd name="T46" fmla="*/ 88 w 208"/>
                <a:gd name="T47" fmla="*/ 459 h 552"/>
                <a:gd name="T48" fmla="*/ 90 w 208"/>
                <a:gd name="T49" fmla="*/ 481 h 552"/>
                <a:gd name="T50" fmla="*/ 99 w 208"/>
                <a:gd name="T51" fmla="*/ 493 h 552"/>
                <a:gd name="T52" fmla="*/ 96 w 208"/>
                <a:gd name="T53" fmla="*/ 509 h 552"/>
                <a:gd name="T54" fmla="*/ 97 w 208"/>
                <a:gd name="T55" fmla="*/ 541 h 552"/>
                <a:gd name="T56" fmla="*/ 115 w 208"/>
                <a:gd name="T57" fmla="*/ 550 h 552"/>
                <a:gd name="T58" fmla="*/ 131 w 208"/>
                <a:gd name="T59" fmla="*/ 524 h 552"/>
                <a:gd name="T60" fmla="*/ 132 w 208"/>
                <a:gd name="T61" fmla="*/ 499 h 552"/>
                <a:gd name="T62" fmla="*/ 133 w 208"/>
                <a:gd name="T63" fmla="*/ 449 h 552"/>
                <a:gd name="T64" fmla="*/ 135 w 208"/>
                <a:gd name="T65" fmla="*/ 424 h 552"/>
                <a:gd name="T66" fmla="*/ 136 w 208"/>
                <a:gd name="T67" fmla="*/ 399 h 552"/>
                <a:gd name="T68" fmla="*/ 140 w 208"/>
                <a:gd name="T69" fmla="*/ 381 h 552"/>
                <a:gd name="T70" fmla="*/ 141 w 208"/>
                <a:gd name="T71" fmla="*/ 342 h 552"/>
                <a:gd name="T72" fmla="*/ 142 w 208"/>
                <a:gd name="T73" fmla="*/ 305 h 552"/>
                <a:gd name="T74" fmla="*/ 146 w 208"/>
                <a:gd name="T75" fmla="*/ 272 h 552"/>
                <a:gd name="T76" fmla="*/ 150 w 208"/>
                <a:gd name="T77" fmla="*/ 207 h 552"/>
                <a:gd name="T78" fmla="*/ 153 w 208"/>
                <a:gd name="T79" fmla="*/ 172 h 552"/>
                <a:gd name="T80" fmla="*/ 141 w 208"/>
                <a:gd name="T81" fmla="*/ 148 h 552"/>
                <a:gd name="T82" fmla="*/ 142 w 208"/>
                <a:gd name="T83" fmla="*/ 133 h 552"/>
                <a:gd name="T84" fmla="*/ 161 w 208"/>
                <a:gd name="T85" fmla="*/ 123 h 552"/>
                <a:gd name="T86" fmla="*/ 202 w 208"/>
                <a:gd name="T87" fmla="*/ 9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552">
                  <a:moveTo>
                    <a:pt x="202" y="98"/>
                  </a:moveTo>
                  <a:cubicBezTo>
                    <a:pt x="205" y="96"/>
                    <a:pt x="206" y="94"/>
                    <a:pt x="207" y="91"/>
                  </a:cubicBezTo>
                  <a:cubicBezTo>
                    <a:pt x="208" y="88"/>
                    <a:pt x="208" y="84"/>
                    <a:pt x="208" y="81"/>
                  </a:cubicBezTo>
                  <a:cubicBezTo>
                    <a:pt x="207" y="77"/>
                    <a:pt x="206" y="73"/>
                    <a:pt x="205" y="70"/>
                  </a:cubicBezTo>
                  <a:cubicBezTo>
                    <a:pt x="201" y="63"/>
                    <a:pt x="198" y="56"/>
                    <a:pt x="196" y="48"/>
                  </a:cubicBezTo>
                  <a:cubicBezTo>
                    <a:pt x="195" y="45"/>
                    <a:pt x="194" y="43"/>
                    <a:pt x="192" y="40"/>
                  </a:cubicBezTo>
                  <a:cubicBezTo>
                    <a:pt x="188" y="32"/>
                    <a:pt x="182" y="24"/>
                    <a:pt x="176" y="17"/>
                  </a:cubicBezTo>
                  <a:cubicBezTo>
                    <a:pt x="173" y="13"/>
                    <a:pt x="169" y="10"/>
                    <a:pt x="163" y="10"/>
                  </a:cubicBezTo>
                  <a:cubicBezTo>
                    <a:pt x="162" y="10"/>
                    <a:pt x="161" y="10"/>
                    <a:pt x="160" y="10"/>
                  </a:cubicBezTo>
                  <a:cubicBezTo>
                    <a:pt x="154" y="10"/>
                    <a:pt x="149" y="8"/>
                    <a:pt x="144" y="5"/>
                  </a:cubicBezTo>
                  <a:cubicBezTo>
                    <a:pt x="143" y="3"/>
                    <a:pt x="141" y="2"/>
                    <a:pt x="139" y="1"/>
                  </a:cubicBezTo>
                  <a:cubicBezTo>
                    <a:pt x="137" y="0"/>
                    <a:pt x="135" y="0"/>
                    <a:pt x="132" y="0"/>
                  </a:cubicBezTo>
                  <a:cubicBezTo>
                    <a:pt x="130" y="0"/>
                    <a:pt x="128" y="2"/>
                    <a:pt x="127" y="3"/>
                  </a:cubicBezTo>
                  <a:cubicBezTo>
                    <a:pt x="125" y="5"/>
                    <a:pt x="125" y="8"/>
                    <a:pt x="125" y="10"/>
                  </a:cubicBezTo>
                  <a:cubicBezTo>
                    <a:pt x="125" y="14"/>
                    <a:pt x="125" y="18"/>
                    <a:pt x="125" y="21"/>
                  </a:cubicBezTo>
                  <a:cubicBezTo>
                    <a:pt x="125" y="29"/>
                    <a:pt x="124" y="36"/>
                    <a:pt x="120" y="42"/>
                  </a:cubicBezTo>
                  <a:cubicBezTo>
                    <a:pt x="118" y="46"/>
                    <a:pt x="116" y="50"/>
                    <a:pt x="113" y="54"/>
                  </a:cubicBezTo>
                  <a:cubicBezTo>
                    <a:pt x="107" y="64"/>
                    <a:pt x="100" y="73"/>
                    <a:pt x="94" y="83"/>
                  </a:cubicBezTo>
                  <a:cubicBezTo>
                    <a:pt x="91" y="87"/>
                    <a:pt x="89" y="90"/>
                    <a:pt x="86" y="94"/>
                  </a:cubicBezTo>
                  <a:cubicBezTo>
                    <a:pt x="81" y="100"/>
                    <a:pt x="77" y="107"/>
                    <a:pt x="72" y="113"/>
                  </a:cubicBezTo>
                  <a:cubicBezTo>
                    <a:pt x="70" y="117"/>
                    <a:pt x="68" y="121"/>
                    <a:pt x="65" y="124"/>
                  </a:cubicBezTo>
                  <a:cubicBezTo>
                    <a:pt x="58" y="131"/>
                    <a:pt x="53" y="139"/>
                    <a:pt x="47" y="146"/>
                  </a:cubicBezTo>
                  <a:cubicBezTo>
                    <a:pt x="40" y="157"/>
                    <a:pt x="32" y="167"/>
                    <a:pt x="23" y="176"/>
                  </a:cubicBezTo>
                  <a:cubicBezTo>
                    <a:pt x="16" y="183"/>
                    <a:pt x="11" y="191"/>
                    <a:pt x="5" y="198"/>
                  </a:cubicBezTo>
                  <a:cubicBezTo>
                    <a:pt x="3" y="200"/>
                    <a:pt x="2" y="203"/>
                    <a:pt x="1" y="206"/>
                  </a:cubicBezTo>
                  <a:cubicBezTo>
                    <a:pt x="0" y="210"/>
                    <a:pt x="4" y="215"/>
                    <a:pt x="9" y="214"/>
                  </a:cubicBezTo>
                  <a:cubicBezTo>
                    <a:pt x="11" y="214"/>
                    <a:pt x="13" y="213"/>
                    <a:pt x="15" y="212"/>
                  </a:cubicBezTo>
                  <a:cubicBezTo>
                    <a:pt x="17" y="211"/>
                    <a:pt x="19" y="209"/>
                    <a:pt x="20" y="208"/>
                  </a:cubicBezTo>
                  <a:cubicBezTo>
                    <a:pt x="25" y="204"/>
                    <a:pt x="31" y="201"/>
                    <a:pt x="36" y="199"/>
                  </a:cubicBezTo>
                  <a:cubicBezTo>
                    <a:pt x="45" y="196"/>
                    <a:pt x="53" y="193"/>
                    <a:pt x="62" y="191"/>
                  </a:cubicBezTo>
                  <a:cubicBezTo>
                    <a:pt x="70" y="188"/>
                    <a:pt x="77" y="184"/>
                    <a:pt x="83" y="178"/>
                  </a:cubicBezTo>
                  <a:cubicBezTo>
                    <a:pt x="83" y="177"/>
                    <a:pt x="84" y="177"/>
                    <a:pt x="84" y="177"/>
                  </a:cubicBezTo>
                  <a:cubicBezTo>
                    <a:pt x="86" y="175"/>
                    <a:pt x="88" y="175"/>
                    <a:pt x="90" y="174"/>
                  </a:cubicBezTo>
                  <a:cubicBezTo>
                    <a:pt x="95" y="174"/>
                    <a:pt x="99" y="175"/>
                    <a:pt x="103" y="177"/>
                  </a:cubicBezTo>
                  <a:cubicBezTo>
                    <a:pt x="105" y="179"/>
                    <a:pt x="107" y="182"/>
                    <a:pt x="107" y="185"/>
                  </a:cubicBezTo>
                  <a:cubicBezTo>
                    <a:pt x="107" y="186"/>
                    <a:pt x="107" y="188"/>
                    <a:pt x="107" y="190"/>
                  </a:cubicBezTo>
                  <a:cubicBezTo>
                    <a:pt x="107" y="195"/>
                    <a:pt x="106" y="200"/>
                    <a:pt x="106" y="205"/>
                  </a:cubicBezTo>
                  <a:cubicBezTo>
                    <a:pt x="105" y="215"/>
                    <a:pt x="105" y="225"/>
                    <a:pt x="106" y="235"/>
                  </a:cubicBezTo>
                  <a:cubicBezTo>
                    <a:pt x="106" y="243"/>
                    <a:pt x="106" y="250"/>
                    <a:pt x="103" y="258"/>
                  </a:cubicBezTo>
                  <a:cubicBezTo>
                    <a:pt x="101" y="264"/>
                    <a:pt x="100" y="271"/>
                    <a:pt x="99" y="277"/>
                  </a:cubicBezTo>
                  <a:cubicBezTo>
                    <a:pt x="99" y="281"/>
                    <a:pt x="98" y="284"/>
                    <a:pt x="98" y="287"/>
                  </a:cubicBezTo>
                  <a:cubicBezTo>
                    <a:pt x="97" y="293"/>
                    <a:pt x="96" y="298"/>
                    <a:pt x="97" y="304"/>
                  </a:cubicBezTo>
                  <a:cubicBezTo>
                    <a:pt x="98" y="310"/>
                    <a:pt x="98" y="315"/>
                    <a:pt x="98" y="321"/>
                  </a:cubicBezTo>
                  <a:cubicBezTo>
                    <a:pt x="96" y="336"/>
                    <a:pt x="95" y="352"/>
                    <a:pt x="94" y="367"/>
                  </a:cubicBezTo>
                  <a:cubicBezTo>
                    <a:pt x="93" y="376"/>
                    <a:pt x="92" y="385"/>
                    <a:pt x="92" y="394"/>
                  </a:cubicBezTo>
                  <a:cubicBezTo>
                    <a:pt x="92" y="404"/>
                    <a:pt x="91" y="414"/>
                    <a:pt x="92" y="424"/>
                  </a:cubicBezTo>
                  <a:cubicBezTo>
                    <a:pt x="92" y="427"/>
                    <a:pt x="92" y="430"/>
                    <a:pt x="92" y="433"/>
                  </a:cubicBezTo>
                  <a:cubicBezTo>
                    <a:pt x="92" y="442"/>
                    <a:pt x="91" y="450"/>
                    <a:pt x="88" y="459"/>
                  </a:cubicBezTo>
                  <a:cubicBezTo>
                    <a:pt x="87" y="462"/>
                    <a:pt x="87" y="464"/>
                    <a:pt x="86" y="467"/>
                  </a:cubicBezTo>
                  <a:cubicBezTo>
                    <a:pt x="86" y="472"/>
                    <a:pt x="87" y="477"/>
                    <a:pt x="90" y="481"/>
                  </a:cubicBezTo>
                  <a:cubicBezTo>
                    <a:pt x="92" y="484"/>
                    <a:pt x="94" y="487"/>
                    <a:pt x="96" y="489"/>
                  </a:cubicBezTo>
                  <a:cubicBezTo>
                    <a:pt x="97" y="490"/>
                    <a:pt x="98" y="492"/>
                    <a:pt x="99" y="493"/>
                  </a:cubicBezTo>
                  <a:cubicBezTo>
                    <a:pt x="100" y="495"/>
                    <a:pt x="101" y="498"/>
                    <a:pt x="100" y="500"/>
                  </a:cubicBezTo>
                  <a:cubicBezTo>
                    <a:pt x="99" y="503"/>
                    <a:pt x="97" y="506"/>
                    <a:pt x="96" y="509"/>
                  </a:cubicBezTo>
                  <a:cubicBezTo>
                    <a:pt x="95" y="511"/>
                    <a:pt x="94" y="514"/>
                    <a:pt x="93" y="517"/>
                  </a:cubicBezTo>
                  <a:cubicBezTo>
                    <a:pt x="92" y="525"/>
                    <a:pt x="94" y="533"/>
                    <a:pt x="97" y="541"/>
                  </a:cubicBezTo>
                  <a:cubicBezTo>
                    <a:pt x="97" y="542"/>
                    <a:pt x="98" y="542"/>
                    <a:pt x="98" y="543"/>
                  </a:cubicBezTo>
                  <a:cubicBezTo>
                    <a:pt x="101" y="549"/>
                    <a:pt x="108" y="552"/>
                    <a:pt x="115" y="550"/>
                  </a:cubicBezTo>
                  <a:cubicBezTo>
                    <a:pt x="121" y="548"/>
                    <a:pt x="125" y="544"/>
                    <a:pt x="127" y="538"/>
                  </a:cubicBezTo>
                  <a:cubicBezTo>
                    <a:pt x="128" y="534"/>
                    <a:pt x="130" y="529"/>
                    <a:pt x="131" y="524"/>
                  </a:cubicBezTo>
                  <a:cubicBezTo>
                    <a:pt x="133" y="517"/>
                    <a:pt x="134" y="510"/>
                    <a:pt x="132" y="502"/>
                  </a:cubicBezTo>
                  <a:cubicBezTo>
                    <a:pt x="132" y="501"/>
                    <a:pt x="132" y="500"/>
                    <a:pt x="132" y="499"/>
                  </a:cubicBezTo>
                  <a:cubicBezTo>
                    <a:pt x="131" y="494"/>
                    <a:pt x="131" y="489"/>
                    <a:pt x="132" y="484"/>
                  </a:cubicBezTo>
                  <a:cubicBezTo>
                    <a:pt x="134" y="473"/>
                    <a:pt x="134" y="461"/>
                    <a:pt x="133" y="449"/>
                  </a:cubicBezTo>
                  <a:cubicBezTo>
                    <a:pt x="133" y="446"/>
                    <a:pt x="133" y="442"/>
                    <a:pt x="134" y="439"/>
                  </a:cubicBezTo>
                  <a:cubicBezTo>
                    <a:pt x="134" y="434"/>
                    <a:pt x="134" y="429"/>
                    <a:pt x="135" y="424"/>
                  </a:cubicBezTo>
                  <a:cubicBezTo>
                    <a:pt x="137" y="416"/>
                    <a:pt x="138" y="409"/>
                    <a:pt x="136" y="401"/>
                  </a:cubicBezTo>
                  <a:cubicBezTo>
                    <a:pt x="136" y="400"/>
                    <a:pt x="136" y="400"/>
                    <a:pt x="136" y="399"/>
                  </a:cubicBezTo>
                  <a:cubicBezTo>
                    <a:pt x="136" y="396"/>
                    <a:pt x="136" y="393"/>
                    <a:pt x="137" y="389"/>
                  </a:cubicBezTo>
                  <a:cubicBezTo>
                    <a:pt x="138" y="387"/>
                    <a:pt x="139" y="384"/>
                    <a:pt x="140" y="381"/>
                  </a:cubicBezTo>
                  <a:cubicBezTo>
                    <a:pt x="142" y="374"/>
                    <a:pt x="143" y="366"/>
                    <a:pt x="142" y="354"/>
                  </a:cubicBezTo>
                  <a:cubicBezTo>
                    <a:pt x="142" y="353"/>
                    <a:pt x="142" y="347"/>
                    <a:pt x="141" y="342"/>
                  </a:cubicBezTo>
                  <a:cubicBezTo>
                    <a:pt x="140" y="334"/>
                    <a:pt x="140" y="327"/>
                    <a:pt x="141" y="320"/>
                  </a:cubicBezTo>
                  <a:cubicBezTo>
                    <a:pt x="142" y="315"/>
                    <a:pt x="142" y="310"/>
                    <a:pt x="142" y="305"/>
                  </a:cubicBezTo>
                  <a:cubicBezTo>
                    <a:pt x="141" y="298"/>
                    <a:pt x="142" y="292"/>
                    <a:pt x="144" y="285"/>
                  </a:cubicBezTo>
                  <a:cubicBezTo>
                    <a:pt x="145" y="281"/>
                    <a:pt x="146" y="276"/>
                    <a:pt x="146" y="272"/>
                  </a:cubicBezTo>
                  <a:cubicBezTo>
                    <a:pt x="146" y="259"/>
                    <a:pt x="147" y="246"/>
                    <a:pt x="147" y="233"/>
                  </a:cubicBezTo>
                  <a:cubicBezTo>
                    <a:pt x="146" y="224"/>
                    <a:pt x="148" y="216"/>
                    <a:pt x="150" y="207"/>
                  </a:cubicBezTo>
                  <a:cubicBezTo>
                    <a:pt x="150" y="205"/>
                    <a:pt x="151" y="203"/>
                    <a:pt x="151" y="200"/>
                  </a:cubicBezTo>
                  <a:cubicBezTo>
                    <a:pt x="154" y="191"/>
                    <a:pt x="154" y="182"/>
                    <a:pt x="153" y="172"/>
                  </a:cubicBezTo>
                  <a:cubicBezTo>
                    <a:pt x="152" y="167"/>
                    <a:pt x="150" y="161"/>
                    <a:pt x="147" y="157"/>
                  </a:cubicBezTo>
                  <a:cubicBezTo>
                    <a:pt x="145" y="154"/>
                    <a:pt x="143" y="151"/>
                    <a:pt x="141" y="148"/>
                  </a:cubicBezTo>
                  <a:cubicBezTo>
                    <a:pt x="140" y="147"/>
                    <a:pt x="140" y="145"/>
                    <a:pt x="139" y="144"/>
                  </a:cubicBezTo>
                  <a:cubicBezTo>
                    <a:pt x="138" y="140"/>
                    <a:pt x="139" y="135"/>
                    <a:pt x="142" y="133"/>
                  </a:cubicBezTo>
                  <a:cubicBezTo>
                    <a:pt x="144" y="132"/>
                    <a:pt x="145" y="130"/>
                    <a:pt x="147" y="129"/>
                  </a:cubicBezTo>
                  <a:cubicBezTo>
                    <a:pt x="152" y="127"/>
                    <a:pt x="157" y="126"/>
                    <a:pt x="161" y="123"/>
                  </a:cubicBezTo>
                  <a:cubicBezTo>
                    <a:pt x="173" y="115"/>
                    <a:pt x="185" y="109"/>
                    <a:pt x="197" y="101"/>
                  </a:cubicBezTo>
                  <a:cubicBezTo>
                    <a:pt x="199" y="100"/>
                    <a:pt x="201" y="99"/>
                    <a:pt x="202" y="9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70">
              <a:extLst>
                <a:ext uri="{FF2B5EF4-FFF2-40B4-BE49-F238E27FC236}">
                  <a16:creationId xmlns:a16="http://schemas.microsoft.com/office/drawing/2014/main" id="{52BF6F05-26E0-4400-A166-C06EC0E64B6E}"/>
                </a:ext>
              </a:extLst>
            </p:cNvPr>
            <p:cNvSpPr>
              <a:spLocks/>
            </p:cNvSpPr>
            <p:nvPr/>
          </p:nvSpPr>
          <p:spPr bwMode="auto">
            <a:xfrm>
              <a:off x="4860927" y="5337175"/>
              <a:ext cx="390525" cy="541338"/>
            </a:xfrm>
            <a:custGeom>
              <a:avLst/>
              <a:gdLst>
                <a:gd name="T0" fmla="*/ 432 w 445"/>
                <a:gd name="T1" fmla="*/ 427 h 629"/>
                <a:gd name="T2" fmla="*/ 360 w 445"/>
                <a:gd name="T3" fmla="*/ 399 h 629"/>
                <a:gd name="T4" fmla="*/ 301 w 445"/>
                <a:gd name="T5" fmla="*/ 365 h 629"/>
                <a:gd name="T6" fmla="*/ 247 w 445"/>
                <a:gd name="T7" fmla="*/ 318 h 629"/>
                <a:gd name="T8" fmla="*/ 211 w 445"/>
                <a:gd name="T9" fmla="*/ 280 h 629"/>
                <a:gd name="T10" fmla="*/ 202 w 445"/>
                <a:gd name="T11" fmla="*/ 247 h 629"/>
                <a:gd name="T12" fmla="*/ 200 w 445"/>
                <a:gd name="T13" fmla="*/ 224 h 629"/>
                <a:gd name="T14" fmla="*/ 225 w 445"/>
                <a:gd name="T15" fmla="*/ 211 h 629"/>
                <a:gd name="T16" fmla="*/ 250 w 445"/>
                <a:gd name="T17" fmla="*/ 207 h 629"/>
                <a:gd name="T18" fmla="*/ 304 w 445"/>
                <a:gd name="T19" fmla="*/ 201 h 629"/>
                <a:gd name="T20" fmla="*/ 326 w 445"/>
                <a:gd name="T21" fmla="*/ 176 h 629"/>
                <a:gd name="T22" fmla="*/ 294 w 445"/>
                <a:gd name="T23" fmla="*/ 158 h 629"/>
                <a:gd name="T24" fmla="*/ 229 w 445"/>
                <a:gd name="T25" fmla="*/ 172 h 629"/>
                <a:gd name="T26" fmla="*/ 199 w 445"/>
                <a:gd name="T27" fmla="*/ 167 h 629"/>
                <a:gd name="T28" fmla="*/ 200 w 445"/>
                <a:gd name="T29" fmla="*/ 136 h 629"/>
                <a:gd name="T30" fmla="*/ 204 w 445"/>
                <a:gd name="T31" fmla="*/ 89 h 629"/>
                <a:gd name="T32" fmla="*/ 203 w 445"/>
                <a:gd name="T33" fmla="*/ 46 h 629"/>
                <a:gd name="T34" fmla="*/ 178 w 445"/>
                <a:gd name="T35" fmla="*/ 7 h 629"/>
                <a:gd name="T36" fmla="*/ 147 w 445"/>
                <a:gd name="T37" fmla="*/ 14 h 629"/>
                <a:gd name="T38" fmla="*/ 143 w 445"/>
                <a:gd name="T39" fmla="*/ 49 h 629"/>
                <a:gd name="T40" fmla="*/ 153 w 445"/>
                <a:gd name="T41" fmla="*/ 73 h 629"/>
                <a:gd name="T42" fmla="*/ 161 w 445"/>
                <a:gd name="T43" fmla="*/ 167 h 629"/>
                <a:gd name="T44" fmla="*/ 150 w 445"/>
                <a:gd name="T45" fmla="*/ 189 h 629"/>
                <a:gd name="T46" fmla="*/ 69 w 445"/>
                <a:gd name="T47" fmla="*/ 204 h 629"/>
                <a:gd name="T48" fmla="*/ 28 w 445"/>
                <a:gd name="T49" fmla="*/ 211 h 629"/>
                <a:gd name="T50" fmla="*/ 27 w 445"/>
                <a:gd name="T51" fmla="*/ 236 h 629"/>
                <a:gd name="T52" fmla="*/ 59 w 445"/>
                <a:gd name="T53" fmla="*/ 246 h 629"/>
                <a:gd name="T54" fmla="*/ 85 w 445"/>
                <a:gd name="T55" fmla="*/ 240 h 629"/>
                <a:gd name="T56" fmla="*/ 117 w 445"/>
                <a:gd name="T57" fmla="*/ 235 h 629"/>
                <a:gd name="T58" fmla="*/ 149 w 445"/>
                <a:gd name="T59" fmla="*/ 230 h 629"/>
                <a:gd name="T60" fmla="*/ 139 w 445"/>
                <a:gd name="T61" fmla="*/ 261 h 629"/>
                <a:gd name="T62" fmla="*/ 99 w 445"/>
                <a:gd name="T63" fmla="*/ 317 h 629"/>
                <a:gd name="T64" fmla="*/ 54 w 445"/>
                <a:gd name="T65" fmla="*/ 367 h 629"/>
                <a:gd name="T66" fmla="*/ 23 w 445"/>
                <a:gd name="T67" fmla="*/ 400 h 629"/>
                <a:gd name="T68" fmla="*/ 1 w 445"/>
                <a:gd name="T69" fmla="*/ 430 h 629"/>
                <a:gd name="T70" fmla="*/ 28 w 445"/>
                <a:gd name="T71" fmla="*/ 424 h 629"/>
                <a:gd name="T72" fmla="*/ 81 w 445"/>
                <a:gd name="T73" fmla="*/ 392 h 629"/>
                <a:gd name="T74" fmla="*/ 141 w 445"/>
                <a:gd name="T75" fmla="*/ 333 h 629"/>
                <a:gd name="T76" fmla="*/ 160 w 445"/>
                <a:gd name="T77" fmla="*/ 338 h 629"/>
                <a:gd name="T78" fmla="*/ 159 w 445"/>
                <a:gd name="T79" fmla="*/ 399 h 629"/>
                <a:gd name="T80" fmla="*/ 155 w 445"/>
                <a:gd name="T81" fmla="*/ 466 h 629"/>
                <a:gd name="T82" fmla="*/ 151 w 445"/>
                <a:gd name="T83" fmla="*/ 502 h 629"/>
                <a:gd name="T84" fmla="*/ 148 w 445"/>
                <a:gd name="T85" fmla="*/ 532 h 629"/>
                <a:gd name="T86" fmla="*/ 110 w 445"/>
                <a:gd name="T87" fmla="*/ 539 h 629"/>
                <a:gd name="T88" fmla="*/ 105 w 445"/>
                <a:gd name="T89" fmla="*/ 555 h 629"/>
                <a:gd name="T90" fmla="*/ 128 w 445"/>
                <a:gd name="T91" fmla="*/ 590 h 629"/>
                <a:gd name="T92" fmla="*/ 155 w 445"/>
                <a:gd name="T93" fmla="*/ 628 h 629"/>
                <a:gd name="T94" fmla="*/ 184 w 445"/>
                <a:gd name="T95" fmla="*/ 591 h 629"/>
                <a:gd name="T96" fmla="*/ 191 w 445"/>
                <a:gd name="T97" fmla="*/ 526 h 629"/>
                <a:gd name="T98" fmla="*/ 188 w 445"/>
                <a:gd name="T99" fmla="*/ 485 h 629"/>
                <a:gd name="T100" fmla="*/ 189 w 445"/>
                <a:gd name="T101" fmla="*/ 462 h 629"/>
                <a:gd name="T102" fmla="*/ 190 w 445"/>
                <a:gd name="T103" fmla="*/ 423 h 629"/>
                <a:gd name="T104" fmla="*/ 190 w 445"/>
                <a:gd name="T105" fmla="*/ 366 h 629"/>
                <a:gd name="T106" fmla="*/ 203 w 445"/>
                <a:gd name="T107" fmla="*/ 361 h 629"/>
                <a:gd name="T108" fmla="*/ 241 w 445"/>
                <a:gd name="T109" fmla="*/ 399 h 629"/>
                <a:gd name="T110" fmla="*/ 295 w 445"/>
                <a:gd name="T111" fmla="*/ 449 h 629"/>
                <a:gd name="T112" fmla="*/ 338 w 445"/>
                <a:gd name="T113" fmla="*/ 470 h 629"/>
                <a:gd name="T114" fmla="*/ 391 w 445"/>
                <a:gd name="T115" fmla="*/ 450 h 629"/>
                <a:gd name="T116" fmla="*/ 442 w 445"/>
                <a:gd name="T117" fmla="*/ 44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5" h="629">
                  <a:moveTo>
                    <a:pt x="441" y="431"/>
                  </a:moveTo>
                  <a:cubicBezTo>
                    <a:pt x="440" y="430"/>
                    <a:pt x="439" y="430"/>
                    <a:pt x="438" y="429"/>
                  </a:cubicBezTo>
                  <a:cubicBezTo>
                    <a:pt x="436" y="428"/>
                    <a:pt x="434" y="428"/>
                    <a:pt x="432" y="427"/>
                  </a:cubicBezTo>
                  <a:cubicBezTo>
                    <a:pt x="421" y="425"/>
                    <a:pt x="410" y="421"/>
                    <a:pt x="400" y="418"/>
                  </a:cubicBezTo>
                  <a:cubicBezTo>
                    <a:pt x="397" y="417"/>
                    <a:pt x="393" y="416"/>
                    <a:pt x="390" y="414"/>
                  </a:cubicBezTo>
                  <a:cubicBezTo>
                    <a:pt x="381" y="409"/>
                    <a:pt x="371" y="404"/>
                    <a:pt x="360" y="399"/>
                  </a:cubicBezTo>
                  <a:cubicBezTo>
                    <a:pt x="358" y="398"/>
                    <a:pt x="355" y="397"/>
                    <a:pt x="353" y="395"/>
                  </a:cubicBezTo>
                  <a:cubicBezTo>
                    <a:pt x="338" y="386"/>
                    <a:pt x="322" y="378"/>
                    <a:pt x="307" y="368"/>
                  </a:cubicBezTo>
                  <a:cubicBezTo>
                    <a:pt x="305" y="367"/>
                    <a:pt x="303" y="366"/>
                    <a:pt x="301" y="365"/>
                  </a:cubicBezTo>
                  <a:cubicBezTo>
                    <a:pt x="299" y="364"/>
                    <a:pt x="297" y="363"/>
                    <a:pt x="295" y="361"/>
                  </a:cubicBezTo>
                  <a:cubicBezTo>
                    <a:pt x="290" y="355"/>
                    <a:pt x="284" y="351"/>
                    <a:pt x="278" y="346"/>
                  </a:cubicBezTo>
                  <a:cubicBezTo>
                    <a:pt x="267" y="337"/>
                    <a:pt x="257" y="327"/>
                    <a:pt x="247" y="318"/>
                  </a:cubicBezTo>
                  <a:cubicBezTo>
                    <a:pt x="247" y="317"/>
                    <a:pt x="246" y="317"/>
                    <a:pt x="246" y="316"/>
                  </a:cubicBezTo>
                  <a:cubicBezTo>
                    <a:pt x="237" y="307"/>
                    <a:pt x="229" y="297"/>
                    <a:pt x="219" y="289"/>
                  </a:cubicBezTo>
                  <a:cubicBezTo>
                    <a:pt x="216" y="286"/>
                    <a:pt x="214" y="283"/>
                    <a:pt x="211" y="280"/>
                  </a:cubicBezTo>
                  <a:cubicBezTo>
                    <a:pt x="209" y="278"/>
                    <a:pt x="207" y="275"/>
                    <a:pt x="205" y="272"/>
                  </a:cubicBezTo>
                  <a:cubicBezTo>
                    <a:pt x="201" y="267"/>
                    <a:pt x="200" y="261"/>
                    <a:pt x="201" y="255"/>
                  </a:cubicBezTo>
                  <a:cubicBezTo>
                    <a:pt x="201" y="252"/>
                    <a:pt x="202" y="249"/>
                    <a:pt x="202" y="247"/>
                  </a:cubicBezTo>
                  <a:cubicBezTo>
                    <a:pt x="203" y="243"/>
                    <a:pt x="203" y="239"/>
                    <a:pt x="202" y="235"/>
                  </a:cubicBezTo>
                  <a:cubicBezTo>
                    <a:pt x="201" y="232"/>
                    <a:pt x="201" y="230"/>
                    <a:pt x="200" y="227"/>
                  </a:cubicBezTo>
                  <a:cubicBezTo>
                    <a:pt x="200" y="226"/>
                    <a:pt x="200" y="225"/>
                    <a:pt x="200" y="224"/>
                  </a:cubicBezTo>
                  <a:cubicBezTo>
                    <a:pt x="199" y="217"/>
                    <a:pt x="204" y="211"/>
                    <a:pt x="210" y="210"/>
                  </a:cubicBezTo>
                  <a:cubicBezTo>
                    <a:pt x="212" y="210"/>
                    <a:pt x="214" y="210"/>
                    <a:pt x="215" y="210"/>
                  </a:cubicBezTo>
                  <a:cubicBezTo>
                    <a:pt x="219" y="210"/>
                    <a:pt x="222" y="211"/>
                    <a:pt x="225" y="211"/>
                  </a:cubicBezTo>
                  <a:cubicBezTo>
                    <a:pt x="229" y="211"/>
                    <a:pt x="232" y="211"/>
                    <a:pt x="235" y="211"/>
                  </a:cubicBezTo>
                  <a:cubicBezTo>
                    <a:pt x="239" y="211"/>
                    <a:pt x="243" y="210"/>
                    <a:pt x="247" y="208"/>
                  </a:cubicBezTo>
                  <a:cubicBezTo>
                    <a:pt x="248" y="208"/>
                    <a:pt x="249" y="207"/>
                    <a:pt x="250" y="207"/>
                  </a:cubicBezTo>
                  <a:cubicBezTo>
                    <a:pt x="257" y="202"/>
                    <a:pt x="265" y="200"/>
                    <a:pt x="274" y="202"/>
                  </a:cubicBezTo>
                  <a:cubicBezTo>
                    <a:pt x="275" y="202"/>
                    <a:pt x="276" y="203"/>
                    <a:pt x="277" y="203"/>
                  </a:cubicBezTo>
                  <a:cubicBezTo>
                    <a:pt x="286" y="204"/>
                    <a:pt x="295" y="203"/>
                    <a:pt x="304" y="201"/>
                  </a:cubicBezTo>
                  <a:cubicBezTo>
                    <a:pt x="308" y="200"/>
                    <a:pt x="311" y="199"/>
                    <a:pt x="314" y="196"/>
                  </a:cubicBezTo>
                  <a:cubicBezTo>
                    <a:pt x="318" y="192"/>
                    <a:pt x="322" y="188"/>
                    <a:pt x="326" y="184"/>
                  </a:cubicBezTo>
                  <a:cubicBezTo>
                    <a:pt x="328" y="182"/>
                    <a:pt x="328" y="178"/>
                    <a:pt x="326" y="176"/>
                  </a:cubicBezTo>
                  <a:cubicBezTo>
                    <a:pt x="321" y="172"/>
                    <a:pt x="317" y="168"/>
                    <a:pt x="313" y="163"/>
                  </a:cubicBezTo>
                  <a:cubicBezTo>
                    <a:pt x="311" y="162"/>
                    <a:pt x="309" y="161"/>
                    <a:pt x="307" y="160"/>
                  </a:cubicBezTo>
                  <a:cubicBezTo>
                    <a:pt x="303" y="157"/>
                    <a:pt x="299" y="156"/>
                    <a:pt x="294" y="158"/>
                  </a:cubicBezTo>
                  <a:cubicBezTo>
                    <a:pt x="284" y="161"/>
                    <a:pt x="274" y="163"/>
                    <a:pt x="263" y="165"/>
                  </a:cubicBezTo>
                  <a:cubicBezTo>
                    <a:pt x="258" y="165"/>
                    <a:pt x="252" y="166"/>
                    <a:pt x="247" y="167"/>
                  </a:cubicBezTo>
                  <a:cubicBezTo>
                    <a:pt x="241" y="168"/>
                    <a:pt x="235" y="170"/>
                    <a:pt x="229" y="172"/>
                  </a:cubicBezTo>
                  <a:cubicBezTo>
                    <a:pt x="225" y="174"/>
                    <a:pt x="221" y="176"/>
                    <a:pt x="217" y="178"/>
                  </a:cubicBezTo>
                  <a:cubicBezTo>
                    <a:pt x="215" y="179"/>
                    <a:pt x="214" y="179"/>
                    <a:pt x="212" y="180"/>
                  </a:cubicBezTo>
                  <a:cubicBezTo>
                    <a:pt x="204" y="181"/>
                    <a:pt x="198" y="176"/>
                    <a:pt x="199" y="167"/>
                  </a:cubicBezTo>
                  <a:cubicBezTo>
                    <a:pt x="199" y="164"/>
                    <a:pt x="200" y="162"/>
                    <a:pt x="200" y="159"/>
                  </a:cubicBezTo>
                  <a:cubicBezTo>
                    <a:pt x="201" y="154"/>
                    <a:pt x="202" y="149"/>
                    <a:pt x="201" y="144"/>
                  </a:cubicBezTo>
                  <a:cubicBezTo>
                    <a:pt x="201" y="141"/>
                    <a:pt x="200" y="138"/>
                    <a:pt x="200" y="136"/>
                  </a:cubicBezTo>
                  <a:cubicBezTo>
                    <a:pt x="200" y="130"/>
                    <a:pt x="200" y="123"/>
                    <a:pt x="201" y="117"/>
                  </a:cubicBezTo>
                  <a:cubicBezTo>
                    <a:pt x="202" y="115"/>
                    <a:pt x="202" y="113"/>
                    <a:pt x="202" y="111"/>
                  </a:cubicBezTo>
                  <a:cubicBezTo>
                    <a:pt x="204" y="104"/>
                    <a:pt x="205" y="96"/>
                    <a:pt x="204" y="89"/>
                  </a:cubicBezTo>
                  <a:cubicBezTo>
                    <a:pt x="204" y="84"/>
                    <a:pt x="204" y="78"/>
                    <a:pt x="204" y="72"/>
                  </a:cubicBezTo>
                  <a:cubicBezTo>
                    <a:pt x="204" y="72"/>
                    <a:pt x="204" y="72"/>
                    <a:pt x="204" y="72"/>
                  </a:cubicBezTo>
                  <a:cubicBezTo>
                    <a:pt x="204" y="63"/>
                    <a:pt x="203" y="55"/>
                    <a:pt x="203" y="46"/>
                  </a:cubicBezTo>
                  <a:cubicBezTo>
                    <a:pt x="203" y="41"/>
                    <a:pt x="201" y="37"/>
                    <a:pt x="199" y="33"/>
                  </a:cubicBezTo>
                  <a:cubicBezTo>
                    <a:pt x="194" y="27"/>
                    <a:pt x="190" y="22"/>
                    <a:pt x="185" y="16"/>
                  </a:cubicBezTo>
                  <a:cubicBezTo>
                    <a:pt x="183" y="13"/>
                    <a:pt x="180" y="10"/>
                    <a:pt x="178" y="7"/>
                  </a:cubicBezTo>
                  <a:cubicBezTo>
                    <a:pt x="176" y="6"/>
                    <a:pt x="174" y="4"/>
                    <a:pt x="172" y="3"/>
                  </a:cubicBezTo>
                  <a:cubicBezTo>
                    <a:pt x="167" y="0"/>
                    <a:pt x="161" y="1"/>
                    <a:pt x="157" y="4"/>
                  </a:cubicBezTo>
                  <a:cubicBezTo>
                    <a:pt x="153" y="7"/>
                    <a:pt x="150" y="10"/>
                    <a:pt x="147" y="14"/>
                  </a:cubicBezTo>
                  <a:cubicBezTo>
                    <a:pt x="144" y="18"/>
                    <a:pt x="142" y="23"/>
                    <a:pt x="141" y="29"/>
                  </a:cubicBezTo>
                  <a:cubicBezTo>
                    <a:pt x="140" y="33"/>
                    <a:pt x="140" y="37"/>
                    <a:pt x="141" y="41"/>
                  </a:cubicBezTo>
                  <a:cubicBezTo>
                    <a:pt x="141" y="43"/>
                    <a:pt x="142" y="46"/>
                    <a:pt x="143" y="49"/>
                  </a:cubicBezTo>
                  <a:cubicBezTo>
                    <a:pt x="144" y="51"/>
                    <a:pt x="146" y="53"/>
                    <a:pt x="148" y="56"/>
                  </a:cubicBezTo>
                  <a:cubicBezTo>
                    <a:pt x="149" y="58"/>
                    <a:pt x="151" y="62"/>
                    <a:pt x="151" y="65"/>
                  </a:cubicBezTo>
                  <a:cubicBezTo>
                    <a:pt x="152" y="68"/>
                    <a:pt x="152" y="70"/>
                    <a:pt x="153" y="73"/>
                  </a:cubicBezTo>
                  <a:cubicBezTo>
                    <a:pt x="154" y="85"/>
                    <a:pt x="156" y="96"/>
                    <a:pt x="156" y="108"/>
                  </a:cubicBezTo>
                  <a:cubicBezTo>
                    <a:pt x="156" y="116"/>
                    <a:pt x="156" y="124"/>
                    <a:pt x="157" y="132"/>
                  </a:cubicBezTo>
                  <a:cubicBezTo>
                    <a:pt x="157" y="143"/>
                    <a:pt x="158" y="155"/>
                    <a:pt x="161" y="167"/>
                  </a:cubicBezTo>
                  <a:cubicBezTo>
                    <a:pt x="161" y="169"/>
                    <a:pt x="161" y="172"/>
                    <a:pt x="162" y="175"/>
                  </a:cubicBezTo>
                  <a:cubicBezTo>
                    <a:pt x="162" y="180"/>
                    <a:pt x="159" y="183"/>
                    <a:pt x="156" y="186"/>
                  </a:cubicBezTo>
                  <a:cubicBezTo>
                    <a:pt x="154" y="187"/>
                    <a:pt x="152" y="188"/>
                    <a:pt x="150" y="189"/>
                  </a:cubicBezTo>
                  <a:cubicBezTo>
                    <a:pt x="145" y="191"/>
                    <a:pt x="140" y="193"/>
                    <a:pt x="135" y="194"/>
                  </a:cubicBezTo>
                  <a:cubicBezTo>
                    <a:pt x="117" y="200"/>
                    <a:pt x="98" y="204"/>
                    <a:pt x="78" y="204"/>
                  </a:cubicBezTo>
                  <a:cubicBezTo>
                    <a:pt x="75" y="204"/>
                    <a:pt x="72" y="204"/>
                    <a:pt x="69" y="204"/>
                  </a:cubicBezTo>
                  <a:cubicBezTo>
                    <a:pt x="62" y="205"/>
                    <a:pt x="55" y="205"/>
                    <a:pt x="48" y="208"/>
                  </a:cubicBezTo>
                  <a:cubicBezTo>
                    <a:pt x="44" y="209"/>
                    <a:pt x="39" y="210"/>
                    <a:pt x="35" y="210"/>
                  </a:cubicBezTo>
                  <a:cubicBezTo>
                    <a:pt x="33" y="210"/>
                    <a:pt x="30" y="210"/>
                    <a:pt x="28" y="211"/>
                  </a:cubicBezTo>
                  <a:cubicBezTo>
                    <a:pt x="26" y="211"/>
                    <a:pt x="24" y="212"/>
                    <a:pt x="22" y="213"/>
                  </a:cubicBezTo>
                  <a:cubicBezTo>
                    <a:pt x="18" y="214"/>
                    <a:pt x="15" y="219"/>
                    <a:pt x="16" y="224"/>
                  </a:cubicBezTo>
                  <a:cubicBezTo>
                    <a:pt x="16" y="230"/>
                    <a:pt x="21" y="235"/>
                    <a:pt x="27" y="236"/>
                  </a:cubicBezTo>
                  <a:cubicBezTo>
                    <a:pt x="31" y="237"/>
                    <a:pt x="35" y="237"/>
                    <a:pt x="39" y="237"/>
                  </a:cubicBezTo>
                  <a:cubicBezTo>
                    <a:pt x="43" y="238"/>
                    <a:pt x="46" y="239"/>
                    <a:pt x="50" y="241"/>
                  </a:cubicBezTo>
                  <a:cubicBezTo>
                    <a:pt x="53" y="242"/>
                    <a:pt x="56" y="244"/>
                    <a:pt x="59" y="246"/>
                  </a:cubicBezTo>
                  <a:cubicBezTo>
                    <a:pt x="62" y="247"/>
                    <a:pt x="66" y="248"/>
                    <a:pt x="70" y="247"/>
                  </a:cubicBezTo>
                  <a:cubicBezTo>
                    <a:pt x="72" y="246"/>
                    <a:pt x="74" y="246"/>
                    <a:pt x="76" y="245"/>
                  </a:cubicBezTo>
                  <a:cubicBezTo>
                    <a:pt x="80" y="243"/>
                    <a:pt x="82" y="242"/>
                    <a:pt x="85" y="240"/>
                  </a:cubicBezTo>
                  <a:cubicBezTo>
                    <a:pt x="89" y="238"/>
                    <a:pt x="94" y="237"/>
                    <a:pt x="98" y="237"/>
                  </a:cubicBezTo>
                  <a:cubicBezTo>
                    <a:pt x="100" y="237"/>
                    <a:pt x="102" y="237"/>
                    <a:pt x="103" y="237"/>
                  </a:cubicBezTo>
                  <a:cubicBezTo>
                    <a:pt x="108" y="238"/>
                    <a:pt x="112" y="237"/>
                    <a:pt x="117" y="235"/>
                  </a:cubicBezTo>
                  <a:cubicBezTo>
                    <a:pt x="123" y="233"/>
                    <a:pt x="129" y="231"/>
                    <a:pt x="135" y="229"/>
                  </a:cubicBezTo>
                  <a:cubicBezTo>
                    <a:pt x="137" y="228"/>
                    <a:pt x="139" y="228"/>
                    <a:pt x="140" y="227"/>
                  </a:cubicBezTo>
                  <a:cubicBezTo>
                    <a:pt x="144" y="227"/>
                    <a:pt x="147" y="228"/>
                    <a:pt x="149" y="230"/>
                  </a:cubicBezTo>
                  <a:cubicBezTo>
                    <a:pt x="152" y="233"/>
                    <a:pt x="152" y="236"/>
                    <a:pt x="151" y="240"/>
                  </a:cubicBezTo>
                  <a:cubicBezTo>
                    <a:pt x="151" y="242"/>
                    <a:pt x="150" y="244"/>
                    <a:pt x="149" y="246"/>
                  </a:cubicBezTo>
                  <a:cubicBezTo>
                    <a:pt x="146" y="251"/>
                    <a:pt x="142" y="256"/>
                    <a:pt x="139" y="261"/>
                  </a:cubicBezTo>
                  <a:cubicBezTo>
                    <a:pt x="134" y="268"/>
                    <a:pt x="130" y="274"/>
                    <a:pt x="126" y="281"/>
                  </a:cubicBezTo>
                  <a:cubicBezTo>
                    <a:pt x="123" y="286"/>
                    <a:pt x="120" y="290"/>
                    <a:pt x="116" y="294"/>
                  </a:cubicBezTo>
                  <a:cubicBezTo>
                    <a:pt x="109" y="301"/>
                    <a:pt x="103" y="309"/>
                    <a:pt x="99" y="317"/>
                  </a:cubicBezTo>
                  <a:cubicBezTo>
                    <a:pt x="95" y="322"/>
                    <a:pt x="92" y="327"/>
                    <a:pt x="87" y="331"/>
                  </a:cubicBezTo>
                  <a:cubicBezTo>
                    <a:pt x="84" y="334"/>
                    <a:pt x="81" y="337"/>
                    <a:pt x="78" y="341"/>
                  </a:cubicBezTo>
                  <a:cubicBezTo>
                    <a:pt x="70" y="350"/>
                    <a:pt x="62" y="358"/>
                    <a:pt x="54" y="367"/>
                  </a:cubicBezTo>
                  <a:cubicBezTo>
                    <a:pt x="51" y="370"/>
                    <a:pt x="47" y="374"/>
                    <a:pt x="44" y="378"/>
                  </a:cubicBezTo>
                  <a:cubicBezTo>
                    <a:pt x="40" y="383"/>
                    <a:pt x="36" y="387"/>
                    <a:pt x="31" y="391"/>
                  </a:cubicBezTo>
                  <a:cubicBezTo>
                    <a:pt x="28" y="394"/>
                    <a:pt x="25" y="396"/>
                    <a:pt x="23" y="400"/>
                  </a:cubicBezTo>
                  <a:cubicBezTo>
                    <a:pt x="20" y="405"/>
                    <a:pt x="16" y="409"/>
                    <a:pt x="11" y="414"/>
                  </a:cubicBezTo>
                  <a:cubicBezTo>
                    <a:pt x="8" y="417"/>
                    <a:pt x="4" y="421"/>
                    <a:pt x="2" y="426"/>
                  </a:cubicBezTo>
                  <a:cubicBezTo>
                    <a:pt x="1" y="427"/>
                    <a:pt x="1" y="429"/>
                    <a:pt x="1" y="430"/>
                  </a:cubicBezTo>
                  <a:cubicBezTo>
                    <a:pt x="0" y="432"/>
                    <a:pt x="2" y="434"/>
                    <a:pt x="4" y="434"/>
                  </a:cubicBezTo>
                  <a:cubicBezTo>
                    <a:pt x="5" y="434"/>
                    <a:pt x="6" y="434"/>
                    <a:pt x="7" y="434"/>
                  </a:cubicBezTo>
                  <a:cubicBezTo>
                    <a:pt x="15" y="431"/>
                    <a:pt x="22" y="428"/>
                    <a:pt x="28" y="424"/>
                  </a:cubicBezTo>
                  <a:cubicBezTo>
                    <a:pt x="34" y="421"/>
                    <a:pt x="39" y="418"/>
                    <a:pt x="45" y="416"/>
                  </a:cubicBezTo>
                  <a:cubicBezTo>
                    <a:pt x="48" y="414"/>
                    <a:pt x="52" y="412"/>
                    <a:pt x="55" y="410"/>
                  </a:cubicBezTo>
                  <a:cubicBezTo>
                    <a:pt x="63" y="403"/>
                    <a:pt x="72" y="397"/>
                    <a:pt x="81" y="392"/>
                  </a:cubicBezTo>
                  <a:cubicBezTo>
                    <a:pt x="93" y="387"/>
                    <a:pt x="103" y="379"/>
                    <a:pt x="111" y="368"/>
                  </a:cubicBezTo>
                  <a:cubicBezTo>
                    <a:pt x="114" y="364"/>
                    <a:pt x="117" y="360"/>
                    <a:pt x="121" y="357"/>
                  </a:cubicBezTo>
                  <a:cubicBezTo>
                    <a:pt x="129" y="350"/>
                    <a:pt x="136" y="342"/>
                    <a:pt x="141" y="333"/>
                  </a:cubicBezTo>
                  <a:cubicBezTo>
                    <a:pt x="143" y="329"/>
                    <a:pt x="149" y="328"/>
                    <a:pt x="153" y="330"/>
                  </a:cubicBezTo>
                  <a:cubicBezTo>
                    <a:pt x="154" y="331"/>
                    <a:pt x="155" y="332"/>
                    <a:pt x="156" y="332"/>
                  </a:cubicBezTo>
                  <a:cubicBezTo>
                    <a:pt x="157" y="334"/>
                    <a:pt x="159" y="336"/>
                    <a:pt x="160" y="338"/>
                  </a:cubicBezTo>
                  <a:cubicBezTo>
                    <a:pt x="161" y="341"/>
                    <a:pt x="162" y="345"/>
                    <a:pt x="162" y="349"/>
                  </a:cubicBezTo>
                  <a:cubicBezTo>
                    <a:pt x="162" y="356"/>
                    <a:pt x="162" y="363"/>
                    <a:pt x="162" y="369"/>
                  </a:cubicBezTo>
                  <a:cubicBezTo>
                    <a:pt x="163" y="379"/>
                    <a:pt x="162" y="389"/>
                    <a:pt x="159" y="399"/>
                  </a:cubicBezTo>
                  <a:cubicBezTo>
                    <a:pt x="157" y="408"/>
                    <a:pt x="156" y="418"/>
                    <a:pt x="156" y="427"/>
                  </a:cubicBezTo>
                  <a:cubicBezTo>
                    <a:pt x="156" y="434"/>
                    <a:pt x="155" y="441"/>
                    <a:pt x="154" y="447"/>
                  </a:cubicBezTo>
                  <a:cubicBezTo>
                    <a:pt x="154" y="454"/>
                    <a:pt x="153" y="460"/>
                    <a:pt x="155" y="466"/>
                  </a:cubicBezTo>
                  <a:cubicBezTo>
                    <a:pt x="156" y="473"/>
                    <a:pt x="155" y="479"/>
                    <a:pt x="153" y="486"/>
                  </a:cubicBezTo>
                  <a:cubicBezTo>
                    <a:pt x="152" y="488"/>
                    <a:pt x="152" y="490"/>
                    <a:pt x="151" y="492"/>
                  </a:cubicBezTo>
                  <a:cubicBezTo>
                    <a:pt x="150" y="495"/>
                    <a:pt x="150" y="499"/>
                    <a:pt x="151" y="502"/>
                  </a:cubicBezTo>
                  <a:cubicBezTo>
                    <a:pt x="152" y="505"/>
                    <a:pt x="153" y="508"/>
                    <a:pt x="154" y="512"/>
                  </a:cubicBezTo>
                  <a:cubicBezTo>
                    <a:pt x="155" y="517"/>
                    <a:pt x="154" y="522"/>
                    <a:pt x="152" y="526"/>
                  </a:cubicBezTo>
                  <a:cubicBezTo>
                    <a:pt x="151" y="528"/>
                    <a:pt x="150" y="530"/>
                    <a:pt x="148" y="532"/>
                  </a:cubicBezTo>
                  <a:cubicBezTo>
                    <a:pt x="146" y="535"/>
                    <a:pt x="143" y="537"/>
                    <a:pt x="139" y="538"/>
                  </a:cubicBezTo>
                  <a:cubicBezTo>
                    <a:pt x="132" y="539"/>
                    <a:pt x="125" y="540"/>
                    <a:pt x="119" y="540"/>
                  </a:cubicBezTo>
                  <a:cubicBezTo>
                    <a:pt x="116" y="539"/>
                    <a:pt x="113" y="539"/>
                    <a:pt x="110" y="539"/>
                  </a:cubicBezTo>
                  <a:cubicBezTo>
                    <a:pt x="107" y="539"/>
                    <a:pt x="105" y="540"/>
                    <a:pt x="103" y="543"/>
                  </a:cubicBezTo>
                  <a:cubicBezTo>
                    <a:pt x="102" y="546"/>
                    <a:pt x="102" y="550"/>
                    <a:pt x="103" y="552"/>
                  </a:cubicBezTo>
                  <a:cubicBezTo>
                    <a:pt x="104" y="553"/>
                    <a:pt x="105" y="554"/>
                    <a:pt x="105" y="555"/>
                  </a:cubicBezTo>
                  <a:cubicBezTo>
                    <a:pt x="108" y="558"/>
                    <a:pt x="110" y="560"/>
                    <a:pt x="112" y="562"/>
                  </a:cubicBezTo>
                  <a:cubicBezTo>
                    <a:pt x="115" y="565"/>
                    <a:pt x="117" y="568"/>
                    <a:pt x="119" y="572"/>
                  </a:cubicBezTo>
                  <a:cubicBezTo>
                    <a:pt x="123" y="577"/>
                    <a:pt x="126" y="583"/>
                    <a:pt x="128" y="590"/>
                  </a:cubicBezTo>
                  <a:cubicBezTo>
                    <a:pt x="132" y="600"/>
                    <a:pt x="136" y="610"/>
                    <a:pt x="142" y="620"/>
                  </a:cubicBezTo>
                  <a:cubicBezTo>
                    <a:pt x="143" y="622"/>
                    <a:pt x="144" y="623"/>
                    <a:pt x="145" y="624"/>
                  </a:cubicBezTo>
                  <a:cubicBezTo>
                    <a:pt x="147" y="627"/>
                    <a:pt x="151" y="629"/>
                    <a:pt x="155" y="628"/>
                  </a:cubicBezTo>
                  <a:cubicBezTo>
                    <a:pt x="158" y="627"/>
                    <a:pt x="160" y="626"/>
                    <a:pt x="162" y="624"/>
                  </a:cubicBezTo>
                  <a:cubicBezTo>
                    <a:pt x="166" y="622"/>
                    <a:pt x="168" y="619"/>
                    <a:pt x="170" y="616"/>
                  </a:cubicBezTo>
                  <a:cubicBezTo>
                    <a:pt x="176" y="608"/>
                    <a:pt x="180" y="599"/>
                    <a:pt x="184" y="591"/>
                  </a:cubicBezTo>
                  <a:cubicBezTo>
                    <a:pt x="187" y="584"/>
                    <a:pt x="188" y="577"/>
                    <a:pt x="189" y="570"/>
                  </a:cubicBezTo>
                  <a:cubicBezTo>
                    <a:pt x="190" y="566"/>
                    <a:pt x="190" y="562"/>
                    <a:pt x="190" y="558"/>
                  </a:cubicBezTo>
                  <a:cubicBezTo>
                    <a:pt x="191" y="547"/>
                    <a:pt x="191" y="537"/>
                    <a:pt x="191" y="526"/>
                  </a:cubicBezTo>
                  <a:cubicBezTo>
                    <a:pt x="191" y="524"/>
                    <a:pt x="192" y="523"/>
                    <a:pt x="191" y="521"/>
                  </a:cubicBezTo>
                  <a:cubicBezTo>
                    <a:pt x="190" y="512"/>
                    <a:pt x="190" y="502"/>
                    <a:pt x="190" y="493"/>
                  </a:cubicBezTo>
                  <a:cubicBezTo>
                    <a:pt x="190" y="490"/>
                    <a:pt x="189" y="487"/>
                    <a:pt x="188" y="485"/>
                  </a:cubicBezTo>
                  <a:cubicBezTo>
                    <a:pt x="186" y="482"/>
                    <a:pt x="184" y="479"/>
                    <a:pt x="182" y="476"/>
                  </a:cubicBezTo>
                  <a:cubicBezTo>
                    <a:pt x="181" y="474"/>
                    <a:pt x="181" y="472"/>
                    <a:pt x="183" y="470"/>
                  </a:cubicBezTo>
                  <a:cubicBezTo>
                    <a:pt x="185" y="467"/>
                    <a:pt x="187" y="465"/>
                    <a:pt x="189" y="462"/>
                  </a:cubicBezTo>
                  <a:cubicBezTo>
                    <a:pt x="191" y="459"/>
                    <a:pt x="192" y="456"/>
                    <a:pt x="192" y="453"/>
                  </a:cubicBezTo>
                  <a:cubicBezTo>
                    <a:pt x="192" y="449"/>
                    <a:pt x="191" y="445"/>
                    <a:pt x="191" y="441"/>
                  </a:cubicBezTo>
                  <a:cubicBezTo>
                    <a:pt x="190" y="435"/>
                    <a:pt x="189" y="429"/>
                    <a:pt x="190" y="423"/>
                  </a:cubicBezTo>
                  <a:cubicBezTo>
                    <a:pt x="192" y="412"/>
                    <a:pt x="192" y="402"/>
                    <a:pt x="190" y="392"/>
                  </a:cubicBezTo>
                  <a:cubicBezTo>
                    <a:pt x="190" y="386"/>
                    <a:pt x="189" y="380"/>
                    <a:pt x="189" y="374"/>
                  </a:cubicBezTo>
                  <a:cubicBezTo>
                    <a:pt x="189" y="371"/>
                    <a:pt x="189" y="368"/>
                    <a:pt x="190" y="366"/>
                  </a:cubicBezTo>
                  <a:cubicBezTo>
                    <a:pt x="190" y="364"/>
                    <a:pt x="191" y="363"/>
                    <a:pt x="192" y="361"/>
                  </a:cubicBezTo>
                  <a:cubicBezTo>
                    <a:pt x="193" y="359"/>
                    <a:pt x="197" y="358"/>
                    <a:pt x="199" y="359"/>
                  </a:cubicBezTo>
                  <a:cubicBezTo>
                    <a:pt x="200" y="359"/>
                    <a:pt x="202" y="360"/>
                    <a:pt x="203" y="361"/>
                  </a:cubicBezTo>
                  <a:cubicBezTo>
                    <a:pt x="205" y="363"/>
                    <a:pt x="207" y="365"/>
                    <a:pt x="209" y="367"/>
                  </a:cubicBezTo>
                  <a:cubicBezTo>
                    <a:pt x="214" y="374"/>
                    <a:pt x="221" y="381"/>
                    <a:pt x="227" y="387"/>
                  </a:cubicBezTo>
                  <a:cubicBezTo>
                    <a:pt x="232" y="391"/>
                    <a:pt x="236" y="395"/>
                    <a:pt x="241" y="399"/>
                  </a:cubicBezTo>
                  <a:cubicBezTo>
                    <a:pt x="252" y="410"/>
                    <a:pt x="264" y="421"/>
                    <a:pt x="276" y="430"/>
                  </a:cubicBezTo>
                  <a:cubicBezTo>
                    <a:pt x="281" y="433"/>
                    <a:pt x="285" y="437"/>
                    <a:pt x="288" y="441"/>
                  </a:cubicBezTo>
                  <a:cubicBezTo>
                    <a:pt x="291" y="444"/>
                    <a:pt x="293" y="446"/>
                    <a:pt x="295" y="449"/>
                  </a:cubicBezTo>
                  <a:cubicBezTo>
                    <a:pt x="300" y="456"/>
                    <a:pt x="307" y="461"/>
                    <a:pt x="314" y="465"/>
                  </a:cubicBezTo>
                  <a:cubicBezTo>
                    <a:pt x="317" y="467"/>
                    <a:pt x="320" y="468"/>
                    <a:pt x="323" y="469"/>
                  </a:cubicBezTo>
                  <a:cubicBezTo>
                    <a:pt x="328" y="471"/>
                    <a:pt x="333" y="471"/>
                    <a:pt x="338" y="470"/>
                  </a:cubicBezTo>
                  <a:cubicBezTo>
                    <a:pt x="342" y="469"/>
                    <a:pt x="346" y="467"/>
                    <a:pt x="350" y="465"/>
                  </a:cubicBezTo>
                  <a:cubicBezTo>
                    <a:pt x="360" y="460"/>
                    <a:pt x="370" y="456"/>
                    <a:pt x="380" y="453"/>
                  </a:cubicBezTo>
                  <a:cubicBezTo>
                    <a:pt x="384" y="452"/>
                    <a:pt x="387" y="451"/>
                    <a:pt x="391" y="450"/>
                  </a:cubicBezTo>
                  <a:cubicBezTo>
                    <a:pt x="402" y="447"/>
                    <a:pt x="414" y="445"/>
                    <a:pt x="426" y="445"/>
                  </a:cubicBezTo>
                  <a:cubicBezTo>
                    <a:pt x="429" y="445"/>
                    <a:pt x="432" y="444"/>
                    <a:pt x="436" y="444"/>
                  </a:cubicBezTo>
                  <a:cubicBezTo>
                    <a:pt x="438" y="443"/>
                    <a:pt x="440" y="442"/>
                    <a:pt x="442" y="441"/>
                  </a:cubicBezTo>
                  <a:cubicBezTo>
                    <a:pt x="445" y="438"/>
                    <a:pt x="445" y="433"/>
                    <a:pt x="441" y="4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3" name="文本框 72">
            <a:extLst>
              <a:ext uri="{FF2B5EF4-FFF2-40B4-BE49-F238E27FC236}">
                <a16:creationId xmlns:a16="http://schemas.microsoft.com/office/drawing/2014/main" id="{77512502-7478-4A8F-9B6E-7E3E6D2C7059}"/>
              </a:ext>
            </a:extLst>
          </p:cNvPr>
          <p:cNvSpPr txBox="1"/>
          <p:nvPr/>
        </p:nvSpPr>
        <p:spPr>
          <a:xfrm>
            <a:off x="862841" y="526316"/>
            <a:ext cx="5349115" cy="830997"/>
          </a:xfrm>
          <a:prstGeom prst="rect">
            <a:avLst/>
          </a:prstGeom>
          <a:solidFill>
            <a:srgbClr val="C00000"/>
          </a:solidFill>
        </p:spPr>
        <p:txBody>
          <a:bodyPr wrap="square" rtlCol="0">
            <a:spAutoFit/>
          </a:bodyPr>
          <a:lstStyle/>
          <a:p>
            <a:r>
              <a:rPr lang="en-US" altLang="zh-CN" sz="2400" dirty="0">
                <a:solidFill>
                  <a:schemeClr val="bg1"/>
                </a:solidFill>
              </a:rPr>
              <a:t>Chinese Calligraphy Styles</a:t>
            </a:r>
          </a:p>
          <a:p>
            <a:r>
              <a:rPr lang="zh-CN" altLang="en-US" sz="2400" dirty="0">
                <a:solidFill>
                  <a:schemeClr val="bg1"/>
                </a:solidFill>
                <a:latin typeface="方正粗黑宋简体" panose="02000000000000000000" pitchFamily="2" charset="-122"/>
                <a:ea typeface="方正粗黑宋简体" panose="02000000000000000000" pitchFamily="2" charset="-122"/>
              </a:rPr>
              <a:t>书体</a:t>
            </a:r>
            <a:r>
              <a:rPr lang="zh-CN" altLang="en-US" sz="2400" dirty="0">
                <a:solidFill>
                  <a:schemeClr val="bg1"/>
                </a:solidFill>
              </a:rPr>
              <a:t>（</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tǐ</a:t>
            </a:r>
            <a:r>
              <a:rPr lang="zh-CN" altLang="en-US" sz="2400" dirty="0">
                <a:solidFill>
                  <a:schemeClr val="bg1"/>
                </a:solidFill>
              </a:rPr>
              <a:t>）</a:t>
            </a:r>
            <a:r>
              <a:rPr lang="en-US" altLang="zh-CN" sz="2400" dirty="0">
                <a:solidFill>
                  <a:schemeClr val="bg1"/>
                </a:solidFill>
              </a:rPr>
              <a:t>- Genres</a:t>
            </a:r>
            <a:endParaRPr lang="zh-CN" altLang="en-US" sz="2400" dirty="0">
              <a:solidFill>
                <a:schemeClr val="bg1"/>
              </a:solidFill>
            </a:endParaRPr>
          </a:p>
        </p:txBody>
      </p:sp>
      <p:pic>
        <p:nvPicPr>
          <p:cNvPr id="74" name="图片 73">
            <a:extLst>
              <a:ext uri="{FF2B5EF4-FFF2-40B4-BE49-F238E27FC236}">
                <a16:creationId xmlns:a16="http://schemas.microsoft.com/office/drawing/2014/main" id="{5CE929E1-734C-43FC-A8FE-482242F08D09}"/>
              </a:ext>
            </a:extLst>
          </p:cNvPr>
          <p:cNvPicPr>
            <a:picLocks noChangeAspect="1"/>
          </p:cNvPicPr>
          <p:nvPr/>
        </p:nvPicPr>
        <p:blipFill rotWithShape="1">
          <a:blip r:embed="rId2"/>
          <a:srcRect l="3186" t="28331" r="81918" b="46554"/>
          <a:stretch/>
        </p:blipFill>
        <p:spPr>
          <a:xfrm>
            <a:off x="376024" y="2029421"/>
            <a:ext cx="840668" cy="837065"/>
          </a:xfrm>
          <a:prstGeom prst="rect">
            <a:avLst/>
          </a:prstGeom>
        </p:spPr>
      </p:pic>
      <p:pic>
        <p:nvPicPr>
          <p:cNvPr id="75" name="图片 74">
            <a:extLst>
              <a:ext uri="{FF2B5EF4-FFF2-40B4-BE49-F238E27FC236}">
                <a16:creationId xmlns:a16="http://schemas.microsoft.com/office/drawing/2014/main" id="{3790BD4D-6F5B-4B51-9DD1-31443F718147}"/>
              </a:ext>
            </a:extLst>
          </p:cNvPr>
          <p:cNvPicPr>
            <a:picLocks noChangeAspect="1"/>
          </p:cNvPicPr>
          <p:nvPr/>
        </p:nvPicPr>
        <p:blipFill rotWithShape="1">
          <a:blip r:embed="rId2"/>
          <a:srcRect l="18776" t="28331" r="59432" b="51877"/>
          <a:stretch/>
        </p:blipFill>
        <p:spPr>
          <a:xfrm>
            <a:off x="101499" y="3362567"/>
            <a:ext cx="1229834" cy="659647"/>
          </a:xfrm>
          <a:prstGeom prst="rect">
            <a:avLst/>
          </a:prstGeom>
        </p:spPr>
      </p:pic>
      <p:pic>
        <p:nvPicPr>
          <p:cNvPr id="76" name="图片 75">
            <a:extLst>
              <a:ext uri="{FF2B5EF4-FFF2-40B4-BE49-F238E27FC236}">
                <a16:creationId xmlns:a16="http://schemas.microsoft.com/office/drawing/2014/main" id="{212258C6-1D32-4367-A249-9B5176A4D88B}"/>
              </a:ext>
            </a:extLst>
          </p:cNvPr>
          <p:cNvPicPr>
            <a:picLocks noChangeAspect="1"/>
          </p:cNvPicPr>
          <p:nvPr/>
        </p:nvPicPr>
        <p:blipFill rotWithShape="1">
          <a:blip r:embed="rId2"/>
          <a:srcRect l="41947" t="26667" r="39192" b="51877"/>
          <a:stretch/>
        </p:blipFill>
        <p:spPr>
          <a:xfrm>
            <a:off x="264147" y="4825377"/>
            <a:ext cx="1064422" cy="715111"/>
          </a:xfrm>
          <a:prstGeom prst="rect">
            <a:avLst/>
          </a:prstGeom>
        </p:spPr>
      </p:pic>
      <p:pic>
        <p:nvPicPr>
          <p:cNvPr id="77" name="图片 76">
            <a:extLst>
              <a:ext uri="{FF2B5EF4-FFF2-40B4-BE49-F238E27FC236}">
                <a16:creationId xmlns:a16="http://schemas.microsoft.com/office/drawing/2014/main" id="{45879284-E60F-4E72-A218-DDB12BB84E07}"/>
              </a:ext>
            </a:extLst>
          </p:cNvPr>
          <p:cNvPicPr>
            <a:picLocks noChangeAspect="1"/>
          </p:cNvPicPr>
          <p:nvPr/>
        </p:nvPicPr>
        <p:blipFill rotWithShape="1">
          <a:blip r:embed="rId2"/>
          <a:srcRect l="72691" t="25889" r="3687" b="48996"/>
          <a:stretch/>
        </p:blipFill>
        <p:spPr>
          <a:xfrm>
            <a:off x="5961895" y="2082291"/>
            <a:ext cx="1333103" cy="837065"/>
          </a:xfrm>
          <a:prstGeom prst="rect">
            <a:avLst/>
          </a:prstGeom>
        </p:spPr>
      </p:pic>
      <p:pic>
        <p:nvPicPr>
          <p:cNvPr id="78" name="图片 77">
            <a:extLst>
              <a:ext uri="{FF2B5EF4-FFF2-40B4-BE49-F238E27FC236}">
                <a16:creationId xmlns:a16="http://schemas.microsoft.com/office/drawing/2014/main" id="{D5A40B40-507F-4609-91FD-8A2CE57B66FB}"/>
              </a:ext>
            </a:extLst>
          </p:cNvPr>
          <p:cNvPicPr>
            <a:picLocks noChangeAspect="1"/>
          </p:cNvPicPr>
          <p:nvPr/>
        </p:nvPicPr>
        <p:blipFill rotWithShape="1">
          <a:blip r:embed="rId2"/>
          <a:srcRect l="3279" t="76461" r="74304" b="-1576"/>
          <a:stretch/>
        </p:blipFill>
        <p:spPr>
          <a:xfrm>
            <a:off x="5932629" y="3305784"/>
            <a:ext cx="1265023" cy="837065"/>
          </a:xfrm>
          <a:prstGeom prst="rect">
            <a:avLst/>
          </a:prstGeom>
        </p:spPr>
      </p:pic>
      <p:pic>
        <p:nvPicPr>
          <p:cNvPr id="79" name="图片 78">
            <a:extLst>
              <a:ext uri="{FF2B5EF4-FFF2-40B4-BE49-F238E27FC236}">
                <a16:creationId xmlns:a16="http://schemas.microsoft.com/office/drawing/2014/main" id="{14954DBE-4C44-43CE-91D2-B718108F1033}"/>
              </a:ext>
            </a:extLst>
          </p:cNvPr>
          <p:cNvPicPr>
            <a:picLocks noChangeAspect="1"/>
          </p:cNvPicPr>
          <p:nvPr/>
        </p:nvPicPr>
        <p:blipFill rotWithShape="1">
          <a:blip r:embed="rId2"/>
          <a:srcRect l="33826" t="76713" r="42281" b="3686"/>
          <a:stretch/>
        </p:blipFill>
        <p:spPr>
          <a:xfrm>
            <a:off x="5860509" y="4836319"/>
            <a:ext cx="1348424" cy="653313"/>
          </a:xfrm>
          <a:prstGeom prst="rect">
            <a:avLst/>
          </a:prstGeom>
        </p:spPr>
      </p:pic>
    </p:spTree>
    <p:extLst>
      <p:ext uri="{BB962C8B-B14F-4D97-AF65-F5344CB8AC3E}">
        <p14:creationId xmlns:p14="http://schemas.microsoft.com/office/powerpoint/2010/main" val="3099569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EABAC7D-975B-424A-9A1C-340C7D6724DA}"/>
              </a:ext>
            </a:extLst>
          </p:cNvPr>
          <p:cNvSpPr/>
          <p:nvPr/>
        </p:nvSpPr>
        <p:spPr>
          <a:xfrm>
            <a:off x="1050130" y="2690357"/>
            <a:ext cx="4917282" cy="1569660"/>
          </a:xfrm>
          <a:prstGeom prst="rect">
            <a:avLst/>
          </a:prstGeom>
        </p:spPr>
        <p:txBody>
          <a:bodyPr wrap="square">
            <a:spAutoFit/>
          </a:bodyPr>
          <a:lstStyle/>
          <a:p>
            <a:r>
              <a:rPr lang="zh-CN" altLang="en-US" sz="3200" dirty="0">
                <a:latin typeface="方正大黑简体" panose="03000509000000000000" pitchFamily="65" charset="-122"/>
                <a:ea typeface="方正大黑简体" panose="03000509000000000000" pitchFamily="65" charset="-122"/>
              </a:rPr>
              <a:t>甲骨文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jiǎ</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gǔ</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wén</a:t>
            </a:r>
            <a:r>
              <a:rPr lang="zh-CN" altLang="en-US" sz="3200" dirty="0">
                <a:latin typeface="Arial" panose="020B0604020202020204" pitchFamily="34" charset="0"/>
                <a:ea typeface="方正大黑简体" panose="03000509000000000000" pitchFamily="65" charset="-122"/>
                <a:cs typeface="Arial" panose="020B0604020202020204" pitchFamily="34" charset="0"/>
              </a:rPr>
              <a:t> </a:t>
            </a:r>
            <a:endParaRPr lang="en-US" altLang="zh-CN" sz="3200" dirty="0">
              <a:latin typeface="Arial" panose="020B0604020202020204" pitchFamily="34" charset="0"/>
              <a:ea typeface="方正大黑简体" panose="03000509000000000000" pitchFamily="65" charset="-122"/>
              <a:cs typeface="Arial" panose="020B0604020202020204" pitchFamily="34" charset="0"/>
            </a:endParaRPr>
          </a:p>
          <a:p>
            <a:r>
              <a:rPr lang="en-US" altLang="zh-CN" sz="3200" dirty="0"/>
              <a:t>(Oracle)</a:t>
            </a:r>
          </a:p>
          <a:p>
            <a:r>
              <a:rPr lang="en-US" altLang="zh-CN" sz="3200" dirty="0"/>
              <a:t>1700 B.C</a:t>
            </a:r>
          </a:p>
        </p:txBody>
      </p:sp>
      <p:sp>
        <p:nvSpPr>
          <p:cNvPr id="8" name="矩形 7">
            <a:extLst>
              <a:ext uri="{FF2B5EF4-FFF2-40B4-BE49-F238E27FC236}">
                <a16:creationId xmlns:a16="http://schemas.microsoft.com/office/drawing/2014/main" id="{726D24E4-B5AD-431D-8E33-55DABA78430B}"/>
              </a:ext>
            </a:extLst>
          </p:cNvPr>
          <p:cNvSpPr/>
          <p:nvPr/>
        </p:nvSpPr>
        <p:spPr>
          <a:xfrm>
            <a:off x="1050131" y="4705248"/>
            <a:ext cx="3048000" cy="923330"/>
          </a:xfrm>
          <a:prstGeom prst="rect">
            <a:avLst/>
          </a:prstGeom>
        </p:spPr>
        <p:txBody>
          <a:bodyPr wrap="square">
            <a:spAutoFit/>
          </a:bodyPr>
          <a:lstStyle/>
          <a:p>
            <a:r>
              <a:rPr lang="en-US" altLang="zh-CN" dirty="0"/>
              <a:t>Inscriptions on bones or tortoise shells of the Shang Dynasty </a:t>
            </a:r>
            <a:endParaRPr lang="zh-CN" altLang="en-US" dirty="0"/>
          </a:p>
        </p:txBody>
      </p:sp>
      <p:pic>
        <p:nvPicPr>
          <p:cNvPr id="9" name="图片 8">
            <a:extLst>
              <a:ext uri="{FF2B5EF4-FFF2-40B4-BE49-F238E27FC236}">
                <a16:creationId xmlns:a16="http://schemas.microsoft.com/office/drawing/2014/main" id="{60440308-D810-4E90-A258-B70EF6D14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9443" y="0"/>
            <a:ext cx="4282426" cy="6858000"/>
          </a:xfrm>
          <a:prstGeom prst="rect">
            <a:avLst/>
          </a:prstGeom>
        </p:spPr>
      </p:pic>
      <p:sp>
        <p:nvSpPr>
          <p:cNvPr id="5" name="文本框 4">
            <a:extLst>
              <a:ext uri="{FF2B5EF4-FFF2-40B4-BE49-F238E27FC236}">
                <a16:creationId xmlns:a16="http://schemas.microsoft.com/office/drawing/2014/main" id="{88EDC8DA-DF75-4D76-AC88-363FC770A001}"/>
              </a:ext>
            </a:extLst>
          </p:cNvPr>
          <p:cNvSpPr txBox="1"/>
          <p:nvPr/>
        </p:nvSpPr>
        <p:spPr>
          <a:xfrm>
            <a:off x="862841" y="526316"/>
            <a:ext cx="5349115" cy="830997"/>
          </a:xfrm>
          <a:prstGeom prst="rect">
            <a:avLst/>
          </a:prstGeom>
          <a:solidFill>
            <a:srgbClr val="C00000"/>
          </a:solidFill>
        </p:spPr>
        <p:txBody>
          <a:bodyPr wrap="square" rtlCol="0">
            <a:spAutoFit/>
          </a:bodyPr>
          <a:lstStyle/>
          <a:p>
            <a:r>
              <a:rPr lang="en-US" altLang="zh-CN" sz="2400" dirty="0">
                <a:solidFill>
                  <a:schemeClr val="bg1"/>
                </a:solidFill>
              </a:rPr>
              <a:t>Chinese Calligraphy Styles</a:t>
            </a:r>
          </a:p>
          <a:p>
            <a:r>
              <a:rPr lang="zh-CN" altLang="en-US" sz="2400" dirty="0">
                <a:solidFill>
                  <a:schemeClr val="bg1"/>
                </a:solidFill>
                <a:latin typeface="方正粗黑宋简体" panose="02000000000000000000" pitchFamily="2" charset="-122"/>
                <a:ea typeface="方正粗黑宋简体" panose="02000000000000000000" pitchFamily="2" charset="-122"/>
              </a:rPr>
              <a:t>书体</a:t>
            </a:r>
            <a:r>
              <a:rPr lang="zh-CN" altLang="en-US" sz="2400" dirty="0">
                <a:solidFill>
                  <a:schemeClr val="bg1"/>
                </a:solidFill>
              </a:rPr>
              <a:t>（</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tǐ</a:t>
            </a:r>
            <a:r>
              <a:rPr lang="zh-CN" altLang="en-US" sz="2400" dirty="0">
                <a:solidFill>
                  <a:schemeClr val="bg1"/>
                </a:solidFill>
              </a:rPr>
              <a:t>）</a:t>
            </a:r>
          </a:p>
        </p:txBody>
      </p:sp>
    </p:spTree>
    <p:extLst>
      <p:ext uri="{BB962C8B-B14F-4D97-AF65-F5344CB8AC3E}">
        <p14:creationId xmlns:p14="http://schemas.microsoft.com/office/powerpoint/2010/main" val="3084818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CA7DC6-7F9F-46F9-A105-A7018CC84708}"/>
              </a:ext>
            </a:extLst>
          </p:cNvPr>
          <p:cNvPicPr>
            <a:picLocks noChangeAspect="1"/>
          </p:cNvPicPr>
          <p:nvPr/>
        </p:nvPicPr>
        <p:blipFill>
          <a:blip r:embed="rId2"/>
          <a:stretch>
            <a:fillRect/>
          </a:stretch>
        </p:blipFill>
        <p:spPr>
          <a:xfrm>
            <a:off x="6236137" y="0"/>
            <a:ext cx="4691775" cy="6858000"/>
          </a:xfrm>
          <a:prstGeom prst="rect">
            <a:avLst/>
          </a:prstGeom>
        </p:spPr>
      </p:pic>
      <p:sp>
        <p:nvSpPr>
          <p:cNvPr id="7" name="矩形 6">
            <a:extLst>
              <a:ext uri="{FF2B5EF4-FFF2-40B4-BE49-F238E27FC236}">
                <a16:creationId xmlns:a16="http://schemas.microsoft.com/office/drawing/2014/main" id="{5EABAC7D-975B-424A-9A1C-340C7D6724DA}"/>
              </a:ext>
            </a:extLst>
          </p:cNvPr>
          <p:cNvSpPr/>
          <p:nvPr/>
        </p:nvSpPr>
        <p:spPr>
          <a:xfrm>
            <a:off x="1264087" y="3176132"/>
            <a:ext cx="4017169" cy="1077218"/>
          </a:xfrm>
          <a:prstGeom prst="rect">
            <a:avLst/>
          </a:prstGeom>
        </p:spPr>
        <p:txBody>
          <a:bodyPr wrap="square">
            <a:spAutoFit/>
          </a:bodyPr>
          <a:lstStyle/>
          <a:p>
            <a:r>
              <a:rPr lang="zh-CN" altLang="en-US" sz="3200" dirty="0">
                <a:latin typeface="方正大黑简体" panose="03000509000000000000" pitchFamily="65" charset="-122"/>
                <a:ea typeface="方正大黑简体" panose="03000509000000000000" pitchFamily="65" charset="-122"/>
              </a:rPr>
              <a:t>大篆书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dà</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zhuàn</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shū</a:t>
            </a:r>
            <a:endParaRPr lang="zh-CN" altLang="en-US" sz="3200" dirty="0">
              <a:latin typeface="Arial" panose="020B0604020202020204" pitchFamily="34" charset="0"/>
              <a:ea typeface="方正大黑简体" panose="03000509000000000000" pitchFamily="65" charset="-122"/>
              <a:cs typeface="Arial" panose="020B0604020202020204" pitchFamily="34" charset="0"/>
            </a:endParaRPr>
          </a:p>
          <a:p>
            <a:r>
              <a:rPr lang="en-US" altLang="zh-CN" sz="3200" dirty="0"/>
              <a:t>(Large Seal Script)</a:t>
            </a:r>
          </a:p>
        </p:txBody>
      </p:sp>
      <p:sp>
        <p:nvSpPr>
          <p:cNvPr id="8" name="矩形 7">
            <a:extLst>
              <a:ext uri="{FF2B5EF4-FFF2-40B4-BE49-F238E27FC236}">
                <a16:creationId xmlns:a16="http://schemas.microsoft.com/office/drawing/2014/main" id="{726D24E4-B5AD-431D-8E33-55DABA78430B}"/>
              </a:ext>
            </a:extLst>
          </p:cNvPr>
          <p:cNvSpPr/>
          <p:nvPr/>
        </p:nvSpPr>
        <p:spPr>
          <a:xfrm>
            <a:off x="1264088" y="4619524"/>
            <a:ext cx="3048000" cy="1200329"/>
          </a:xfrm>
          <a:prstGeom prst="rect">
            <a:avLst/>
          </a:prstGeom>
        </p:spPr>
        <p:txBody>
          <a:bodyPr wrap="square">
            <a:spAutoFit/>
          </a:bodyPr>
          <a:lstStyle/>
          <a:p>
            <a:r>
              <a:rPr lang="zh-CN" altLang="en-US" dirty="0"/>
              <a:t>石鼓文 </a:t>
            </a:r>
            <a:r>
              <a:rPr lang="en-US" altLang="zh-CN" dirty="0" err="1"/>
              <a:t>shí</a:t>
            </a:r>
            <a:r>
              <a:rPr lang="en-US" altLang="zh-CN" dirty="0"/>
              <a:t> </a:t>
            </a:r>
            <a:r>
              <a:rPr lang="en-US" altLang="zh-CN" dirty="0" err="1"/>
              <a:t>gǔ</a:t>
            </a:r>
            <a:r>
              <a:rPr lang="en-US" altLang="zh-CN" dirty="0"/>
              <a:t> </a:t>
            </a:r>
            <a:r>
              <a:rPr lang="en-US" altLang="zh-CN" dirty="0" err="1"/>
              <a:t>wén</a:t>
            </a:r>
            <a:endParaRPr lang="en-US" altLang="zh-CN" dirty="0"/>
          </a:p>
          <a:p>
            <a:r>
              <a:rPr lang="en-US" altLang="zh-CN" dirty="0"/>
              <a:t>Inscriptions on drum-shaped stone blocks of the Warring States Period</a:t>
            </a:r>
            <a:endParaRPr lang="zh-CN" altLang="en-US" dirty="0"/>
          </a:p>
        </p:txBody>
      </p:sp>
      <p:sp>
        <p:nvSpPr>
          <p:cNvPr id="5" name="文本框 4">
            <a:extLst>
              <a:ext uri="{FF2B5EF4-FFF2-40B4-BE49-F238E27FC236}">
                <a16:creationId xmlns:a16="http://schemas.microsoft.com/office/drawing/2014/main" id="{EC42E2A1-D6A5-4A3F-9B26-769D63FAAF20}"/>
              </a:ext>
            </a:extLst>
          </p:cNvPr>
          <p:cNvSpPr txBox="1"/>
          <p:nvPr/>
        </p:nvSpPr>
        <p:spPr>
          <a:xfrm>
            <a:off x="862841" y="526316"/>
            <a:ext cx="5349115" cy="830997"/>
          </a:xfrm>
          <a:prstGeom prst="rect">
            <a:avLst/>
          </a:prstGeom>
          <a:solidFill>
            <a:srgbClr val="C00000"/>
          </a:solidFill>
        </p:spPr>
        <p:txBody>
          <a:bodyPr wrap="square" rtlCol="0">
            <a:spAutoFit/>
          </a:bodyPr>
          <a:lstStyle/>
          <a:p>
            <a:r>
              <a:rPr lang="en-US" altLang="zh-CN" sz="2400" dirty="0">
                <a:solidFill>
                  <a:schemeClr val="bg1"/>
                </a:solidFill>
              </a:rPr>
              <a:t>Chinese Calligraphy Styles</a:t>
            </a:r>
          </a:p>
          <a:p>
            <a:r>
              <a:rPr lang="zh-CN" altLang="en-US" sz="2400" dirty="0">
                <a:solidFill>
                  <a:schemeClr val="bg1"/>
                </a:solidFill>
                <a:latin typeface="方正粗黑宋简体" panose="02000000000000000000" pitchFamily="2" charset="-122"/>
                <a:ea typeface="方正粗黑宋简体" panose="02000000000000000000" pitchFamily="2" charset="-122"/>
              </a:rPr>
              <a:t>书体</a:t>
            </a:r>
            <a:r>
              <a:rPr lang="zh-CN" altLang="en-US" sz="2400" dirty="0">
                <a:solidFill>
                  <a:schemeClr val="bg1"/>
                </a:solidFill>
              </a:rPr>
              <a:t>（</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tǐ</a:t>
            </a:r>
            <a:r>
              <a:rPr lang="zh-CN" altLang="en-US" sz="2400" dirty="0">
                <a:solidFill>
                  <a:schemeClr val="bg1"/>
                </a:solidFill>
              </a:rPr>
              <a:t>）</a:t>
            </a:r>
          </a:p>
        </p:txBody>
      </p:sp>
    </p:spTree>
    <p:extLst>
      <p:ext uri="{BB962C8B-B14F-4D97-AF65-F5344CB8AC3E}">
        <p14:creationId xmlns:p14="http://schemas.microsoft.com/office/powerpoint/2010/main" val="4062827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EABAC7D-975B-424A-9A1C-340C7D6724DA}"/>
              </a:ext>
            </a:extLst>
          </p:cNvPr>
          <p:cNvSpPr/>
          <p:nvPr/>
        </p:nvSpPr>
        <p:spPr>
          <a:xfrm>
            <a:off x="933449" y="3176132"/>
            <a:ext cx="4538664" cy="1077218"/>
          </a:xfrm>
          <a:prstGeom prst="rect">
            <a:avLst/>
          </a:prstGeom>
        </p:spPr>
        <p:txBody>
          <a:bodyPr wrap="square">
            <a:spAutoFit/>
          </a:bodyPr>
          <a:lstStyle/>
          <a:p>
            <a:r>
              <a:rPr lang="zh-CN" altLang="en-US" sz="3200" dirty="0">
                <a:latin typeface="方正大黑简体" panose="03000509000000000000" pitchFamily="65" charset="-122"/>
                <a:ea typeface="方正大黑简体" panose="03000509000000000000" pitchFamily="65" charset="-122"/>
              </a:rPr>
              <a:t>小篆书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xiǎo</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zhuàn</a:t>
            </a:r>
            <a:r>
              <a:rPr lang="en-US" altLang="zh-CN" sz="3200" dirty="0">
                <a:latin typeface="Arial" panose="020B0604020202020204" pitchFamily="34" charset="0"/>
                <a:ea typeface="方正大黑简体" panose="03000509000000000000" pitchFamily="65" charset="-122"/>
                <a:cs typeface="Arial" panose="020B0604020202020204" pitchFamily="34" charset="0"/>
              </a:rPr>
              <a:t> </a:t>
            </a:r>
            <a:r>
              <a:rPr lang="en-US" altLang="zh-CN" sz="3200" dirty="0" err="1">
                <a:latin typeface="Arial" panose="020B0604020202020204" pitchFamily="34" charset="0"/>
                <a:ea typeface="方正大黑简体" panose="03000509000000000000" pitchFamily="65" charset="-122"/>
                <a:cs typeface="Arial" panose="020B0604020202020204" pitchFamily="34" charset="0"/>
              </a:rPr>
              <a:t>shū</a:t>
            </a:r>
            <a:endParaRPr lang="zh-CN" altLang="en-US" sz="3200" dirty="0">
              <a:latin typeface="Arial" panose="020B0604020202020204" pitchFamily="34" charset="0"/>
              <a:ea typeface="方正大黑简体" panose="03000509000000000000" pitchFamily="65" charset="-122"/>
              <a:cs typeface="Arial" panose="020B0604020202020204" pitchFamily="34" charset="0"/>
            </a:endParaRPr>
          </a:p>
          <a:p>
            <a:r>
              <a:rPr lang="en-US" altLang="zh-CN" sz="3200" dirty="0"/>
              <a:t>(Small Seal Script)</a:t>
            </a:r>
          </a:p>
        </p:txBody>
      </p:sp>
      <p:sp>
        <p:nvSpPr>
          <p:cNvPr id="8" name="矩形 7">
            <a:extLst>
              <a:ext uri="{FF2B5EF4-FFF2-40B4-BE49-F238E27FC236}">
                <a16:creationId xmlns:a16="http://schemas.microsoft.com/office/drawing/2014/main" id="{726D24E4-B5AD-431D-8E33-55DABA78430B}"/>
              </a:ext>
            </a:extLst>
          </p:cNvPr>
          <p:cNvSpPr/>
          <p:nvPr/>
        </p:nvSpPr>
        <p:spPr>
          <a:xfrm>
            <a:off x="933449" y="4619524"/>
            <a:ext cx="4017169" cy="369332"/>
          </a:xfrm>
          <a:prstGeom prst="rect">
            <a:avLst/>
          </a:prstGeom>
        </p:spPr>
        <p:txBody>
          <a:bodyPr wrap="square">
            <a:spAutoFit/>
          </a:bodyPr>
          <a:lstStyle/>
          <a:p>
            <a:r>
              <a:rPr lang="en-US" altLang="zh-CN" dirty="0"/>
              <a:t>More precise; neatly written in grids</a:t>
            </a:r>
            <a:endParaRPr lang="zh-CN" altLang="en-US" dirty="0"/>
          </a:p>
        </p:txBody>
      </p:sp>
      <p:pic>
        <p:nvPicPr>
          <p:cNvPr id="3" name="图片 2">
            <a:extLst>
              <a:ext uri="{FF2B5EF4-FFF2-40B4-BE49-F238E27FC236}">
                <a16:creationId xmlns:a16="http://schemas.microsoft.com/office/drawing/2014/main" id="{3F79255C-508C-4F74-AB8E-074097259446}"/>
              </a:ext>
            </a:extLst>
          </p:cNvPr>
          <p:cNvPicPr>
            <a:picLocks noChangeAspect="1"/>
          </p:cNvPicPr>
          <p:nvPr/>
        </p:nvPicPr>
        <p:blipFill>
          <a:blip r:embed="rId2"/>
          <a:stretch>
            <a:fillRect/>
          </a:stretch>
        </p:blipFill>
        <p:spPr>
          <a:xfrm>
            <a:off x="6283863" y="0"/>
            <a:ext cx="4382011" cy="6858000"/>
          </a:xfrm>
          <a:prstGeom prst="rect">
            <a:avLst/>
          </a:prstGeom>
        </p:spPr>
      </p:pic>
      <p:sp>
        <p:nvSpPr>
          <p:cNvPr id="5" name="文本框 4">
            <a:extLst>
              <a:ext uri="{FF2B5EF4-FFF2-40B4-BE49-F238E27FC236}">
                <a16:creationId xmlns:a16="http://schemas.microsoft.com/office/drawing/2014/main" id="{8C96BF73-EB40-4C95-BEB4-A0DD0098138B}"/>
              </a:ext>
            </a:extLst>
          </p:cNvPr>
          <p:cNvSpPr txBox="1"/>
          <p:nvPr/>
        </p:nvSpPr>
        <p:spPr>
          <a:xfrm>
            <a:off x="862841" y="526316"/>
            <a:ext cx="5349115" cy="830997"/>
          </a:xfrm>
          <a:prstGeom prst="rect">
            <a:avLst/>
          </a:prstGeom>
          <a:solidFill>
            <a:srgbClr val="C00000"/>
          </a:solidFill>
        </p:spPr>
        <p:txBody>
          <a:bodyPr wrap="square" rtlCol="0">
            <a:spAutoFit/>
          </a:bodyPr>
          <a:lstStyle/>
          <a:p>
            <a:r>
              <a:rPr lang="en-US" altLang="zh-CN" sz="2400" dirty="0">
                <a:solidFill>
                  <a:schemeClr val="bg1"/>
                </a:solidFill>
              </a:rPr>
              <a:t>Chinese Calligraphy Styles</a:t>
            </a:r>
          </a:p>
          <a:p>
            <a:r>
              <a:rPr lang="zh-CN" altLang="en-US" sz="2400" dirty="0">
                <a:solidFill>
                  <a:schemeClr val="bg1"/>
                </a:solidFill>
                <a:latin typeface="方正粗黑宋简体" panose="02000000000000000000" pitchFamily="2" charset="-122"/>
                <a:ea typeface="方正粗黑宋简体" panose="02000000000000000000" pitchFamily="2" charset="-122"/>
              </a:rPr>
              <a:t>书体</a:t>
            </a:r>
            <a:r>
              <a:rPr lang="zh-CN" altLang="en-US" sz="2400" dirty="0">
                <a:solidFill>
                  <a:schemeClr val="bg1"/>
                </a:solidFill>
              </a:rPr>
              <a:t>（</a:t>
            </a:r>
            <a:r>
              <a:rPr lang="en-US" altLang="zh-CN" sz="2400" dirty="0" err="1">
                <a:solidFill>
                  <a:schemeClr val="bg1"/>
                </a:solidFill>
              </a:rPr>
              <a:t>shū</a:t>
            </a:r>
            <a:r>
              <a:rPr lang="en-US" altLang="zh-CN" sz="2400" dirty="0">
                <a:solidFill>
                  <a:schemeClr val="bg1"/>
                </a:solidFill>
              </a:rPr>
              <a:t> </a:t>
            </a:r>
            <a:r>
              <a:rPr lang="en-US" altLang="zh-CN" sz="2400" dirty="0" err="1">
                <a:solidFill>
                  <a:schemeClr val="bg1"/>
                </a:solidFill>
              </a:rPr>
              <a:t>tǐ</a:t>
            </a:r>
            <a:r>
              <a:rPr lang="zh-CN" altLang="en-US" sz="2400" dirty="0">
                <a:solidFill>
                  <a:schemeClr val="bg1"/>
                </a:solidFill>
              </a:rPr>
              <a:t>）</a:t>
            </a:r>
          </a:p>
        </p:txBody>
      </p:sp>
    </p:spTree>
    <p:extLst>
      <p:ext uri="{BB962C8B-B14F-4D97-AF65-F5344CB8AC3E}">
        <p14:creationId xmlns:p14="http://schemas.microsoft.com/office/powerpoint/2010/main" val="321874825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TotalTime>
  <Words>1050</Words>
  <Application>Microsoft Office PowerPoint</Application>
  <PresentationFormat>宽屏</PresentationFormat>
  <Paragraphs>164</Paragraphs>
  <Slides>35</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35</vt:i4>
      </vt:variant>
    </vt:vector>
  </HeadingPairs>
  <TitlesOfParts>
    <vt:vector size="42" baseType="lpstr">
      <vt:lpstr>方正大黑简体</vt:lpstr>
      <vt:lpstr>方正粗黑宋简体</vt:lpstr>
      <vt:lpstr>等线</vt:lpstr>
      <vt:lpstr>Arial</vt:lpstr>
      <vt:lpstr>Helvetica</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深 王</dc:creator>
  <cp:lastModifiedBy>王 深</cp:lastModifiedBy>
  <cp:revision>57</cp:revision>
  <dcterms:created xsi:type="dcterms:W3CDTF">2021-04-13T01:47:01Z</dcterms:created>
  <dcterms:modified xsi:type="dcterms:W3CDTF">2021-04-23T09:05:07Z</dcterms:modified>
</cp:coreProperties>
</file>