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66" r:id="rId4"/>
    <p:sldId id="270" r:id="rId5"/>
    <p:sldId id="277" r:id="rId6"/>
    <p:sldId id="265" r:id="rId7"/>
    <p:sldId id="267" r:id="rId8"/>
    <p:sldId id="271" r:id="rId9"/>
    <p:sldId id="274" r:id="rId10"/>
    <p:sldId id="268" r:id="rId11"/>
    <p:sldId id="260" r:id="rId12"/>
    <p:sldId id="276" r:id="rId13"/>
    <p:sldId id="275" r:id="rId14"/>
    <p:sldId id="269" r:id="rId15"/>
    <p:sldId id="26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AB7E7-D41C-4F7E-A46F-175A5B9805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956485-5738-4B60-99F0-BC39BE599D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1A8385-F658-43A5-B310-C06EC2966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4031B-55A1-4018-8662-16DE29C97EA6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153EA-8ED2-432D-8167-F118EEDC6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72C4E-244B-41AD-8BB8-732E24DE4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D0B3-B0DC-4FCB-A98D-4CDB528EAF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316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291D3-63FA-4455-8EF3-620D3FE63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EF748E-FFED-4B20-81EE-DDB8A16F02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25AA0-28EF-4EEA-BE88-AF6A6ACBE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4031B-55A1-4018-8662-16DE29C97EA6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F260DF-D48C-470B-850F-4FF2B1667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6618A0-7BC4-429B-AE91-83C3F3D38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D0B3-B0DC-4FCB-A98D-4CDB528EAF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220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020D7E-4450-4556-B933-2552BC7DE8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F54A67-2028-4228-80FC-0C7486DC01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6CA134-BBD9-47B2-BA95-68106CBFE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4031B-55A1-4018-8662-16DE29C97EA6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E3A3A9-56AD-4219-962C-0122DFA6F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70F28-FE67-4C96-8754-F3AF6CB34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D0B3-B0DC-4FCB-A98D-4CDB528EAF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776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34E55-D91D-4D95-A68E-154CC8E08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157FD-B562-4988-8BB2-E1D7513E3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F9AED7-C62A-4946-8712-F6BA953D3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4031B-55A1-4018-8662-16DE29C97EA6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109F64-C001-4621-A2CB-AC5F4F343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92567-3F67-48BB-B41C-2477C6294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D0B3-B0DC-4FCB-A98D-4CDB528EAF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350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B0FF7-A436-413C-BC39-D40A81687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C47C55-09AE-4289-AF8B-2CACB57FF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88B33F-4051-41A1-A81F-E13993106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4031B-55A1-4018-8662-16DE29C97EA6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639BE-12AB-4283-828A-AB0C4E524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B0419-ED50-462D-8FB9-059E48DA7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D0B3-B0DC-4FCB-A98D-4CDB528EAF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2912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504F4-D347-4EDE-8525-346D5DCD9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7A7F05-7756-42D2-85A1-E270E1CD48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4F1C8C-6D86-4624-AB87-BFBF29503D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D4F08B-1088-44D9-BC58-A848B3115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4031B-55A1-4018-8662-16DE29C97EA6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BF989C-A809-4662-B1CE-959DA92BC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17BF39-327D-4A21-803C-9A642399C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D0B3-B0DC-4FCB-A98D-4CDB528EAF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860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35BC3-00C1-4738-911E-345966F50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72295C-5A16-4700-A74F-EA3C4BEE1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F833CC-F4ED-4CBE-A773-5BD2FAB4DF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8147D3-45BF-43EF-B7E5-4D1500396E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E1F8A8-D0D2-4AF4-8951-A1994CD75D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DD7459-9503-4066-BE64-4EB5E2B58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4031B-55A1-4018-8662-16DE29C97EA6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9AE92F-5CBD-489F-9FF1-DBA97F578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9728E0-2C13-4871-9C65-F0F6F896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D0B3-B0DC-4FCB-A98D-4CDB528EAF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65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84049-DA5B-4971-BABC-BA596D9B0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3CEC5F-47D6-4300-963E-A7F2DFB6C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4031B-55A1-4018-8662-16DE29C97EA6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B00E65-8B00-472C-9780-4BB503E98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F0FD3E-0AB3-446A-8E8E-587D886A9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D0B3-B0DC-4FCB-A98D-4CDB528EAF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648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DA6719-D38D-4196-81CB-1270D6DDC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4031B-55A1-4018-8662-16DE29C97EA6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FA9959-169F-4966-98AB-B9C605331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A8700E-077E-40E4-A86B-519596BF5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D0B3-B0DC-4FCB-A98D-4CDB528EAF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036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73D42-BDCF-430E-8C4C-839FD005B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A5BE6-44C9-43C3-8748-4FEF4E70C1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2B6A81-BDB6-47DB-A746-6F1A974B89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9E414B-888F-492A-B134-EAD23AACD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4031B-55A1-4018-8662-16DE29C97EA6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341E38-D254-4C51-8418-27C8867FC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A7C3C6-5423-4F15-A1E7-A3AC45C1A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D0B3-B0DC-4FCB-A98D-4CDB528EAF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326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4560A-AAB8-4F04-BF8B-02D1B1472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F058BF-17C5-472B-B335-A237BD6567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EDF435-ECEE-4501-BD4D-5624914EF8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912F70-F26C-454F-866D-7E56A4103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4031B-55A1-4018-8662-16DE29C97EA6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96549B-CA57-4F04-9129-1CC8F231A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F92E46-23B2-4163-850B-A6680E9F7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D0B3-B0DC-4FCB-A98D-4CDB528EAF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381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FD9DF9-2657-41CD-A918-75B85945A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96B374-3122-4727-96CC-3655C25FF0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92E1F1-2A46-4065-8E7C-88F6F17F42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4031B-55A1-4018-8662-16DE29C97EA6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078433-B3A9-4E87-B3F5-E566C823D2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DD250-837C-4856-8230-99D22F878D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9D0B3-B0DC-4FCB-A98D-4CDB528EAF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566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E172F-6C9E-4913-B68B-2BCE39A04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8135"/>
            <a:ext cx="10515600" cy="4821730"/>
          </a:xfrm>
        </p:spPr>
        <p:txBody>
          <a:bodyPr>
            <a:norm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[First name, Surname]</a:t>
            </a: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[Student reference number]</a:t>
            </a: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[Course title]</a:t>
            </a:r>
          </a:p>
        </p:txBody>
      </p:sp>
    </p:spTree>
    <p:extLst>
      <p:ext uri="{BB962C8B-B14F-4D97-AF65-F5344CB8AC3E}">
        <p14:creationId xmlns:p14="http://schemas.microsoft.com/office/powerpoint/2010/main" val="35728237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96EB5-0DAE-408C-B9A2-C7A38B8E3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Making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51FF60-5FAE-4FAC-8C54-2C117638948D}"/>
              </a:ext>
            </a:extLst>
          </p:cNvPr>
          <p:cNvSpPr txBox="1"/>
          <p:nvPr/>
        </p:nvSpPr>
        <p:spPr>
          <a:xfrm>
            <a:off x="511727" y="1690688"/>
            <a:ext cx="23237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Remember to show your enjoyment of manipulating materials</a:t>
            </a:r>
          </a:p>
        </p:txBody>
      </p:sp>
    </p:spTree>
    <p:extLst>
      <p:ext uri="{BB962C8B-B14F-4D97-AF65-F5344CB8AC3E}">
        <p14:creationId xmlns:p14="http://schemas.microsoft.com/office/powerpoint/2010/main" val="3740467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96EB5-0DAE-408C-B9A2-C7A38B8E3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Making continued</a:t>
            </a:r>
          </a:p>
        </p:txBody>
      </p:sp>
    </p:spTree>
    <p:extLst>
      <p:ext uri="{BB962C8B-B14F-4D97-AF65-F5344CB8AC3E}">
        <p14:creationId xmlns:p14="http://schemas.microsoft.com/office/powerpoint/2010/main" val="30604525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96EB5-0DAE-408C-B9A2-C7A38B8E3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Making continued</a:t>
            </a:r>
          </a:p>
        </p:txBody>
      </p:sp>
    </p:spTree>
    <p:extLst>
      <p:ext uri="{BB962C8B-B14F-4D97-AF65-F5344CB8AC3E}">
        <p14:creationId xmlns:p14="http://schemas.microsoft.com/office/powerpoint/2010/main" val="41011337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96EB5-0DAE-408C-B9A2-C7A38B8E3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Making continued</a:t>
            </a:r>
          </a:p>
        </p:txBody>
      </p:sp>
    </p:spTree>
    <p:extLst>
      <p:ext uri="{BB962C8B-B14F-4D97-AF65-F5344CB8AC3E}">
        <p14:creationId xmlns:p14="http://schemas.microsoft.com/office/powerpoint/2010/main" val="4062656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96EB5-0DAE-408C-B9A2-C7A38B8E3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Project work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51FF60-5FAE-4FAC-8C54-2C117638948D}"/>
              </a:ext>
            </a:extLst>
          </p:cNvPr>
          <p:cNvSpPr txBox="1"/>
          <p:nvPr/>
        </p:nvSpPr>
        <p:spPr>
          <a:xfrm>
            <a:off x="511728" y="1690688"/>
            <a:ext cx="21391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Remember to show the development of your ideas</a:t>
            </a:r>
          </a:p>
        </p:txBody>
      </p:sp>
    </p:spTree>
    <p:extLst>
      <p:ext uri="{BB962C8B-B14F-4D97-AF65-F5344CB8AC3E}">
        <p14:creationId xmlns:p14="http://schemas.microsoft.com/office/powerpoint/2010/main" val="3803565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96EB5-0DAE-408C-B9A2-C7A38B8E3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Project work continued</a:t>
            </a:r>
          </a:p>
        </p:txBody>
      </p:sp>
    </p:spTree>
    <p:extLst>
      <p:ext uri="{BB962C8B-B14F-4D97-AF65-F5344CB8AC3E}">
        <p14:creationId xmlns:p14="http://schemas.microsoft.com/office/powerpoint/2010/main" val="19658260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96EB5-0DAE-408C-B9A2-C7A38B8E3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Project work continued</a:t>
            </a:r>
          </a:p>
        </p:txBody>
      </p:sp>
    </p:spTree>
    <p:extLst>
      <p:ext uri="{BB962C8B-B14F-4D97-AF65-F5344CB8AC3E}">
        <p14:creationId xmlns:p14="http://schemas.microsoft.com/office/powerpoint/2010/main" val="24516604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96EB5-0DAE-408C-B9A2-C7A38B8E3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Project work continued</a:t>
            </a:r>
          </a:p>
        </p:txBody>
      </p:sp>
    </p:spTree>
    <p:extLst>
      <p:ext uri="{BB962C8B-B14F-4D97-AF65-F5344CB8AC3E}">
        <p14:creationId xmlns:p14="http://schemas.microsoft.com/office/powerpoint/2010/main" val="1145593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96EB5-0DAE-408C-B9A2-C7A38B8E3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Drawing (and media)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51FF60-5FAE-4FAC-8C54-2C117638948D}"/>
              </a:ext>
            </a:extLst>
          </p:cNvPr>
          <p:cNvSpPr txBox="1"/>
          <p:nvPr/>
        </p:nvSpPr>
        <p:spPr>
          <a:xfrm>
            <a:off x="511728" y="1690688"/>
            <a:ext cx="21140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Remember to show your drawing skills in their broadest sense</a:t>
            </a:r>
          </a:p>
        </p:txBody>
      </p:sp>
    </p:spTree>
    <p:extLst>
      <p:ext uri="{BB962C8B-B14F-4D97-AF65-F5344CB8AC3E}">
        <p14:creationId xmlns:p14="http://schemas.microsoft.com/office/powerpoint/2010/main" val="3510139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96EB5-0DAE-408C-B9A2-C7A38B8E3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Drawing (and media) continued</a:t>
            </a:r>
          </a:p>
        </p:txBody>
      </p:sp>
    </p:spTree>
    <p:extLst>
      <p:ext uri="{BB962C8B-B14F-4D97-AF65-F5344CB8AC3E}">
        <p14:creationId xmlns:p14="http://schemas.microsoft.com/office/powerpoint/2010/main" val="3057925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96EB5-0DAE-408C-B9A2-C7A38B8E3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Drawing (and media) continued</a:t>
            </a:r>
          </a:p>
        </p:txBody>
      </p:sp>
    </p:spTree>
    <p:extLst>
      <p:ext uri="{BB962C8B-B14F-4D97-AF65-F5344CB8AC3E}">
        <p14:creationId xmlns:p14="http://schemas.microsoft.com/office/powerpoint/2010/main" val="1892975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96EB5-0DAE-408C-B9A2-C7A38B8E3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Drawing (and media) continued</a:t>
            </a:r>
          </a:p>
        </p:txBody>
      </p:sp>
    </p:spTree>
    <p:extLst>
      <p:ext uri="{BB962C8B-B14F-4D97-AF65-F5344CB8AC3E}">
        <p14:creationId xmlns:p14="http://schemas.microsoft.com/office/powerpoint/2010/main" val="3123123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96EB5-0DAE-408C-B9A2-C7A38B8E3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Sketchbook(s)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51FF60-5FAE-4FAC-8C54-2C117638948D}"/>
              </a:ext>
            </a:extLst>
          </p:cNvPr>
          <p:cNvSpPr txBox="1"/>
          <p:nvPr/>
        </p:nvSpPr>
        <p:spPr>
          <a:xfrm>
            <a:off x="511728" y="1690688"/>
            <a:ext cx="21140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Remember you can add annotations to your work</a:t>
            </a:r>
          </a:p>
        </p:txBody>
      </p:sp>
    </p:spTree>
    <p:extLst>
      <p:ext uri="{BB962C8B-B14F-4D97-AF65-F5344CB8AC3E}">
        <p14:creationId xmlns:p14="http://schemas.microsoft.com/office/powerpoint/2010/main" val="3843388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96EB5-0DAE-408C-B9A2-C7A38B8E3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Sketchbook(s) continued</a:t>
            </a:r>
          </a:p>
        </p:txBody>
      </p:sp>
    </p:spTree>
    <p:extLst>
      <p:ext uri="{BB962C8B-B14F-4D97-AF65-F5344CB8AC3E}">
        <p14:creationId xmlns:p14="http://schemas.microsoft.com/office/powerpoint/2010/main" val="2728311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96EB5-0DAE-408C-B9A2-C7A38B8E3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Sketchbook(s) continued</a:t>
            </a:r>
          </a:p>
        </p:txBody>
      </p:sp>
    </p:spTree>
    <p:extLst>
      <p:ext uri="{BB962C8B-B14F-4D97-AF65-F5344CB8AC3E}">
        <p14:creationId xmlns:p14="http://schemas.microsoft.com/office/powerpoint/2010/main" val="1710902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96EB5-0DAE-408C-B9A2-C7A38B8E3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Sketchbook(s) continued</a:t>
            </a:r>
          </a:p>
        </p:txBody>
      </p:sp>
    </p:spTree>
    <p:extLst>
      <p:ext uri="{BB962C8B-B14F-4D97-AF65-F5344CB8AC3E}">
        <p14:creationId xmlns:p14="http://schemas.microsoft.com/office/powerpoint/2010/main" val="2117717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111</Words>
  <Application>Microsoft Office PowerPoint</Application>
  <PresentationFormat>Widescreen</PresentationFormat>
  <Paragraphs>21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[First name, Surname] [Student reference number] [Course title]</vt:lpstr>
      <vt:lpstr>Drawing (and media)</vt:lpstr>
      <vt:lpstr>Drawing (and media) continued</vt:lpstr>
      <vt:lpstr>Drawing (and media) continued</vt:lpstr>
      <vt:lpstr>Drawing (and media) continued</vt:lpstr>
      <vt:lpstr>Sketchbook(s)</vt:lpstr>
      <vt:lpstr>Sketchbook(s) continued</vt:lpstr>
      <vt:lpstr>Sketchbook(s) continued</vt:lpstr>
      <vt:lpstr>Sketchbook(s) continued</vt:lpstr>
      <vt:lpstr>Making</vt:lpstr>
      <vt:lpstr>Making continued</vt:lpstr>
      <vt:lpstr>Making continued</vt:lpstr>
      <vt:lpstr>Making continued</vt:lpstr>
      <vt:lpstr>Project work</vt:lpstr>
      <vt:lpstr>Project work continued</vt:lpstr>
      <vt:lpstr>Project work continued</vt:lpstr>
      <vt:lpstr>Project work continued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[First name, Surname name] [Student reference number] [Course name]</dc:title>
  <dc:creator>Marian Rooney-Ashby</dc:creator>
  <cp:lastModifiedBy>Charlotte Naylor</cp:lastModifiedBy>
  <cp:revision>5</cp:revision>
  <dcterms:created xsi:type="dcterms:W3CDTF">2021-11-17T14:38:31Z</dcterms:created>
  <dcterms:modified xsi:type="dcterms:W3CDTF">2021-11-18T13:03:49Z</dcterms:modified>
</cp:coreProperties>
</file>