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</p:sldIdLst>
  <p:sldSz cx="43891200" cy="3291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Light" panose="020B0604020202020204" charset="0"/>
      <p:regular r:id="rId10"/>
    </p:embeddedFont>
  </p:embeddedFontLst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6BC"/>
    <a:srgbClr val="438086"/>
    <a:srgbClr val="BCDCDE"/>
    <a:srgbClr val="ABD2D5"/>
    <a:srgbClr val="EAEAEA"/>
    <a:srgbClr val="87C5CB"/>
    <a:srgbClr val="5BFFFF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2" d="100"/>
          <a:sy n="22" d="100"/>
        </p:scale>
        <p:origin x="894" y="1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ook" userId="4b0193a8-5b53-4ac9-8c00-2051c453f665" providerId="ADAL" clId="{C6696370-E371-42B1-8CE7-D319EC3D95D0}"/>
    <pc:docChg chg="undo custSel addSld delSld modSld">
      <pc:chgData name="Stephanie Cook" userId="4b0193a8-5b53-4ac9-8c00-2051c453f665" providerId="ADAL" clId="{C6696370-E371-42B1-8CE7-D319EC3D95D0}" dt="2021-01-08T17:12:05.505" v="2232" actId="120"/>
      <pc:docMkLst>
        <pc:docMk/>
      </pc:docMkLst>
      <pc:sldChg chg="addSp delSp modSp">
        <pc:chgData name="Stephanie Cook" userId="4b0193a8-5b53-4ac9-8c00-2051c453f665" providerId="ADAL" clId="{C6696370-E371-42B1-8CE7-D319EC3D95D0}" dt="2021-01-08T17:12:05.505" v="2232" actId="120"/>
        <pc:sldMkLst>
          <pc:docMk/>
          <pc:sldMk cId="0" sldId="256"/>
        </pc:sldMkLst>
        <pc:spChg chg="add mod">
          <ac:chgData name="Stephanie Cook" userId="4b0193a8-5b53-4ac9-8c00-2051c453f665" providerId="ADAL" clId="{C6696370-E371-42B1-8CE7-D319EC3D95D0}" dt="2021-01-08T14:20:47.863" v="1865" actId="1076"/>
          <ac:spMkLst>
            <pc:docMk/>
            <pc:sldMk cId="0" sldId="256"/>
            <ac:spMk id="5" creationId="{71942180-D644-4AA5-A0EB-3C6D10359F56}"/>
          </ac:spMkLst>
        </pc:spChg>
        <pc:spChg chg="add del mod">
          <ac:chgData name="Stephanie Cook" userId="4b0193a8-5b53-4ac9-8c00-2051c453f665" providerId="ADAL" clId="{C6696370-E371-42B1-8CE7-D319EC3D95D0}" dt="2021-01-08T13:48:01.998" v="1617" actId="11529"/>
          <ac:spMkLst>
            <pc:docMk/>
            <pc:sldMk cId="0" sldId="256"/>
            <ac:spMk id="6" creationId="{44C04957-8A43-4BB4-BCBD-8AF0F2201EB5}"/>
          </ac:spMkLst>
        </pc:spChg>
        <pc:spChg chg="add mod">
          <ac:chgData name="Stephanie Cook" userId="4b0193a8-5b53-4ac9-8c00-2051c453f665" providerId="ADAL" clId="{C6696370-E371-42B1-8CE7-D319EC3D95D0}" dt="2021-01-08T14:06:41.324" v="1720" actId="1076"/>
          <ac:spMkLst>
            <pc:docMk/>
            <pc:sldMk cId="0" sldId="256"/>
            <ac:spMk id="7" creationId="{9AF9DD54-6A58-4451-A451-6C2750798816}"/>
          </ac:spMkLst>
        </pc:spChg>
        <pc:spChg chg="del mod ord">
          <ac:chgData name="Stephanie Cook" userId="4b0193a8-5b53-4ac9-8c00-2051c453f665" providerId="ADAL" clId="{C6696370-E371-42B1-8CE7-D319EC3D95D0}" dt="2021-01-08T13:57:33.046" v="1659" actId="478"/>
          <ac:spMkLst>
            <pc:docMk/>
            <pc:sldMk cId="0" sldId="256"/>
            <ac:spMk id="8" creationId="{EEFD387D-6434-42C2-B28D-E4A7AB656D50}"/>
          </ac:spMkLst>
        </pc:spChg>
        <pc:spChg chg="add mod">
          <ac:chgData name="Stephanie Cook" userId="4b0193a8-5b53-4ac9-8c00-2051c453f665" providerId="ADAL" clId="{C6696370-E371-42B1-8CE7-D319EC3D95D0}" dt="2021-01-08T14:00:35.232" v="1682" actId="14100"/>
          <ac:spMkLst>
            <pc:docMk/>
            <pc:sldMk cId="0" sldId="256"/>
            <ac:spMk id="9" creationId="{C265DEDB-6842-4F03-A0D1-7C2EF135F77B}"/>
          </ac:spMkLst>
        </pc:spChg>
        <pc:spChg chg="add mod">
          <ac:chgData name="Stephanie Cook" userId="4b0193a8-5b53-4ac9-8c00-2051c453f665" providerId="ADAL" clId="{C6696370-E371-42B1-8CE7-D319EC3D95D0}" dt="2021-01-08T14:16:20.548" v="1846" actId="1076"/>
          <ac:spMkLst>
            <pc:docMk/>
            <pc:sldMk cId="0" sldId="256"/>
            <ac:spMk id="10" creationId="{860AEDC5-17FB-43C9-811F-8A676D6743F1}"/>
          </ac:spMkLst>
        </pc:spChg>
        <pc:spChg chg="add mod">
          <ac:chgData name="Stephanie Cook" userId="4b0193a8-5b53-4ac9-8c00-2051c453f665" providerId="ADAL" clId="{C6696370-E371-42B1-8CE7-D319EC3D95D0}" dt="2021-01-08T14:16:33.774" v="1848" actId="1076"/>
          <ac:spMkLst>
            <pc:docMk/>
            <pc:sldMk cId="0" sldId="256"/>
            <ac:spMk id="12" creationId="{25633A5C-5590-450D-99A0-77176B5E7E01}"/>
          </ac:spMkLst>
        </pc:spChg>
        <pc:spChg chg="del mod">
          <ac:chgData name="Stephanie Cook" userId="4b0193a8-5b53-4ac9-8c00-2051c453f665" providerId="ADAL" clId="{C6696370-E371-42B1-8CE7-D319EC3D95D0}" dt="2021-01-08T14:12:22.954" v="1750" actId="478"/>
          <ac:spMkLst>
            <pc:docMk/>
            <pc:sldMk cId="0" sldId="256"/>
            <ac:spMk id="13" creationId="{D7ED7742-EFF4-4F75-B311-1C3F65B50299}"/>
          </ac:spMkLst>
        </pc:spChg>
        <pc:spChg chg="del mod">
          <ac:chgData name="Stephanie Cook" userId="4b0193a8-5b53-4ac9-8c00-2051c453f665" providerId="ADAL" clId="{C6696370-E371-42B1-8CE7-D319EC3D95D0}" dt="2021-01-08T14:11:12.526" v="1737" actId="478"/>
          <ac:spMkLst>
            <pc:docMk/>
            <pc:sldMk cId="0" sldId="256"/>
            <ac:spMk id="14" creationId="{42F9A26B-2AF6-4D03-98F7-D70652A2A6E8}"/>
          </ac:spMkLst>
        </pc:spChg>
        <pc:spChg chg="del mod ord">
          <ac:chgData name="Stephanie Cook" userId="4b0193a8-5b53-4ac9-8c00-2051c453f665" providerId="ADAL" clId="{C6696370-E371-42B1-8CE7-D319EC3D95D0}" dt="2021-01-08T13:52:45.646" v="1631" actId="478"/>
          <ac:spMkLst>
            <pc:docMk/>
            <pc:sldMk cId="0" sldId="256"/>
            <ac:spMk id="15" creationId="{6929B55D-B479-42D7-B3A5-452565DD712B}"/>
          </ac:spMkLst>
        </pc:spChg>
        <pc:spChg chg="del mod ord">
          <ac:chgData name="Stephanie Cook" userId="4b0193a8-5b53-4ac9-8c00-2051c453f665" providerId="ADAL" clId="{C6696370-E371-42B1-8CE7-D319EC3D95D0}" dt="2021-01-08T13:55:12.918" v="1648" actId="478"/>
          <ac:spMkLst>
            <pc:docMk/>
            <pc:sldMk cId="0" sldId="256"/>
            <ac:spMk id="16" creationId="{E7192543-C62B-4CF8-98EA-1A8EABD2D951}"/>
          </ac:spMkLst>
        </pc:spChg>
        <pc:spChg chg="del mod ord">
          <ac:chgData name="Stephanie Cook" userId="4b0193a8-5b53-4ac9-8c00-2051c453f665" providerId="ADAL" clId="{C6696370-E371-42B1-8CE7-D319EC3D95D0}" dt="2021-01-08T13:54:21.765" v="1644" actId="478"/>
          <ac:spMkLst>
            <pc:docMk/>
            <pc:sldMk cId="0" sldId="256"/>
            <ac:spMk id="17" creationId="{8E264F5F-A5F8-40E1-A22A-3C947377B745}"/>
          </ac:spMkLst>
        </pc:spChg>
        <pc:spChg chg="add mod">
          <ac:chgData name="Stephanie Cook" userId="4b0193a8-5b53-4ac9-8c00-2051c453f665" providerId="ADAL" clId="{C6696370-E371-42B1-8CE7-D319EC3D95D0}" dt="2021-01-08T14:11:44.493" v="1742" actId="1076"/>
          <ac:spMkLst>
            <pc:docMk/>
            <pc:sldMk cId="0" sldId="256"/>
            <ac:spMk id="18" creationId="{576B9499-BEE0-4E41-ACE9-AD971726A80F}"/>
          </ac:spMkLst>
        </pc:spChg>
        <pc:spChg chg="mod">
          <ac:chgData name="Stephanie Cook" userId="4b0193a8-5b53-4ac9-8c00-2051c453f665" providerId="ADAL" clId="{C6696370-E371-42B1-8CE7-D319EC3D95D0}" dt="2021-01-08T17:12:05.505" v="2232" actId="120"/>
          <ac:spMkLst>
            <pc:docMk/>
            <pc:sldMk cId="0" sldId="256"/>
            <ac:spMk id="22" creationId="{33A929B9-4AE7-4535-8E25-5C0801DF27B1}"/>
          </ac:spMkLst>
        </pc:spChg>
        <pc:spChg chg="mod">
          <ac:chgData name="Stephanie Cook" userId="4b0193a8-5b53-4ac9-8c00-2051c453f665" providerId="ADAL" clId="{C6696370-E371-42B1-8CE7-D319EC3D95D0}" dt="2021-01-08T12:53:30.140" v="1095" actId="1076"/>
          <ac:spMkLst>
            <pc:docMk/>
            <pc:sldMk cId="0" sldId="256"/>
            <ac:spMk id="23" creationId="{F0700EFA-F39A-4B67-A41D-B592D1296CBF}"/>
          </ac:spMkLst>
        </pc:spChg>
        <pc:spChg chg="mod">
          <ac:chgData name="Stephanie Cook" userId="4b0193a8-5b53-4ac9-8c00-2051c453f665" providerId="ADAL" clId="{C6696370-E371-42B1-8CE7-D319EC3D95D0}" dt="2021-01-08T14:32:00.936" v="2210" actId="20577"/>
          <ac:spMkLst>
            <pc:docMk/>
            <pc:sldMk cId="0" sldId="256"/>
            <ac:spMk id="24" creationId="{3C57D4F6-5B1E-4A2D-8728-4DE56B7226E3}"/>
          </ac:spMkLst>
        </pc:spChg>
        <pc:spChg chg="mod">
          <ac:chgData name="Stephanie Cook" userId="4b0193a8-5b53-4ac9-8c00-2051c453f665" providerId="ADAL" clId="{C6696370-E371-42B1-8CE7-D319EC3D95D0}" dt="2021-01-08T14:18:09.398" v="1851" actId="1076"/>
          <ac:spMkLst>
            <pc:docMk/>
            <pc:sldMk cId="0" sldId="256"/>
            <ac:spMk id="25" creationId="{76D4AEC4-FDA9-4DCC-AB41-6178867ED87E}"/>
          </ac:spMkLst>
        </pc:spChg>
        <pc:spChg chg="mod">
          <ac:chgData name="Stephanie Cook" userId="4b0193a8-5b53-4ac9-8c00-2051c453f665" providerId="ADAL" clId="{C6696370-E371-42B1-8CE7-D319EC3D95D0}" dt="2021-01-08T17:11:57.537" v="2231" actId="120"/>
          <ac:spMkLst>
            <pc:docMk/>
            <pc:sldMk cId="0" sldId="256"/>
            <ac:spMk id="26" creationId="{C6D1DA5E-B2DC-498D-8EF9-B74BF940604B}"/>
          </ac:spMkLst>
        </pc:spChg>
        <pc:spChg chg="del mod">
          <ac:chgData name="Stephanie Cook" userId="4b0193a8-5b53-4ac9-8c00-2051c453f665" providerId="ADAL" clId="{C6696370-E371-42B1-8CE7-D319EC3D95D0}" dt="2021-01-08T14:17:01.991" v="1849" actId="478"/>
          <ac:spMkLst>
            <pc:docMk/>
            <pc:sldMk cId="0" sldId="256"/>
            <ac:spMk id="27" creationId="{F1B18890-DE76-4473-9E1E-3198CB4321E8}"/>
          </ac:spMkLst>
        </pc:spChg>
        <pc:spChg chg="mod">
          <ac:chgData name="Stephanie Cook" userId="4b0193a8-5b53-4ac9-8c00-2051c453f665" providerId="ADAL" clId="{C6696370-E371-42B1-8CE7-D319EC3D95D0}" dt="2021-01-08T15:16:06.557" v="2230" actId="1076"/>
          <ac:spMkLst>
            <pc:docMk/>
            <pc:sldMk cId="0" sldId="256"/>
            <ac:spMk id="28" creationId="{0C0A07D8-0E58-42E5-B79C-184F9F822C2A}"/>
          </ac:spMkLst>
        </pc:spChg>
        <pc:spChg chg="mod">
          <ac:chgData name="Stephanie Cook" userId="4b0193a8-5b53-4ac9-8c00-2051c453f665" providerId="ADAL" clId="{C6696370-E371-42B1-8CE7-D319EC3D95D0}" dt="2021-01-08T15:16:00.055" v="2229" actId="1076"/>
          <ac:spMkLst>
            <pc:docMk/>
            <pc:sldMk cId="0" sldId="256"/>
            <ac:spMk id="29" creationId="{55009B54-5040-4B8B-91C3-ED7FF3B1B7D8}"/>
          </ac:spMkLst>
        </pc:spChg>
        <pc:spChg chg="mod">
          <ac:chgData name="Stephanie Cook" userId="4b0193a8-5b53-4ac9-8c00-2051c453f665" providerId="ADAL" clId="{C6696370-E371-42B1-8CE7-D319EC3D95D0}" dt="2021-01-08T14:18:20.391" v="1852" actId="1076"/>
          <ac:spMkLst>
            <pc:docMk/>
            <pc:sldMk cId="0" sldId="256"/>
            <ac:spMk id="30" creationId="{D73BEFC1-7549-40B5-A4BD-36562574DF50}"/>
          </ac:spMkLst>
        </pc:spChg>
        <pc:spChg chg="mod">
          <ac:chgData name="Stephanie Cook" userId="4b0193a8-5b53-4ac9-8c00-2051c453f665" providerId="ADAL" clId="{C6696370-E371-42B1-8CE7-D319EC3D95D0}" dt="2021-01-08T14:18:20.391" v="1852" actId="1076"/>
          <ac:spMkLst>
            <pc:docMk/>
            <pc:sldMk cId="0" sldId="256"/>
            <ac:spMk id="31" creationId="{C93C6F59-1B0C-4EDA-8518-F88FAC8AF110}"/>
          </ac:spMkLst>
        </pc:spChg>
        <pc:spChg chg="del mod">
          <ac:chgData name="Stephanie Cook" userId="4b0193a8-5b53-4ac9-8c00-2051c453f665" providerId="ADAL" clId="{C6696370-E371-42B1-8CE7-D319EC3D95D0}" dt="2021-01-08T13:09:02.517" v="1116"/>
          <ac:spMkLst>
            <pc:docMk/>
            <pc:sldMk cId="0" sldId="256"/>
            <ac:spMk id="32" creationId="{D8586159-F4C4-4390-B155-F7761D6690ED}"/>
          </ac:spMkLst>
        </pc:spChg>
        <pc:spChg chg="del mod">
          <ac:chgData name="Stephanie Cook" userId="4b0193a8-5b53-4ac9-8c00-2051c453f665" providerId="ADAL" clId="{C6696370-E371-42B1-8CE7-D319EC3D95D0}" dt="2021-01-08T13:09:02.517" v="1116"/>
          <ac:spMkLst>
            <pc:docMk/>
            <pc:sldMk cId="0" sldId="256"/>
            <ac:spMk id="33" creationId="{4F59AB0E-37A8-4432-8FCF-494C05933768}"/>
          </ac:spMkLst>
        </pc:spChg>
        <pc:spChg chg="del mod ord">
          <ac:chgData name="Stephanie Cook" userId="4b0193a8-5b53-4ac9-8c00-2051c453f665" providerId="ADAL" clId="{C6696370-E371-42B1-8CE7-D319EC3D95D0}" dt="2021-01-08T14:01:43.101" v="1692" actId="478"/>
          <ac:spMkLst>
            <pc:docMk/>
            <pc:sldMk cId="0" sldId="256"/>
            <ac:spMk id="35" creationId="{CD0C491A-15CB-4D4A-A368-13516FF5A3EA}"/>
          </ac:spMkLst>
        </pc:spChg>
        <pc:spChg chg="add mod">
          <ac:chgData name="Stephanie Cook" userId="4b0193a8-5b53-4ac9-8c00-2051c453f665" providerId="ADAL" clId="{C6696370-E371-42B1-8CE7-D319EC3D95D0}" dt="2021-01-08T14:17:15.459" v="1850" actId="14100"/>
          <ac:spMkLst>
            <pc:docMk/>
            <pc:sldMk cId="0" sldId="256"/>
            <ac:spMk id="36" creationId="{FF1E0ABF-8FF3-4A12-93DD-682663816B58}"/>
          </ac:spMkLst>
        </pc:spChg>
        <pc:spChg chg="add del mod">
          <ac:chgData name="Stephanie Cook" userId="4b0193a8-5b53-4ac9-8c00-2051c453f665" providerId="ADAL" clId="{C6696370-E371-42B1-8CE7-D319EC3D95D0}" dt="2021-01-08T14:12:56.757" v="1756" actId="478"/>
          <ac:spMkLst>
            <pc:docMk/>
            <pc:sldMk cId="0" sldId="256"/>
            <ac:spMk id="40" creationId="{EB467259-1E6C-4E34-8DC0-A830730DC12B}"/>
          </ac:spMkLst>
        </pc:spChg>
        <pc:spChg chg="add del">
          <ac:chgData name="Stephanie Cook" userId="4b0193a8-5b53-4ac9-8c00-2051c453f665" providerId="ADAL" clId="{C6696370-E371-42B1-8CE7-D319EC3D95D0}" dt="2021-01-08T13:27:17.558" v="1475"/>
          <ac:spMkLst>
            <pc:docMk/>
            <pc:sldMk cId="0" sldId="256"/>
            <ac:spMk id="41" creationId="{3D709EE3-B66C-47E4-B04B-DC485A5CF70D}"/>
          </ac:spMkLst>
        </pc:spChg>
        <pc:spChg chg="add mod">
          <ac:chgData name="Stephanie Cook" userId="4b0193a8-5b53-4ac9-8c00-2051c453f665" providerId="ADAL" clId="{C6696370-E371-42B1-8CE7-D319EC3D95D0}" dt="2021-01-08T14:16:05.980" v="1845" actId="1076"/>
          <ac:spMkLst>
            <pc:docMk/>
            <pc:sldMk cId="0" sldId="256"/>
            <ac:spMk id="42" creationId="{51F8CADD-6E2E-4144-892F-D27340AA906C}"/>
          </ac:spMkLst>
        </pc:spChg>
        <pc:spChg chg="add del">
          <ac:chgData name="Stephanie Cook" userId="4b0193a8-5b53-4ac9-8c00-2051c453f665" providerId="ADAL" clId="{C6696370-E371-42B1-8CE7-D319EC3D95D0}" dt="2021-01-08T14:10:45.464" v="1732"/>
          <ac:spMkLst>
            <pc:docMk/>
            <pc:sldMk cId="0" sldId="256"/>
            <ac:spMk id="43" creationId="{35534E0C-AF48-403C-AE03-2AC85B02AE4B}"/>
          </ac:spMkLst>
        </pc:spChg>
        <pc:spChg chg="add mod">
          <ac:chgData name="Stephanie Cook" userId="4b0193a8-5b53-4ac9-8c00-2051c453f665" providerId="ADAL" clId="{C6696370-E371-42B1-8CE7-D319EC3D95D0}" dt="2021-01-08T14:12:16.399" v="1749" actId="1076"/>
          <ac:spMkLst>
            <pc:docMk/>
            <pc:sldMk cId="0" sldId="256"/>
            <ac:spMk id="44" creationId="{F72CD2AC-4EC1-4EBD-89AC-69D6BCDF8D0A}"/>
          </ac:spMkLst>
        </pc:spChg>
        <pc:spChg chg="add mod">
          <ac:chgData name="Stephanie Cook" userId="4b0193a8-5b53-4ac9-8c00-2051c453f665" providerId="ADAL" clId="{C6696370-E371-42B1-8CE7-D319EC3D95D0}" dt="2021-01-08T14:13:12.823" v="1758" actId="1076"/>
          <ac:spMkLst>
            <pc:docMk/>
            <pc:sldMk cId="0" sldId="256"/>
            <ac:spMk id="45" creationId="{DB66D37A-1F68-4F71-A2FA-7D740A761D6B}"/>
          </ac:spMkLst>
        </pc:spChg>
        <pc:spChg chg="add mod">
          <ac:chgData name="Stephanie Cook" userId="4b0193a8-5b53-4ac9-8c00-2051c453f665" providerId="ADAL" clId="{C6696370-E371-42B1-8CE7-D319EC3D95D0}" dt="2021-01-08T14:22:06.465" v="1996" actId="14100"/>
          <ac:spMkLst>
            <pc:docMk/>
            <pc:sldMk cId="0" sldId="256"/>
            <ac:spMk id="46" creationId="{A6977EF3-72D2-4092-A941-8D37D68B7FB5}"/>
          </ac:spMkLst>
        </pc:spChg>
        <pc:graphicFrameChg chg="mod modGraphic">
          <ac:chgData name="Stephanie Cook" userId="4b0193a8-5b53-4ac9-8c00-2051c453f665" providerId="ADAL" clId="{C6696370-E371-42B1-8CE7-D319EC3D95D0}" dt="2021-01-08T15:08:33.825" v="2224" actId="207"/>
          <ac:graphicFrameMkLst>
            <pc:docMk/>
            <pc:sldMk cId="0" sldId="256"/>
            <ac:graphicFrameMk id="11" creationId="{3AB4703D-2ED6-4B85-A4A3-782D9D2E933D}"/>
          </ac:graphicFrameMkLst>
        </pc:graphicFrameChg>
        <pc:graphicFrameChg chg="add del mod">
          <ac:chgData name="Stephanie Cook" userId="4b0193a8-5b53-4ac9-8c00-2051c453f665" providerId="ADAL" clId="{C6696370-E371-42B1-8CE7-D319EC3D95D0}" dt="2021-01-08T14:33:36.695" v="2213" actId="167"/>
          <ac:graphicFrameMkLst>
            <pc:docMk/>
            <pc:sldMk cId="0" sldId="256"/>
            <ac:graphicFrameMk id="34" creationId="{07001B28-5F52-475E-8B43-EFFAABA62447}"/>
          </ac:graphicFrameMkLst>
        </pc:graphicFrameChg>
        <pc:graphicFrameChg chg="del">
          <ac:chgData name="Stephanie Cook" userId="4b0193a8-5b53-4ac9-8c00-2051c453f665" providerId="ADAL" clId="{C6696370-E371-42B1-8CE7-D319EC3D95D0}" dt="2021-01-08T12:33:06.125" v="988" actId="478"/>
          <ac:graphicFrameMkLst>
            <pc:docMk/>
            <pc:sldMk cId="0" sldId="256"/>
            <ac:graphicFrameMk id="37" creationId="{9A93CA07-0F7D-4EE4-9FA1-50DDC57AFB93}"/>
          </ac:graphicFrameMkLst>
        </pc:graphicFrameChg>
        <pc:graphicFrameChg chg="del">
          <ac:chgData name="Stephanie Cook" userId="4b0193a8-5b53-4ac9-8c00-2051c453f665" providerId="ADAL" clId="{C6696370-E371-42B1-8CE7-D319EC3D95D0}" dt="2021-01-08T12:33:10.817" v="989" actId="478"/>
          <ac:graphicFrameMkLst>
            <pc:docMk/>
            <pc:sldMk cId="0" sldId="256"/>
            <ac:graphicFrameMk id="38" creationId="{9A93CA07-0F7D-4EE4-9FA1-50DDC57AFB93}"/>
          </ac:graphicFrameMkLst>
        </pc:graphicFrameChg>
        <pc:graphicFrameChg chg="del mod">
          <ac:chgData name="Stephanie Cook" userId="4b0193a8-5b53-4ac9-8c00-2051c453f665" providerId="ADAL" clId="{C6696370-E371-42B1-8CE7-D319EC3D95D0}" dt="2021-01-08T12:33:17.112" v="991" actId="478"/>
          <ac:graphicFrameMkLst>
            <pc:docMk/>
            <pc:sldMk cId="0" sldId="256"/>
            <ac:graphicFrameMk id="39" creationId="{3E1F9387-BBF2-40CA-858E-EFF8A5E03C50}"/>
          </ac:graphicFrameMkLst>
        </pc:graphicFrameChg>
        <pc:picChg chg="add del mod ord">
          <ac:chgData name="Stephanie Cook" userId="4b0193a8-5b53-4ac9-8c00-2051c453f665" providerId="ADAL" clId="{C6696370-E371-42B1-8CE7-D319EC3D95D0}" dt="2021-01-08T12:39:21.223" v="1071" actId="478"/>
          <ac:picMkLst>
            <pc:docMk/>
            <pc:sldMk cId="0" sldId="256"/>
            <ac:picMk id="3" creationId="{FFB609D3-B1B9-4133-82C1-8082811B7E6A}"/>
          </ac:picMkLst>
        </pc:picChg>
        <pc:picChg chg="mod">
          <ac:chgData name="Stephanie Cook" userId="4b0193a8-5b53-4ac9-8c00-2051c453f665" providerId="ADAL" clId="{C6696370-E371-42B1-8CE7-D319EC3D95D0}" dt="2021-01-07T22:16:07.506" v="250" actId="1076"/>
          <ac:picMkLst>
            <pc:docMk/>
            <pc:sldMk cId="0" sldId="256"/>
            <ac:picMk id="4" creationId="{71FF80EF-6279-48E9-B56E-9A39F05C124C}"/>
          </ac:picMkLst>
        </pc:picChg>
      </pc:sldChg>
    </pc:docChg>
  </pc:docChgLst>
  <pc:docChgLst>
    <pc:chgData name="Nila Patel" userId="2661acff-4885-465c-af48-85bc41472d6b" providerId="ADAL" clId="{40CD6F41-88C1-4A79-BA79-7639742FDC52}"/>
    <pc:docChg chg="modSld">
      <pc:chgData name="Nila Patel" userId="2661acff-4885-465c-af48-85bc41472d6b" providerId="ADAL" clId="{40CD6F41-88C1-4A79-BA79-7639742FDC52}" dt="2021-01-27T10:37:41.759" v="50" actId="207"/>
      <pc:docMkLst>
        <pc:docMk/>
      </pc:docMkLst>
      <pc:sldChg chg="modSp">
        <pc:chgData name="Nila Patel" userId="2661acff-4885-465c-af48-85bc41472d6b" providerId="ADAL" clId="{40CD6F41-88C1-4A79-BA79-7639742FDC52}" dt="2021-01-27T10:37:41.759" v="50" actId="207"/>
        <pc:sldMkLst>
          <pc:docMk/>
          <pc:sldMk cId="0" sldId="256"/>
        </pc:sldMkLst>
        <pc:picChg chg="mod">
          <ac:chgData name="Nila Patel" userId="2661acff-4885-465c-af48-85bc41472d6b" providerId="ADAL" clId="{40CD6F41-88C1-4A79-BA79-7639742FDC52}" dt="2021-01-27T10:37:41.759" v="50" actId="207"/>
          <ac:picMkLst>
            <pc:docMk/>
            <pc:sldMk cId="0" sldId="256"/>
            <ac:picMk id="3" creationId="{53B7B2CA-A22A-451F-88BE-E0657DE254C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AC7CA-BEBF-4552-A0DE-549FD3498E96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DDA6B0-A6DA-40E0-817D-93F9171BCECF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/>
            <a:t>Teaching Quality</a:t>
          </a:r>
        </a:p>
      </dgm:t>
    </dgm:pt>
    <dgm:pt modelId="{ABA30407-F364-4596-B7AC-3A52397D8CDE}" type="parTrans" cxnId="{67AD37A3-FCD5-41BE-BAB1-2581F7570D4C}">
      <dgm:prSet/>
      <dgm:spPr/>
      <dgm:t>
        <a:bodyPr/>
        <a:lstStyle/>
        <a:p>
          <a:endParaRPr lang="en-GB"/>
        </a:p>
      </dgm:t>
    </dgm:pt>
    <dgm:pt modelId="{016F6898-494A-4FE8-99EF-FEA7FB658AE6}" type="sibTrans" cxnId="{67AD37A3-FCD5-41BE-BAB1-2581F7570D4C}">
      <dgm:prSet/>
      <dgm:spPr/>
      <dgm:t>
        <a:bodyPr/>
        <a:lstStyle/>
        <a:p>
          <a:endParaRPr lang="en-GB"/>
        </a:p>
      </dgm:t>
    </dgm:pt>
    <dgm:pt modelId="{0C3AEAD2-66DD-40E5-9EAF-D20F8F44F79E}">
      <dgm:prSet phldrT="[Text]"/>
      <dgm:spPr/>
      <dgm:t>
        <a:bodyPr anchor="ctr"/>
        <a:lstStyle/>
        <a:p>
          <a:pPr algn="l"/>
          <a:r>
            <a:rPr lang="en-GB" dirty="0"/>
            <a:t>Consensus that online delivery isn’t much different</a:t>
          </a:r>
        </a:p>
      </dgm:t>
    </dgm:pt>
    <dgm:pt modelId="{8E746F19-446B-410D-A504-E825C422D00B}" type="parTrans" cxnId="{D783DC78-021A-40AB-B5B2-5BCB44F790A1}">
      <dgm:prSet/>
      <dgm:spPr/>
      <dgm:t>
        <a:bodyPr/>
        <a:lstStyle/>
        <a:p>
          <a:endParaRPr lang="en-GB"/>
        </a:p>
      </dgm:t>
    </dgm:pt>
    <dgm:pt modelId="{7D8165E8-EDF7-4D48-8436-643A270BB7B3}" type="sibTrans" cxnId="{D783DC78-021A-40AB-B5B2-5BCB44F790A1}">
      <dgm:prSet/>
      <dgm:spPr/>
      <dgm:t>
        <a:bodyPr/>
        <a:lstStyle/>
        <a:p>
          <a:endParaRPr lang="en-GB"/>
        </a:p>
      </dgm:t>
    </dgm:pt>
    <dgm:pt modelId="{585AC11C-D279-4860-8279-887C3A2EB38D}">
      <dgm:prSet phldrT="[Text]"/>
      <dgm:spPr/>
      <dgm:t>
        <a:bodyPr/>
        <a:lstStyle/>
        <a:p>
          <a:r>
            <a:rPr lang="en-GB" b="1" dirty="0"/>
            <a:t>Student Engagement</a:t>
          </a:r>
        </a:p>
      </dgm:t>
    </dgm:pt>
    <dgm:pt modelId="{C4E9D6E4-51F9-47A2-BD6F-4E4C675980F9}" type="parTrans" cxnId="{6C6577C6-847A-4A9A-B9E8-AEA68383F8A3}">
      <dgm:prSet/>
      <dgm:spPr/>
      <dgm:t>
        <a:bodyPr/>
        <a:lstStyle/>
        <a:p>
          <a:endParaRPr lang="en-GB"/>
        </a:p>
      </dgm:t>
    </dgm:pt>
    <dgm:pt modelId="{D08A416D-D97F-46E2-99B2-01B86622DF9E}" type="sibTrans" cxnId="{6C6577C6-847A-4A9A-B9E8-AEA68383F8A3}">
      <dgm:prSet/>
      <dgm:spPr/>
      <dgm:t>
        <a:bodyPr/>
        <a:lstStyle/>
        <a:p>
          <a:endParaRPr lang="en-GB"/>
        </a:p>
      </dgm:t>
    </dgm:pt>
    <dgm:pt modelId="{E7F00B54-BB33-4D5C-A704-668DC2E73EB2}">
      <dgm:prSet phldrT="[Text]"/>
      <dgm:spPr/>
      <dgm:t>
        <a:bodyPr anchor="ctr"/>
        <a:lstStyle/>
        <a:p>
          <a:r>
            <a:rPr lang="en-GB" b="1" dirty="0"/>
            <a:t>Engagement in what sense? </a:t>
          </a:r>
        </a:p>
      </dgm:t>
    </dgm:pt>
    <dgm:pt modelId="{387C3583-53A3-431A-9A34-961060EA2431}" type="parTrans" cxnId="{BFAFC11B-D2DE-4E63-868E-8F60B42541D7}">
      <dgm:prSet/>
      <dgm:spPr/>
      <dgm:t>
        <a:bodyPr/>
        <a:lstStyle/>
        <a:p>
          <a:endParaRPr lang="en-GB"/>
        </a:p>
      </dgm:t>
    </dgm:pt>
    <dgm:pt modelId="{7253B897-509A-440F-8E04-BF560F693260}" type="sibTrans" cxnId="{BFAFC11B-D2DE-4E63-868E-8F60B42541D7}">
      <dgm:prSet/>
      <dgm:spPr/>
      <dgm:t>
        <a:bodyPr/>
        <a:lstStyle/>
        <a:p>
          <a:endParaRPr lang="en-GB"/>
        </a:p>
      </dgm:t>
    </dgm:pt>
    <dgm:pt modelId="{CA9CE4CC-A671-43C6-9550-0784BD7334C9}">
      <dgm:prSet phldrT="[Text]"/>
      <dgm:spPr/>
      <dgm:t>
        <a:bodyPr anchor="ctr"/>
        <a:lstStyle/>
        <a:p>
          <a:r>
            <a:rPr lang="en-GB" dirty="0"/>
            <a:t>Influences usefulness of online sessions</a:t>
          </a:r>
        </a:p>
      </dgm:t>
    </dgm:pt>
    <dgm:pt modelId="{06153711-8A6C-4C65-A69F-91808F4EB7C4}" type="parTrans" cxnId="{7ACAE29C-7E76-44BA-86C3-937ED60328A9}">
      <dgm:prSet/>
      <dgm:spPr/>
      <dgm:t>
        <a:bodyPr/>
        <a:lstStyle/>
        <a:p>
          <a:endParaRPr lang="en-GB"/>
        </a:p>
      </dgm:t>
    </dgm:pt>
    <dgm:pt modelId="{C79804F8-ACF6-402F-924F-6714F5E21C69}" type="sibTrans" cxnId="{7ACAE29C-7E76-44BA-86C3-937ED60328A9}">
      <dgm:prSet/>
      <dgm:spPr/>
      <dgm:t>
        <a:bodyPr/>
        <a:lstStyle/>
        <a:p>
          <a:endParaRPr lang="en-GB"/>
        </a:p>
      </dgm:t>
    </dgm:pt>
    <dgm:pt modelId="{2BC644F8-011B-49BA-BF3F-B6C6DA67D315}">
      <dgm:prSet phldrT="[Text]"/>
      <dgm:spPr>
        <a:solidFill>
          <a:schemeClr val="accent6"/>
        </a:solidFill>
      </dgm:spPr>
      <dgm:t>
        <a:bodyPr/>
        <a:lstStyle/>
        <a:p>
          <a:r>
            <a:rPr lang="en-GB" b="1" dirty="0"/>
            <a:t>Motivation &amp; Focus</a:t>
          </a:r>
        </a:p>
      </dgm:t>
    </dgm:pt>
    <dgm:pt modelId="{750FC8A2-6902-4886-90FA-974C74B1D050}" type="parTrans" cxnId="{28C42935-4242-499D-B126-6A61D2D65A65}">
      <dgm:prSet/>
      <dgm:spPr/>
      <dgm:t>
        <a:bodyPr/>
        <a:lstStyle/>
        <a:p>
          <a:endParaRPr lang="en-GB"/>
        </a:p>
      </dgm:t>
    </dgm:pt>
    <dgm:pt modelId="{3658978C-C046-4EA6-93AD-FDB7A8129AAA}" type="sibTrans" cxnId="{28C42935-4242-499D-B126-6A61D2D65A65}">
      <dgm:prSet/>
      <dgm:spPr/>
      <dgm:t>
        <a:bodyPr/>
        <a:lstStyle/>
        <a:p>
          <a:endParaRPr lang="en-GB"/>
        </a:p>
      </dgm:t>
    </dgm:pt>
    <dgm:pt modelId="{40054975-826B-4025-960F-1537C19B1698}">
      <dgm:prSet phldrT="[Text]" custT="1"/>
      <dgm:spPr/>
      <dgm:t>
        <a:bodyPr anchor="t"/>
        <a:lstStyle/>
        <a:p>
          <a:r>
            <a:rPr lang="en-GB" sz="3400" b="1" dirty="0"/>
            <a:t>Social interaction </a:t>
          </a:r>
          <a:r>
            <a:rPr lang="en-GB" sz="3400" dirty="0"/>
            <a:t>often enhances motivation and focus </a:t>
          </a:r>
        </a:p>
      </dgm:t>
    </dgm:pt>
    <dgm:pt modelId="{827B3192-85E2-4A22-8933-0E5B717D6914}" type="parTrans" cxnId="{198574F4-CBB3-4A8A-B2EA-DECE4F8E3D32}">
      <dgm:prSet/>
      <dgm:spPr/>
      <dgm:t>
        <a:bodyPr/>
        <a:lstStyle/>
        <a:p>
          <a:endParaRPr lang="en-GB"/>
        </a:p>
      </dgm:t>
    </dgm:pt>
    <dgm:pt modelId="{03BB2DC7-BD56-43FF-8F79-195BC5386008}" type="sibTrans" cxnId="{198574F4-CBB3-4A8A-B2EA-DECE4F8E3D32}">
      <dgm:prSet/>
      <dgm:spPr/>
      <dgm:t>
        <a:bodyPr/>
        <a:lstStyle/>
        <a:p>
          <a:endParaRPr lang="en-GB"/>
        </a:p>
      </dgm:t>
    </dgm:pt>
    <dgm:pt modelId="{1C51EB91-3BCA-44AB-A2E9-112A1E0F18EB}">
      <dgm:prSet phldrT="[Text]"/>
      <dgm:spPr/>
      <dgm:t>
        <a:bodyPr anchor="ctr"/>
        <a:lstStyle/>
        <a:p>
          <a:pPr algn="l"/>
          <a:r>
            <a:rPr lang="en-GB" dirty="0"/>
            <a:t>Availability of resources</a:t>
          </a:r>
        </a:p>
      </dgm:t>
    </dgm:pt>
    <dgm:pt modelId="{5708E59D-3822-48D2-918C-0A6B792B38C2}" type="parTrans" cxnId="{B23E174D-D8F8-4B81-9DDF-32D7E20B9E76}">
      <dgm:prSet/>
      <dgm:spPr/>
      <dgm:t>
        <a:bodyPr/>
        <a:lstStyle/>
        <a:p>
          <a:endParaRPr lang="en-GB"/>
        </a:p>
      </dgm:t>
    </dgm:pt>
    <dgm:pt modelId="{68F89778-7988-44D9-98D8-4D0EFE83BA00}" type="sibTrans" cxnId="{B23E174D-D8F8-4B81-9DDF-32D7E20B9E76}">
      <dgm:prSet/>
      <dgm:spPr/>
      <dgm:t>
        <a:bodyPr/>
        <a:lstStyle/>
        <a:p>
          <a:endParaRPr lang="en-GB"/>
        </a:p>
      </dgm:t>
    </dgm:pt>
    <dgm:pt modelId="{2B5A255B-8541-4198-BC61-BC9AE5B27BB0}">
      <dgm:prSet phldrT="[Text]"/>
      <dgm:spPr/>
      <dgm:t>
        <a:bodyPr anchor="ctr"/>
        <a:lstStyle/>
        <a:p>
          <a:pPr algn="l"/>
          <a:r>
            <a:rPr lang="en-GB" b="1" dirty="0"/>
            <a:t>Key factors:</a:t>
          </a:r>
        </a:p>
      </dgm:t>
    </dgm:pt>
    <dgm:pt modelId="{37A8F975-2619-4CBE-BCDE-156EF4D94E62}" type="parTrans" cxnId="{AABAAFD9-AF68-4B5F-9378-E15E5B4D5758}">
      <dgm:prSet/>
      <dgm:spPr/>
      <dgm:t>
        <a:bodyPr/>
        <a:lstStyle/>
        <a:p>
          <a:endParaRPr lang="en-GB"/>
        </a:p>
      </dgm:t>
    </dgm:pt>
    <dgm:pt modelId="{DB4B70C3-97AB-4587-81AB-39111662C9FB}" type="sibTrans" cxnId="{AABAAFD9-AF68-4B5F-9378-E15E5B4D5758}">
      <dgm:prSet/>
      <dgm:spPr/>
      <dgm:t>
        <a:bodyPr/>
        <a:lstStyle/>
        <a:p>
          <a:endParaRPr lang="en-GB"/>
        </a:p>
      </dgm:t>
    </dgm:pt>
    <dgm:pt modelId="{D8C23BFB-A994-4EBA-AE1F-62EEFF0BBFF6}">
      <dgm:prSet phldrT="[Text]"/>
      <dgm:spPr/>
      <dgm:t>
        <a:bodyPr anchor="ctr"/>
        <a:lstStyle/>
        <a:p>
          <a:pPr algn="l"/>
          <a:r>
            <a:rPr lang="en-GB" dirty="0"/>
            <a:t>Lecturer approachability</a:t>
          </a:r>
        </a:p>
      </dgm:t>
    </dgm:pt>
    <dgm:pt modelId="{5E105AB2-825B-4D42-9246-A8BCDEFB459F}" type="parTrans" cxnId="{F72CA5D2-C0E8-4F57-A1CB-D49E95F522AC}">
      <dgm:prSet/>
      <dgm:spPr/>
      <dgm:t>
        <a:bodyPr/>
        <a:lstStyle/>
        <a:p>
          <a:endParaRPr lang="en-GB"/>
        </a:p>
      </dgm:t>
    </dgm:pt>
    <dgm:pt modelId="{4FF8128D-CF84-42B5-BFEC-4F8EC5C04934}" type="sibTrans" cxnId="{F72CA5D2-C0E8-4F57-A1CB-D49E95F522AC}">
      <dgm:prSet/>
      <dgm:spPr/>
      <dgm:t>
        <a:bodyPr/>
        <a:lstStyle/>
        <a:p>
          <a:endParaRPr lang="en-GB"/>
        </a:p>
      </dgm:t>
    </dgm:pt>
    <dgm:pt modelId="{8355D774-40E1-4217-9A31-7C1D58C67446}">
      <dgm:prSet phldrT="[Text]"/>
      <dgm:spPr/>
      <dgm:t>
        <a:bodyPr anchor="ctr"/>
        <a:lstStyle/>
        <a:p>
          <a:r>
            <a:rPr lang="en-GB" dirty="0"/>
            <a:t>Willingness to answer/ask questions</a:t>
          </a:r>
        </a:p>
      </dgm:t>
    </dgm:pt>
    <dgm:pt modelId="{0D3DFD74-A044-4F13-AE89-27C60BC7A58B}" type="parTrans" cxnId="{9F04A536-E811-4B44-A508-15C86BAE2726}">
      <dgm:prSet/>
      <dgm:spPr/>
      <dgm:t>
        <a:bodyPr/>
        <a:lstStyle/>
        <a:p>
          <a:endParaRPr lang="en-GB"/>
        </a:p>
      </dgm:t>
    </dgm:pt>
    <dgm:pt modelId="{CC1F7645-640C-4F97-B901-4856C197F484}" type="sibTrans" cxnId="{9F04A536-E811-4B44-A508-15C86BAE2726}">
      <dgm:prSet/>
      <dgm:spPr/>
      <dgm:t>
        <a:bodyPr/>
        <a:lstStyle/>
        <a:p>
          <a:endParaRPr lang="en-GB"/>
        </a:p>
      </dgm:t>
    </dgm:pt>
    <dgm:pt modelId="{1D8298FE-929C-433D-BBB4-7398D56EE1E1}">
      <dgm:prSet phldrT="[Text]"/>
      <dgm:spPr/>
      <dgm:t>
        <a:bodyPr anchor="ctr"/>
        <a:lstStyle/>
        <a:p>
          <a:r>
            <a:rPr lang="en-GB" dirty="0"/>
            <a:t>Influenced by group size and perceived visibility/anonymity</a:t>
          </a:r>
        </a:p>
      </dgm:t>
    </dgm:pt>
    <dgm:pt modelId="{77C64A48-77DC-4658-BA9E-F6354E3BF210}" type="parTrans" cxnId="{1E5488D2-7918-40AE-80B3-197C0BF61B03}">
      <dgm:prSet/>
      <dgm:spPr/>
      <dgm:t>
        <a:bodyPr/>
        <a:lstStyle/>
        <a:p>
          <a:endParaRPr lang="en-GB"/>
        </a:p>
      </dgm:t>
    </dgm:pt>
    <dgm:pt modelId="{150CFF8B-19E8-42CD-8666-FC854F5DA2B2}" type="sibTrans" cxnId="{1E5488D2-7918-40AE-80B3-197C0BF61B03}">
      <dgm:prSet/>
      <dgm:spPr/>
      <dgm:t>
        <a:bodyPr/>
        <a:lstStyle/>
        <a:p>
          <a:endParaRPr lang="en-GB"/>
        </a:p>
      </dgm:t>
    </dgm:pt>
    <dgm:pt modelId="{EBDD5492-CD4F-422F-84AF-A3D35348DD96}">
      <dgm:prSet phldrT="[Text]"/>
      <dgm:spPr/>
      <dgm:t>
        <a:bodyPr anchor="t"/>
        <a:lstStyle/>
        <a:p>
          <a:endParaRPr lang="en-GB" sz="2300" dirty="0"/>
        </a:p>
      </dgm:t>
    </dgm:pt>
    <dgm:pt modelId="{867008A8-B70B-4993-8E1C-ED29289BE095}" type="parTrans" cxnId="{4ECE4874-D117-40A5-80B3-D417CB2D6539}">
      <dgm:prSet/>
      <dgm:spPr/>
      <dgm:t>
        <a:bodyPr/>
        <a:lstStyle/>
        <a:p>
          <a:endParaRPr lang="en-GB"/>
        </a:p>
      </dgm:t>
    </dgm:pt>
    <dgm:pt modelId="{67E765BD-D4F4-42CF-90AE-D9AA114B43B2}" type="sibTrans" cxnId="{4ECE4874-D117-40A5-80B3-D417CB2D6539}">
      <dgm:prSet/>
      <dgm:spPr/>
      <dgm:t>
        <a:bodyPr/>
        <a:lstStyle/>
        <a:p>
          <a:endParaRPr lang="en-GB"/>
        </a:p>
      </dgm:t>
    </dgm:pt>
    <dgm:pt modelId="{2278A7D2-D732-4D25-B294-ECD3021763FA}">
      <dgm:prSet phldrT="[Text]" custT="1"/>
      <dgm:spPr/>
      <dgm:t>
        <a:bodyPr anchor="t"/>
        <a:lstStyle/>
        <a:p>
          <a:r>
            <a:rPr lang="en-GB" sz="3400" dirty="0"/>
            <a:t>Online delivery can be distracting </a:t>
          </a:r>
          <a:r>
            <a:rPr lang="en-GB" sz="3400" b="1" dirty="0"/>
            <a:t>OR</a:t>
          </a:r>
          <a:r>
            <a:rPr lang="en-GB" sz="3400" dirty="0"/>
            <a:t> more focused, depending on student</a:t>
          </a:r>
        </a:p>
      </dgm:t>
    </dgm:pt>
    <dgm:pt modelId="{67DD6EF9-C4A0-4272-94CC-0DF3DBD2BF51}" type="parTrans" cxnId="{BE32F696-DB0C-4301-9BF0-883A74D6136D}">
      <dgm:prSet/>
      <dgm:spPr/>
      <dgm:t>
        <a:bodyPr/>
        <a:lstStyle/>
        <a:p>
          <a:endParaRPr lang="en-GB"/>
        </a:p>
      </dgm:t>
    </dgm:pt>
    <dgm:pt modelId="{E2C4D056-87B9-459F-A53E-3E4828B00F68}" type="sibTrans" cxnId="{BE32F696-DB0C-4301-9BF0-883A74D6136D}">
      <dgm:prSet/>
      <dgm:spPr/>
      <dgm:t>
        <a:bodyPr/>
        <a:lstStyle/>
        <a:p>
          <a:endParaRPr lang="en-GB"/>
        </a:p>
      </dgm:t>
    </dgm:pt>
    <dgm:pt modelId="{FF912BA3-AAB1-46A0-8407-8E783BCBE9C8}" type="pres">
      <dgm:prSet presAssocID="{C9CAC7CA-BEBF-4552-A0DE-549FD3498E9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0717907-C25A-4D54-AC9F-EA44F6750362}" type="pres">
      <dgm:prSet presAssocID="{0DDDA6B0-A6DA-40E0-817D-93F9171BCECF}" presName="gear1" presStyleLbl="node1" presStyleIdx="0" presStyleCnt="3">
        <dgm:presLayoutVars>
          <dgm:chMax val="1"/>
          <dgm:bulletEnabled val="1"/>
        </dgm:presLayoutVars>
      </dgm:prSet>
      <dgm:spPr/>
    </dgm:pt>
    <dgm:pt modelId="{51E11D0A-3DC4-405B-A5CC-27E96A6E6A1F}" type="pres">
      <dgm:prSet presAssocID="{0DDDA6B0-A6DA-40E0-817D-93F9171BCECF}" presName="gear1srcNode" presStyleLbl="node1" presStyleIdx="0" presStyleCnt="3"/>
      <dgm:spPr/>
    </dgm:pt>
    <dgm:pt modelId="{8E005DE1-46E8-4D43-A8A4-B745FF166298}" type="pres">
      <dgm:prSet presAssocID="{0DDDA6B0-A6DA-40E0-817D-93F9171BCECF}" presName="gear1dstNode" presStyleLbl="node1" presStyleIdx="0" presStyleCnt="3"/>
      <dgm:spPr/>
    </dgm:pt>
    <dgm:pt modelId="{B7B1A3E9-D44D-4F9E-870F-498DBDA35B19}" type="pres">
      <dgm:prSet presAssocID="{0DDDA6B0-A6DA-40E0-817D-93F9171BCECF}" presName="gear1ch" presStyleLbl="fgAcc1" presStyleIdx="0" presStyleCnt="3" custScaleX="93571" custScaleY="81399" custLinFactNeighborX="16339" custLinFactNeighborY="20869">
        <dgm:presLayoutVars>
          <dgm:chMax val="0"/>
          <dgm:bulletEnabled val="1"/>
        </dgm:presLayoutVars>
      </dgm:prSet>
      <dgm:spPr/>
    </dgm:pt>
    <dgm:pt modelId="{3BEE32C3-50CA-4B55-8ADB-05A7F8B3355C}" type="pres">
      <dgm:prSet presAssocID="{585AC11C-D279-4860-8279-887C3A2EB38D}" presName="gear2" presStyleLbl="node1" presStyleIdx="1" presStyleCnt="3">
        <dgm:presLayoutVars>
          <dgm:chMax val="1"/>
          <dgm:bulletEnabled val="1"/>
        </dgm:presLayoutVars>
      </dgm:prSet>
      <dgm:spPr/>
    </dgm:pt>
    <dgm:pt modelId="{F986477A-1CE0-4DB6-BF6F-EEB54C795B67}" type="pres">
      <dgm:prSet presAssocID="{585AC11C-D279-4860-8279-887C3A2EB38D}" presName="gear2srcNode" presStyleLbl="node1" presStyleIdx="1" presStyleCnt="3"/>
      <dgm:spPr/>
    </dgm:pt>
    <dgm:pt modelId="{AACB4322-0E12-41CD-BBA9-EC9E0AE8BC8D}" type="pres">
      <dgm:prSet presAssocID="{585AC11C-D279-4860-8279-887C3A2EB38D}" presName="gear2dstNode" presStyleLbl="node1" presStyleIdx="1" presStyleCnt="3"/>
      <dgm:spPr/>
    </dgm:pt>
    <dgm:pt modelId="{048E5C17-4A1A-4F10-A52F-F1064D136661}" type="pres">
      <dgm:prSet presAssocID="{585AC11C-D279-4860-8279-887C3A2EB38D}" presName="gear2ch" presStyleLbl="fgAcc1" presStyleIdx="1" presStyleCnt="3" custLinFactNeighborX="-7111" custLinFactNeighborY="855">
        <dgm:presLayoutVars>
          <dgm:chMax val="0"/>
          <dgm:bulletEnabled val="1"/>
        </dgm:presLayoutVars>
      </dgm:prSet>
      <dgm:spPr/>
    </dgm:pt>
    <dgm:pt modelId="{B324AFBF-339C-41E1-A500-8CBF4B436752}" type="pres">
      <dgm:prSet presAssocID="{2BC644F8-011B-49BA-BF3F-B6C6DA67D315}" presName="gear3" presStyleLbl="node1" presStyleIdx="2" presStyleCnt="3" custLinFactNeighborX="-422" custLinFactNeighborY="-4997"/>
      <dgm:spPr/>
    </dgm:pt>
    <dgm:pt modelId="{F695581A-08D0-4E63-820E-1D04DC8E68FF}" type="pres">
      <dgm:prSet presAssocID="{2BC644F8-011B-49BA-BF3F-B6C6DA67D31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E61CABC-CFAE-47B6-801A-87703CA97ADA}" type="pres">
      <dgm:prSet presAssocID="{2BC644F8-011B-49BA-BF3F-B6C6DA67D315}" presName="gear3srcNode" presStyleLbl="node1" presStyleIdx="2" presStyleCnt="3"/>
      <dgm:spPr/>
    </dgm:pt>
    <dgm:pt modelId="{96744DDF-7B50-4441-8A6B-D0918AB941FD}" type="pres">
      <dgm:prSet presAssocID="{2BC644F8-011B-49BA-BF3F-B6C6DA67D315}" presName="gear3dstNode" presStyleLbl="node1" presStyleIdx="2" presStyleCnt="3"/>
      <dgm:spPr/>
    </dgm:pt>
    <dgm:pt modelId="{2FDE99DE-7659-4B7B-BCD1-1352FC964101}" type="pres">
      <dgm:prSet presAssocID="{2BC644F8-011B-49BA-BF3F-B6C6DA67D315}" presName="gear3ch" presStyleLbl="fgAcc1" presStyleIdx="2" presStyleCnt="3" custScaleX="112501" custScaleY="68753" custLinFactNeighborX="-13456" custLinFactNeighborY="-83507">
        <dgm:presLayoutVars>
          <dgm:chMax val="0"/>
          <dgm:bulletEnabled val="1"/>
        </dgm:presLayoutVars>
      </dgm:prSet>
      <dgm:spPr/>
    </dgm:pt>
    <dgm:pt modelId="{68364000-A9E5-4450-990A-05BD827DA2B2}" type="pres">
      <dgm:prSet presAssocID="{016F6898-494A-4FE8-99EF-FEA7FB658AE6}" presName="connector1" presStyleLbl="sibTrans2D1" presStyleIdx="0" presStyleCnt="3" custAng="524439" custLinFactNeighborX="-356" custLinFactNeighborY="6603"/>
      <dgm:spPr/>
    </dgm:pt>
    <dgm:pt modelId="{37DAA1E2-9BE2-425C-973A-6690CCBAC0A4}" type="pres">
      <dgm:prSet presAssocID="{D08A416D-D97F-46E2-99B2-01B86622DF9E}" presName="connector2" presStyleLbl="sibTrans2D1" presStyleIdx="1" presStyleCnt="3" custLinFactNeighborX="-1936" custLinFactNeighborY="8979"/>
      <dgm:spPr/>
    </dgm:pt>
    <dgm:pt modelId="{0A3874BB-4258-4CD2-B9FC-BEF473B85A5E}" type="pres">
      <dgm:prSet presAssocID="{3658978C-C046-4EA6-93AD-FDB7A8129AAA}" presName="connector3" presStyleLbl="sibTrans2D1" presStyleIdx="2" presStyleCnt="3"/>
      <dgm:spPr/>
    </dgm:pt>
  </dgm:ptLst>
  <dgm:cxnLst>
    <dgm:cxn modelId="{F541AF02-52AF-4165-9756-EC935FAF242A}" type="presOf" srcId="{D08A416D-D97F-46E2-99B2-01B86622DF9E}" destId="{37DAA1E2-9BE2-425C-973A-6690CCBAC0A4}" srcOrd="0" destOrd="0" presId="urn:microsoft.com/office/officeart/2005/8/layout/gear1"/>
    <dgm:cxn modelId="{8E26E80D-FB4C-48A9-A7D6-75B80D339283}" type="presOf" srcId="{2B5A255B-8541-4198-BC61-BC9AE5B27BB0}" destId="{B7B1A3E9-D44D-4F9E-870F-498DBDA35B19}" srcOrd="0" destOrd="1" presId="urn:microsoft.com/office/officeart/2005/8/layout/gear1"/>
    <dgm:cxn modelId="{9D00850E-9559-4D1F-B843-5A6DABC0A845}" type="presOf" srcId="{C9CAC7CA-BEBF-4552-A0DE-549FD3498E96}" destId="{FF912BA3-AAB1-46A0-8407-8E783BCBE9C8}" srcOrd="0" destOrd="0" presId="urn:microsoft.com/office/officeart/2005/8/layout/gear1"/>
    <dgm:cxn modelId="{23597315-BB63-4E93-A53C-1E1760C14971}" type="presOf" srcId="{2BC644F8-011B-49BA-BF3F-B6C6DA67D315}" destId="{F695581A-08D0-4E63-820E-1D04DC8E68FF}" srcOrd="1" destOrd="0" presId="urn:microsoft.com/office/officeart/2005/8/layout/gear1"/>
    <dgm:cxn modelId="{143C6E1B-DC04-44F7-832C-F138E67ED0EF}" type="presOf" srcId="{EBDD5492-CD4F-422F-84AF-A3D35348DD96}" destId="{2FDE99DE-7659-4B7B-BCD1-1352FC964101}" srcOrd="0" destOrd="2" presId="urn:microsoft.com/office/officeart/2005/8/layout/gear1"/>
    <dgm:cxn modelId="{BFAFC11B-D2DE-4E63-868E-8F60B42541D7}" srcId="{585AC11C-D279-4860-8279-887C3A2EB38D}" destId="{E7F00B54-BB33-4D5C-A704-668DC2E73EB2}" srcOrd="0" destOrd="0" parTransId="{387C3583-53A3-431A-9A34-961060EA2431}" sibTransId="{7253B897-509A-440F-8E04-BF560F693260}"/>
    <dgm:cxn modelId="{14075926-5F18-421E-A3DD-F5B2CBB3C652}" type="presOf" srcId="{E7F00B54-BB33-4D5C-A704-668DC2E73EB2}" destId="{048E5C17-4A1A-4F10-A52F-F1064D136661}" srcOrd="0" destOrd="0" presId="urn:microsoft.com/office/officeart/2005/8/layout/gear1"/>
    <dgm:cxn modelId="{28C42935-4242-499D-B126-6A61D2D65A65}" srcId="{C9CAC7CA-BEBF-4552-A0DE-549FD3498E96}" destId="{2BC644F8-011B-49BA-BF3F-B6C6DA67D315}" srcOrd="2" destOrd="0" parTransId="{750FC8A2-6902-4886-90FA-974C74B1D050}" sibTransId="{3658978C-C046-4EA6-93AD-FDB7A8129AAA}"/>
    <dgm:cxn modelId="{9F04A536-E811-4B44-A508-15C86BAE2726}" srcId="{585AC11C-D279-4860-8279-887C3A2EB38D}" destId="{8355D774-40E1-4217-9A31-7C1D58C67446}" srcOrd="1" destOrd="0" parTransId="{0D3DFD74-A044-4F13-AE89-27C60BC7A58B}" sibTransId="{CC1F7645-640C-4F97-B901-4856C197F484}"/>
    <dgm:cxn modelId="{7B5F3E3B-7EA7-48D5-A13B-CC221F862E11}" type="presOf" srcId="{585AC11C-D279-4860-8279-887C3A2EB38D}" destId="{3BEE32C3-50CA-4B55-8ADB-05A7F8B3355C}" srcOrd="0" destOrd="0" presId="urn:microsoft.com/office/officeart/2005/8/layout/gear1"/>
    <dgm:cxn modelId="{E34AD75C-651E-4C12-950B-1D0D5EF18CEA}" type="presOf" srcId="{CA9CE4CC-A671-43C6-9550-0784BD7334C9}" destId="{048E5C17-4A1A-4F10-A52F-F1064D136661}" srcOrd="0" destOrd="2" presId="urn:microsoft.com/office/officeart/2005/8/layout/gear1"/>
    <dgm:cxn modelId="{C6BCF85D-88E4-4D3D-B6C0-61A0FE9EA7F8}" type="presOf" srcId="{8355D774-40E1-4217-9A31-7C1D58C67446}" destId="{048E5C17-4A1A-4F10-A52F-F1064D136661}" srcOrd="0" destOrd="1" presId="urn:microsoft.com/office/officeart/2005/8/layout/gear1"/>
    <dgm:cxn modelId="{A66C2D47-5EA2-4A17-950D-CDB52DB92C74}" type="presOf" srcId="{2BC644F8-011B-49BA-BF3F-B6C6DA67D315}" destId="{0E61CABC-CFAE-47B6-801A-87703CA97ADA}" srcOrd="2" destOrd="0" presId="urn:microsoft.com/office/officeart/2005/8/layout/gear1"/>
    <dgm:cxn modelId="{B23E174D-D8F8-4B81-9DDF-32D7E20B9E76}" srcId="{0DDDA6B0-A6DA-40E0-817D-93F9171BCECF}" destId="{1C51EB91-3BCA-44AB-A2E9-112A1E0F18EB}" srcOrd="2" destOrd="0" parTransId="{5708E59D-3822-48D2-918C-0A6B792B38C2}" sibTransId="{68F89778-7988-44D9-98D8-4D0EFE83BA00}"/>
    <dgm:cxn modelId="{4ECE4874-D117-40A5-80B3-D417CB2D6539}" srcId="{2BC644F8-011B-49BA-BF3F-B6C6DA67D315}" destId="{EBDD5492-CD4F-422F-84AF-A3D35348DD96}" srcOrd="2" destOrd="0" parTransId="{867008A8-B70B-4993-8E1C-ED29289BE095}" sibTransId="{67E765BD-D4F4-42CF-90AE-D9AA114B43B2}"/>
    <dgm:cxn modelId="{D783DC78-021A-40AB-B5B2-5BCB44F790A1}" srcId="{0DDDA6B0-A6DA-40E0-817D-93F9171BCECF}" destId="{0C3AEAD2-66DD-40E5-9EAF-D20F8F44F79E}" srcOrd="0" destOrd="0" parTransId="{8E746F19-446B-410D-A504-E825C422D00B}" sibTransId="{7D8165E8-EDF7-4D48-8436-643A270BB7B3}"/>
    <dgm:cxn modelId="{A2E18A5A-CE28-48E9-B542-81E159723429}" type="presOf" srcId="{585AC11C-D279-4860-8279-887C3A2EB38D}" destId="{AACB4322-0E12-41CD-BBA9-EC9E0AE8BC8D}" srcOrd="2" destOrd="0" presId="urn:microsoft.com/office/officeart/2005/8/layout/gear1"/>
    <dgm:cxn modelId="{32A74D7D-B2FA-4F9D-8D49-809F871A9F5C}" type="presOf" srcId="{0DDDA6B0-A6DA-40E0-817D-93F9171BCECF}" destId="{8E005DE1-46E8-4D43-A8A4-B745FF166298}" srcOrd="2" destOrd="0" presId="urn:microsoft.com/office/officeart/2005/8/layout/gear1"/>
    <dgm:cxn modelId="{B30DE180-8199-4CE4-A59C-9D8A49A21D87}" type="presOf" srcId="{2278A7D2-D732-4D25-B294-ECD3021763FA}" destId="{2FDE99DE-7659-4B7B-BCD1-1352FC964101}" srcOrd="0" destOrd="1" presId="urn:microsoft.com/office/officeart/2005/8/layout/gear1"/>
    <dgm:cxn modelId="{E754FE89-6A7B-4C8A-B8B0-62276056B960}" type="presOf" srcId="{585AC11C-D279-4860-8279-887C3A2EB38D}" destId="{F986477A-1CE0-4DB6-BF6F-EEB54C795B67}" srcOrd="1" destOrd="0" presId="urn:microsoft.com/office/officeart/2005/8/layout/gear1"/>
    <dgm:cxn modelId="{78606591-64B3-46DD-96B1-4E1F205C6C2D}" type="presOf" srcId="{D8C23BFB-A994-4EBA-AE1F-62EEFF0BBFF6}" destId="{B7B1A3E9-D44D-4F9E-870F-498DBDA35B19}" srcOrd="0" destOrd="3" presId="urn:microsoft.com/office/officeart/2005/8/layout/gear1"/>
    <dgm:cxn modelId="{BE32F696-DB0C-4301-9BF0-883A74D6136D}" srcId="{2BC644F8-011B-49BA-BF3F-B6C6DA67D315}" destId="{2278A7D2-D732-4D25-B294-ECD3021763FA}" srcOrd="1" destOrd="0" parTransId="{67DD6EF9-C4A0-4272-94CC-0DF3DBD2BF51}" sibTransId="{E2C4D056-87B9-459F-A53E-3E4828B00F68}"/>
    <dgm:cxn modelId="{9592E89A-426F-4482-B8AD-730E5D2B2412}" type="presOf" srcId="{1C51EB91-3BCA-44AB-A2E9-112A1E0F18EB}" destId="{B7B1A3E9-D44D-4F9E-870F-498DBDA35B19}" srcOrd="0" destOrd="2" presId="urn:microsoft.com/office/officeart/2005/8/layout/gear1"/>
    <dgm:cxn modelId="{7ACAE29C-7E76-44BA-86C3-937ED60328A9}" srcId="{585AC11C-D279-4860-8279-887C3A2EB38D}" destId="{CA9CE4CC-A671-43C6-9550-0784BD7334C9}" srcOrd="2" destOrd="0" parTransId="{06153711-8A6C-4C65-A69F-91808F4EB7C4}" sibTransId="{C79804F8-ACF6-402F-924F-6714F5E21C69}"/>
    <dgm:cxn modelId="{67AD37A3-FCD5-41BE-BAB1-2581F7570D4C}" srcId="{C9CAC7CA-BEBF-4552-A0DE-549FD3498E96}" destId="{0DDDA6B0-A6DA-40E0-817D-93F9171BCECF}" srcOrd="0" destOrd="0" parTransId="{ABA30407-F364-4596-B7AC-3A52397D8CDE}" sibTransId="{016F6898-494A-4FE8-99EF-FEA7FB658AE6}"/>
    <dgm:cxn modelId="{51428FB3-9D27-4D10-A9A7-DA652B037D64}" type="presOf" srcId="{40054975-826B-4025-960F-1537C19B1698}" destId="{2FDE99DE-7659-4B7B-BCD1-1352FC964101}" srcOrd="0" destOrd="0" presId="urn:microsoft.com/office/officeart/2005/8/layout/gear1"/>
    <dgm:cxn modelId="{5E36B0B7-A1AB-48D4-97D7-F68CEFEDF31F}" type="presOf" srcId="{0DDDA6B0-A6DA-40E0-817D-93F9171BCECF}" destId="{00717907-C25A-4D54-AC9F-EA44F6750362}" srcOrd="0" destOrd="0" presId="urn:microsoft.com/office/officeart/2005/8/layout/gear1"/>
    <dgm:cxn modelId="{C39C2EBD-E193-4558-8F54-35DA8094C268}" type="presOf" srcId="{016F6898-494A-4FE8-99EF-FEA7FB658AE6}" destId="{68364000-A9E5-4450-990A-05BD827DA2B2}" srcOrd="0" destOrd="0" presId="urn:microsoft.com/office/officeart/2005/8/layout/gear1"/>
    <dgm:cxn modelId="{41560FC6-F9FE-4074-A5C5-6888D68E8928}" type="presOf" srcId="{0DDDA6B0-A6DA-40E0-817D-93F9171BCECF}" destId="{51E11D0A-3DC4-405B-A5CC-27E96A6E6A1F}" srcOrd="1" destOrd="0" presId="urn:microsoft.com/office/officeart/2005/8/layout/gear1"/>
    <dgm:cxn modelId="{6C6577C6-847A-4A9A-B9E8-AEA68383F8A3}" srcId="{C9CAC7CA-BEBF-4552-A0DE-549FD3498E96}" destId="{585AC11C-D279-4860-8279-887C3A2EB38D}" srcOrd="1" destOrd="0" parTransId="{C4E9D6E4-51F9-47A2-BD6F-4E4C675980F9}" sibTransId="{D08A416D-D97F-46E2-99B2-01B86622DF9E}"/>
    <dgm:cxn modelId="{6B6D74CF-1302-4F3C-81BF-6D060DF82849}" type="presOf" srcId="{1D8298FE-929C-433D-BBB4-7398D56EE1E1}" destId="{048E5C17-4A1A-4F10-A52F-F1064D136661}" srcOrd="0" destOrd="3" presId="urn:microsoft.com/office/officeart/2005/8/layout/gear1"/>
    <dgm:cxn modelId="{1E5488D2-7918-40AE-80B3-197C0BF61B03}" srcId="{585AC11C-D279-4860-8279-887C3A2EB38D}" destId="{1D8298FE-929C-433D-BBB4-7398D56EE1E1}" srcOrd="3" destOrd="0" parTransId="{77C64A48-77DC-4658-BA9E-F6354E3BF210}" sibTransId="{150CFF8B-19E8-42CD-8666-FC854F5DA2B2}"/>
    <dgm:cxn modelId="{F72CA5D2-C0E8-4F57-A1CB-D49E95F522AC}" srcId="{0DDDA6B0-A6DA-40E0-817D-93F9171BCECF}" destId="{D8C23BFB-A994-4EBA-AE1F-62EEFF0BBFF6}" srcOrd="3" destOrd="0" parTransId="{5E105AB2-825B-4D42-9246-A8BCDEFB459F}" sibTransId="{4FF8128D-CF84-42B5-BFEC-4F8EC5C04934}"/>
    <dgm:cxn modelId="{773064D8-FF3D-4D16-B616-F2C51F7B3273}" type="presOf" srcId="{3658978C-C046-4EA6-93AD-FDB7A8129AAA}" destId="{0A3874BB-4258-4CD2-B9FC-BEF473B85A5E}" srcOrd="0" destOrd="0" presId="urn:microsoft.com/office/officeart/2005/8/layout/gear1"/>
    <dgm:cxn modelId="{AABAAFD9-AF68-4B5F-9378-E15E5B4D5758}" srcId="{0DDDA6B0-A6DA-40E0-817D-93F9171BCECF}" destId="{2B5A255B-8541-4198-BC61-BC9AE5B27BB0}" srcOrd="1" destOrd="0" parTransId="{37A8F975-2619-4CBE-BCDE-156EF4D94E62}" sibTransId="{DB4B70C3-97AB-4587-81AB-39111662C9FB}"/>
    <dgm:cxn modelId="{ADC675F1-CF37-434C-8A14-7940AA980791}" type="presOf" srcId="{2BC644F8-011B-49BA-BF3F-B6C6DA67D315}" destId="{96744DDF-7B50-4441-8A6B-D0918AB941FD}" srcOrd="3" destOrd="0" presId="urn:microsoft.com/office/officeart/2005/8/layout/gear1"/>
    <dgm:cxn modelId="{E8B0F5F2-22B5-4975-9101-09BB6C1980E5}" type="presOf" srcId="{0C3AEAD2-66DD-40E5-9EAF-D20F8F44F79E}" destId="{B7B1A3E9-D44D-4F9E-870F-498DBDA35B19}" srcOrd="0" destOrd="0" presId="urn:microsoft.com/office/officeart/2005/8/layout/gear1"/>
    <dgm:cxn modelId="{ECFE31F3-0E15-45D3-8BCC-29906C47C2D3}" type="presOf" srcId="{2BC644F8-011B-49BA-BF3F-B6C6DA67D315}" destId="{B324AFBF-339C-41E1-A500-8CBF4B436752}" srcOrd="0" destOrd="0" presId="urn:microsoft.com/office/officeart/2005/8/layout/gear1"/>
    <dgm:cxn modelId="{198574F4-CBB3-4A8A-B2EA-DECE4F8E3D32}" srcId="{2BC644F8-011B-49BA-BF3F-B6C6DA67D315}" destId="{40054975-826B-4025-960F-1537C19B1698}" srcOrd="0" destOrd="0" parTransId="{827B3192-85E2-4A22-8933-0E5B717D6914}" sibTransId="{03BB2DC7-BD56-43FF-8F79-195BC5386008}"/>
    <dgm:cxn modelId="{ECF218E8-AD7D-4D8B-BFF3-B37DA1C7233B}" type="presParOf" srcId="{FF912BA3-AAB1-46A0-8407-8E783BCBE9C8}" destId="{00717907-C25A-4D54-AC9F-EA44F6750362}" srcOrd="0" destOrd="0" presId="urn:microsoft.com/office/officeart/2005/8/layout/gear1"/>
    <dgm:cxn modelId="{14B1812C-5D71-42DE-ABE8-AB3521BA6D2B}" type="presParOf" srcId="{FF912BA3-AAB1-46A0-8407-8E783BCBE9C8}" destId="{51E11D0A-3DC4-405B-A5CC-27E96A6E6A1F}" srcOrd="1" destOrd="0" presId="urn:microsoft.com/office/officeart/2005/8/layout/gear1"/>
    <dgm:cxn modelId="{710E147B-DBC4-4A5F-8B5F-8736BBD2E0E2}" type="presParOf" srcId="{FF912BA3-AAB1-46A0-8407-8E783BCBE9C8}" destId="{8E005DE1-46E8-4D43-A8A4-B745FF166298}" srcOrd="2" destOrd="0" presId="urn:microsoft.com/office/officeart/2005/8/layout/gear1"/>
    <dgm:cxn modelId="{C1D595B0-2645-4DA7-8AAF-0117DACB358C}" type="presParOf" srcId="{FF912BA3-AAB1-46A0-8407-8E783BCBE9C8}" destId="{B7B1A3E9-D44D-4F9E-870F-498DBDA35B19}" srcOrd="3" destOrd="0" presId="urn:microsoft.com/office/officeart/2005/8/layout/gear1"/>
    <dgm:cxn modelId="{673E8AE2-C9A0-4A49-8867-81FAE781BC14}" type="presParOf" srcId="{FF912BA3-AAB1-46A0-8407-8E783BCBE9C8}" destId="{3BEE32C3-50CA-4B55-8ADB-05A7F8B3355C}" srcOrd="4" destOrd="0" presId="urn:microsoft.com/office/officeart/2005/8/layout/gear1"/>
    <dgm:cxn modelId="{E1070AA2-FB82-41DF-BC1A-B85CB832193C}" type="presParOf" srcId="{FF912BA3-AAB1-46A0-8407-8E783BCBE9C8}" destId="{F986477A-1CE0-4DB6-BF6F-EEB54C795B67}" srcOrd="5" destOrd="0" presId="urn:microsoft.com/office/officeart/2005/8/layout/gear1"/>
    <dgm:cxn modelId="{2689343F-6E57-4B2C-B9C6-9227F37BDF52}" type="presParOf" srcId="{FF912BA3-AAB1-46A0-8407-8E783BCBE9C8}" destId="{AACB4322-0E12-41CD-BBA9-EC9E0AE8BC8D}" srcOrd="6" destOrd="0" presId="urn:microsoft.com/office/officeart/2005/8/layout/gear1"/>
    <dgm:cxn modelId="{629AA4F4-E5C4-4DAB-9D8A-8E5D48C74F39}" type="presParOf" srcId="{FF912BA3-AAB1-46A0-8407-8E783BCBE9C8}" destId="{048E5C17-4A1A-4F10-A52F-F1064D136661}" srcOrd="7" destOrd="0" presId="urn:microsoft.com/office/officeart/2005/8/layout/gear1"/>
    <dgm:cxn modelId="{3A0644AD-C0EC-4AD2-B6FB-BD9FD5A0B052}" type="presParOf" srcId="{FF912BA3-AAB1-46A0-8407-8E783BCBE9C8}" destId="{B324AFBF-339C-41E1-A500-8CBF4B436752}" srcOrd="8" destOrd="0" presId="urn:microsoft.com/office/officeart/2005/8/layout/gear1"/>
    <dgm:cxn modelId="{AF1E765C-F2D2-41D6-8213-837C6778E246}" type="presParOf" srcId="{FF912BA3-AAB1-46A0-8407-8E783BCBE9C8}" destId="{F695581A-08D0-4E63-820E-1D04DC8E68FF}" srcOrd="9" destOrd="0" presId="urn:microsoft.com/office/officeart/2005/8/layout/gear1"/>
    <dgm:cxn modelId="{1F16D318-5A38-4082-A9B8-1B0909C74C1A}" type="presParOf" srcId="{FF912BA3-AAB1-46A0-8407-8E783BCBE9C8}" destId="{0E61CABC-CFAE-47B6-801A-87703CA97ADA}" srcOrd="10" destOrd="0" presId="urn:microsoft.com/office/officeart/2005/8/layout/gear1"/>
    <dgm:cxn modelId="{EB7273B6-FD51-4B57-A600-F58735837959}" type="presParOf" srcId="{FF912BA3-AAB1-46A0-8407-8E783BCBE9C8}" destId="{96744DDF-7B50-4441-8A6B-D0918AB941FD}" srcOrd="11" destOrd="0" presId="urn:microsoft.com/office/officeart/2005/8/layout/gear1"/>
    <dgm:cxn modelId="{C1E2AF47-BBBC-4C16-A60C-E84B45282AAB}" type="presParOf" srcId="{FF912BA3-AAB1-46A0-8407-8E783BCBE9C8}" destId="{2FDE99DE-7659-4B7B-BCD1-1352FC964101}" srcOrd="12" destOrd="0" presId="urn:microsoft.com/office/officeart/2005/8/layout/gear1"/>
    <dgm:cxn modelId="{6294008A-392E-4CEB-9ED9-006D8B562449}" type="presParOf" srcId="{FF912BA3-AAB1-46A0-8407-8E783BCBE9C8}" destId="{68364000-A9E5-4450-990A-05BD827DA2B2}" srcOrd="13" destOrd="0" presId="urn:microsoft.com/office/officeart/2005/8/layout/gear1"/>
    <dgm:cxn modelId="{CB3735FF-09BA-4217-B152-A43CC41133F2}" type="presParOf" srcId="{FF912BA3-AAB1-46A0-8407-8E783BCBE9C8}" destId="{37DAA1E2-9BE2-425C-973A-6690CCBAC0A4}" srcOrd="14" destOrd="0" presId="urn:microsoft.com/office/officeart/2005/8/layout/gear1"/>
    <dgm:cxn modelId="{ABFBA207-E01C-4D72-AB8D-E83304CB6424}" type="presParOf" srcId="{FF912BA3-AAB1-46A0-8407-8E783BCBE9C8}" destId="{0A3874BB-4258-4CD2-B9FC-BEF473B85A5E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17907-C25A-4D54-AC9F-EA44F6750362}">
      <dsp:nvSpPr>
        <dsp:cNvPr id="0" name=""/>
        <dsp:cNvSpPr/>
      </dsp:nvSpPr>
      <dsp:spPr>
        <a:xfrm>
          <a:off x="13441662" y="8778239"/>
          <a:ext cx="10728960" cy="10728960"/>
        </a:xfrm>
        <a:prstGeom prst="gear9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Teaching Quality</a:t>
          </a:r>
        </a:p>
      </dsp:txBody>
      <dsp:txXfrm>
        <a:off x="15598660" y="11291447"/>
        <a:ext cx="6414964" cy="5514907"/>
      </dsp:txXfrm>
    </dsp:sp>
    <dsp:sp modelId="{B7B1A3E9-D44D-4F9E-870F-498DBDA35B19}">
      <dsp:nvSpPr>
        <dsp:cNvPr id="0" name=""/>
        <dsp:cNvSpPr/>
      </dsp:nvSpPr>
      <dsp:spPr>
        <a:xfrm>
          <a:off x="13411178" y="16172680"/>
          <a:ext cx="6388578" cy="3334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Consensus that online delivery isn’t much different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b="1" kern="1200" dirty="0"/>
            <a:t>Key factors: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Availability of resources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Lecturer approachability</a:t>
          </a:r>
        </a:p>
      </dsp:txBody>
      <dsp:txXfrm>
        <a:off x="13508843" y="16270345"/>
        <a:ext cx="6193248" cy="3139189"/>
      </dsp:txXfrm>
    </dsp:sp>
    <dsp:sp modelId="{3BEE32C3-50CA-4B55-8ADB-05A7F8B3355C}">
      <dsp:nvSpPr>
        <dsp:cNvPr id="0" name=""/>
        <dsp:cNvSpPr/>
      </dsp:nvSpPr>
      <dsp:spPr>
        <a:xfrm>
          <a:off x="7199358" y="6242304"/>
          <a:ext cx="7802880" cy="7802880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Student Engagement</a:t>
          </a:r>
        </a:p>
      </dsp:txBody>
      <dsp:txXfrm>
        <a:off x="9163757" y="8218575"/>
        <a:ext cx="3874082" cy="3850338"/>
      </dsp:txXfrm>
    </dsp:sp>
    <dsp:sp modelId="{048E5C17-4A1A-4F10-A52F-F1064D136661}">
      <dsp:nvSpPr>
        <dsp:cNvPr id="0" name=""/>
        <dsp:cNvSpPr/>
      </dsp:nvSpPr>
      <dsp:spPr>
        <a:xfrm>
          <a:off x="4177917" y="11349201"/>
          <a:ext cx="6827520" cy="4096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b="1" kern="1200" dirty="0"/>
            <a:t>Engagement in what sense?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Willingness to answer/ask questions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Influences usefulness of online sessions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Influenced by group size and perceived visibility/anonymity</a:t>
          </a:r>
        </a:p>
      </dsp:txBody>
      <dsp:txXfrm>
        <a:off x="4297900" y="11469184"/>
        <a:ext cx="6587554" cy="3856546"/>
      </dsp:txXfrm>
    </dsp:sp>
    <dsp:sp modelId="{B324AFBF-339C-41E1-A500-8CBF4B436752}">
      <dsp:nvSpPr>
        <dsp:cNvPr id="0" name=""/>
        <dsp:cNvSpPr/>
      </dsp:nvSpPr>
      <dsp:spPr>
        <a:xfrm rot="20700000">
          <a:off x="11530254" y="859113"/>
          <a:ext cx="7645229" cy="7645229"/>
        </a:xfrm>
        <a:prstGeom prst="gear6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Motivation &amp; Focus</a:t>
          </a:r>
        </a:p>
      </dsp:txBody>
      <dsp:txXfrm rot="-20700000">
        <a:off x="13207077" y="2535936"/>
        <a:ext cx="4291584" cy="4291584"/>
      </dsp:txXfrm>
    </dsp:sp>
    <dsp:sp modelId="{2FDE99DE-7659-4B7B-BCD1-1352FC964101}">
      <dsp:nvSpPr>
        <dsp:cNvPr id="0" name=""/>
        <dsp:cNvSpPr/>
      </dsp:nvSpPr>
      <dsp:spPr>
        <a:xfrm>
          <a:off x="15997637" y="0"/>
          <a:ext cx="7681028" cy="2816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b="1" kern="1200" dirty="0"/>
            <a:t>Social interaction </a:t>
          </a:r>
          <a:r>
            <a:rPr lang="en-GB" sz="3400" kern="1200" dirty="0"/>
            <a:t>often enhances motivation and focus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400" kern="1200" dirty="0"/>
            <a:t>Online delivery can be distracting </a:t>
          </a:r>
          <a:r>
            <a:rPr lang="en-GB" sz="3400" b="1" kern="1200" dirty="0"/>
            <a:t>OR</a:t>
          </a:r>
          <a:r>
            <a:rPr lang="en-GB" sz="3400" kern="1200" dirty="0"/>
            <a:t> more focused, depending on student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300" kern="1200" dirty="0"/>
        </a:p>
      </dsp:txBody>
      <dsp:txXfrm>
        <a:off x="16080129" y="82492"/>
        <a:ext cx="7516044" cy="2651490"/>
      </dsp:txXfrm>
    </dsp:sp>
    <dsp:sp modelId="{68364000-A9E5-4450-990A-05BD827DA2B2}">
      <dsp:nvSpPr>
        <dsp:cNvPr id="0" name=""/>
        <dsp:cNvSpPr/>
      </dsp:nvSpPr>
      <dsp:spPr>
        <a:xfrm rot="524439">
          <a:off x="12748232" y="7961450"/>
          <a:ext cx="13733068" cy="13733068"/>
        </a:xfrm>
        <a:prstGeom prst="circularArrow">
          <a:avLst>
            <a:gd name="adj1" fmla="val 4687"/>
            <a:gd name="adj2" fmla="val 299029"/>
            <a:gd name="adj3" fmla="val 2602764"/>
            <a:gd name="adj4" fmla="val 15685948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DAA1E2-9BE2-425C-973A-6690CCBAC0A4}">
      <dsp:nvSpPr>
        <dsp:cNvPr id="0" name=""/>
        <dsp:cNvSpPr/>
      </dsp:nvSpPr>
      <dsp:spPr>
        <a:xfrm>
          <a:off x="5624310" y="5346024"/>
          <a:ext cx="9977932" cy="99779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3874BB-4258-4CD2-B9FC-BEF473B85A5E}">
      <dsp:nvSpPr>
        <dsp:cNvPr id="0" name=""/>
        <dsp:cNvSpPr/>
      </dsp:nvSpPr>
      <dsp:spPr>
        <a:xfrm>
          <a:off x="9801347" y="-881195"/>
          <a:ext cx="10758220" cy="107582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8DF5FCE-FDEA-4465-BCF6-C7F63911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61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E3CA81D-4204-48B1-A4D7-36EFD127B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509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2" cy="2808922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1D08C6D-384C-4677-A8CE-0D580832C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97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947A3F5-B070-47AF-A223-F33332FE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196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A43242BF-F4C0-49CF-80EA-38D6C064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84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29423EF-61E0-492B-A58A-8462960B8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20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0F45B66-FD4B-43D3-97DD-29BBADAFE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44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34DC469-4A79-40F8-9FD1-29BC04AA7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8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77ED9D9-385C-4EF3-825C-DD7EC451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4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D843B82-F4E2-4569-B1E8-B9E053E8F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2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3D2E94D-57D8-45DE-BBE8-59CBB7A5E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59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1FD068A-1390-4726-BE45-AB18C473B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89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7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>
              <a:defRPr sz="7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70254" tIns="235127" rIns="470254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7100" smtClean="0">
                <a:latin typeface="Arial" pitchFamily="34" charset="0"/>
              </a:defRPr>
            </a:lvl1pPr>
          </a:lstStyle>
          <a:p>
            <a:pPr>
              <a:defRPr/>
            </a:pPr>
            <a:fld id="{D74CA0E6-19C8-4E24-ACA2-24DF946E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4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4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intellectualsage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defPPr>
        <a:defRPr kern="1200" smtId="4294967295"/>
      </a:defPPr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/>
        </a:defRPr>
      </a:lvl9pPr>
    </p:titleStyle>
    <p:bodyStyle>
      <a:defPPr>
        <a:defRPr kern="1200" smtId="4294967295"/>
      </a:defPPr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475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9600" indent="-1174750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emf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CDCDE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07001B28-5F52-475E-8B43-EFFAABA62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266186"/>
              </p:ext>
            </p:extLst>
          </p:nvPr>
        </p:nvGraphicFramePr>
        <p:xfrm>
          <a:off x="7086600" y="12251507"/>
          <a:ext cx="29260800" cy="1950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406F193C-8566-41B6-8625-E7C934BB073C}"/>
              </a:ext>
            </a:extLst>
          </p:cNvPr>
          <p:cNvSpPr/>
          <p:nvPr/>
        </p:nvSpPr>
        <p:spPr bwMode="auto">
          <a:xfrm>
            <a:off x="685800" y="685799"/>
            <a:ext cx="42519600" cy="6964889"/>
          </a:xfrm>
          <a:prstGeom prst="round2DiagRect">
            <a:avLst/>
          </a:prstGeom>
          <a:solidFill>
            <a:srgbClr val="4380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5715000" y="1426348"/>
            <a:ext cx="31424880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Is it better this way? Exploring the move from classroom to online learning in Psychology</a:t>
            </a:r>
            <a:endParaRPr lang="en-US" sz="8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1F3AA395-C058-4F87-B3A3-A8A8BC543EF9}"/>
              </a:ext>
            </a:extLst>
          </p:cNvPr>
          <p:cNvSpPr txBox="1"/>
          <p:nvPr/>
        </p:nvSpPr>
        <p:spPr>
          <a:xfrm>
            <a:off x="1371600" y="4625479"/>
            <a:ext cx="41148000" cy="1034594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 dirty="0">
                <a:solidFill>
                  <a:schemeClr val="bg1"/>
                </a:solidFill>
                <a:latin typeface="Montserrat Light" panose="00000400000000000000" pitchFamily="50" charset="0"/>
              </a:rPr>
              <a:t>Stephanie Cook &amp; Ian Coleman</a:t>
            </a:r>
          </a:p>
          <a:p>
            <a:pPr algn="ctr"/>
            <a:r>
              <a:rPr lang="en-US" sz="5600" dirty="0">
                <a:solidFill>
                  <a:schemeClr val="bg1"/>
                </a:solidFill>
                <a:latin typeface="Montserrat Light" panose="00000400000000000000" pitchFamily="50" charset="0"/>
              </a:rPr>
              <a:t>HLS</a:t>
            </a:r>
          </a:p>
          <a:p>
            <a:pPr algn="ctr"/>
            <a:r>
              <a:rPr lang="en-US" sz="5600" dirty="0">
                <a:solidFill>
                  <a:schemeClr val="bg1"/>
                </a:solidFill>
                <a:latin typeface="Montserrat Light" panose="00000400000000000000" pitchFamily="50" charset="0"/>
              </a:rPr>
              <a:t>Contact: stephanie.cook@dmu.ac.uk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33A929B9-4AE7-4535-8E25-5C0801DF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018134"/>
            <a:ext cx="10058400" cy="59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Online delivery challenges academics to design ‘active’ flipped classroom approaches to support learning, closely aligned with UDL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In uncertain and changing times, it is pertinent to investigate what aspects of online learning are positive for students, such that we can improve teaching going forward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Given the diverse nature of our student population, online learning is likely to impact students differently depending on specific demographic characteristics </a:t>
            </a:r>
            <a:endParaRPr lang="en-US" sz="3200" dirty="0">
              <a:latin typeface="Montserrat Light" panose="020B060402020202020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700EFA-F39A-4B67-A41D-B592D1296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969677"/>
            <a:ext cx="10058400" cy="8733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3C57D4F6-5B1E-4A2D-8728-4DE56B722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05264"/>
            <a:ext cx="10058400" cy="108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42 students took part in the survey (33 F)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Students were asked to reflect on their Biological Psychology essay preparation seminar delivered online (Year 2 – n=27) or face-to-face (Year 3 – n=15)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Students were also asked to reflect on their essay mark and rate their mark satisfaction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Two Year 2 students and four Year 3 students took part in semi-structured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Over 85% of students were aged 18-21 at the time they took part in the seminar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Around 50% of the students who took part in the survey identified as BAME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Attendance &amp; coursework marks from each cohort (Y2 &amp; Y3) were compared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Quantitative data was analysed using inferential statistics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Qualitative data were analysed using thematic analysis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>
              <a:latin typeface="Montserrat Light" panose="020B060402020202020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D4AEC4-FDA9-4DCC-AB41-6178867ED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756807"/>
            <a:ext cx="10058400" cy="8733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Methodology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C6D1DA5E-B2DC-498D-8EF9-B74BF94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6336" y="9065779"/>
            <a:ext cx="9919063" cy="156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 Attendance for online seminars was 67%, compared with 78% for face-to-face seminars, this difference did not reach statistical significance, p &gt; 0.05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 Coursework marks were significantly higher in the online cohort (Mean = 54.61, SD = 10.33), compared to the f2f cohort (Mean = 52.05, SD = 10.72), p &lt; 0.005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Students generally reported positive experiences of their coursework preparation seminars across both online and f2f delivery (mean score: 31.83 out of 40)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Over 50% of students reported that they received all the support that they needed in the coursework preparation seminar (both online &amp; f2f)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BAME students were more disappointed with their coursework marks than white students, p &lt; 0.05, however, this mark dissatisfaction was not associated with delivery mode (online or f2f) or working part-time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64.3% of students said they would prefer the coursework preparation seminar to be delivered f2f, and this preference was significant at the p &lt; 0.05 level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Preference for f2f delivery was not significantly influenced by cohort, ethnicity or employment status, p &gt; 0.05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>
              <a:latin typeface="Montserrat Light" panose="020B060402020202020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>
              <a:latin typeface="Montserrat Light" panose="020B060402020202020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Montserrat Light" panose="00000400000000000000" pitchFamily="50" charset="0"/>
              <a:cs typeface="Arial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0C0A07D8-0E58-42E5-B79C-184F9F822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4126" y="25246095"/>
            <a:ext cx="10058400" cy="69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It’s</a:t>
            </a:r>
            <a:r>
              <a:rPr lang="en-GB" sz="3200" b="1" dirty="0">
                <a:latin typeface="Montserrat Light" panose="020B0604020202020204" charset="0"/>
              </a:rPr>
              <a:t> not better</a:t>
            </a:r>
            <a:r>
              <a:rPr lang="en-GB" sz="3200" dirty="0">
                <a:latin typeface="Montserrat Light" panose="020B0604020202020204" charset="0"/>
              </a:rPr>
              <a:t> this way, but online learning is </a:t>
            </a:r>
            <a:r>
              <a:rPr lang="en-GB" sz="3200" b="1" dirty="0">
                <a:latin typeface="Montserrat Light" panose="020B0604020202020204" charset="0"/>
              </a:rPr>
              <a:t>not detrimental </a:t>
            </a:r>
            <a:r>
              <a:rPr lang="en-GB" sz="3200" dirty="0">
                <a:latin typeface="Montserrat Light" panose="020B0604020202020204" charset="0"/>
              </a:rPr>
              <a:t>to students’ progress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Neither attendance nor coursework marks were negatively affected by the move online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Further research warranted on BAME mark dissatisfaction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Students prefer f2f delivery and this does not differ according to ethnicity or employment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Whilst responses to online teaching are mixed, there is a consensus surrounding the positives and negatives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Montserrat Light" panose="020B0604020202020204" charset="0"/>
              </a:rPr>
              <a:t>Student engagement, teaching quality and motivation &amp; focus are key themes to consider in both online and f2f teaching approaches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09B54-5040-4B8B-91C3-ED7FF3B1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4126" y="24069992"/>
            <a:ext cx="10058400" cy="8733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Conclusions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D73BEFC1-7549-40B5-A4BD-36562574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6889970"/>
            <a:ext cx="10058400" cy="40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Montserrat Light" panose="020B0604020202020204" charset="0"/>
              </a:rPr>
              <a:t>To investigate how the transition from classroom to online learning has affected attendance, assessment marks and student experience in the Biological Psychology module; and to explore the contribution of relevant student demographic characteristics (e.g. gender, age, ethnicity, employment status, caring responsibilities, disability) to their experiences.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3C6F59-1B0C-4EDA-8518-F88FAC8A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848201"/>
            <a:ext cx="10058400" cy="8733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Aim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307A9-3F36-45E3-A14F-31D8CE8B2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265172"/>
            <a:ext cx="7222434" cy="3385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F80EF-6279-48E9-B56E-9A39F05C1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73326" y="685799"/>
            <a:ext cx="4732074" cy="6039546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B4703D-2ED6-4B85-A4A3-782D9D2E9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4751"/>
              </p:ext>
            </p:extLst>
          </p:nvPr>
        </p:nvGraphicFramePr>
        <p:xfrm>
          <a:off x="11280134" y="9179477"/>
          <a:ext cx="21485866" cy="1957389"/>
        </p:xfrm>
        <a:graphic>
          <a:graphicData uri="http://schemas.openxmlformats.org/drawingml/2006/table">
            <a:tbl>
              <a:tblPr firstRow="1" bandRow="1"/>
              <a:tblGrid>
                <a:gridCol w="10742933">
                  <a:extLst>
                    <a:ext uri="{9D8B030D-6E8A-4147-A177-3AD203B41FA5}">
                      <a16:colId xmlns:a16="http://schemas.microsoft.com/office/drawing/2014/main" val="3620870684"/>
                    </a:ext>
                  </a:extLst>
                </a:gridCol>
                <a:gridCol w="10742933">
                  <a:extLst>
                    <a:ext uri="{9D8B030D-6E8A-4147-A177-3AD203B41FA5}">
                      <a16:colId xmlns:a16="http://schemas.microsoft.com/office/drawing/2014/main" val="3779806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50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Willingness to answer/ask questions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engagement, interaction, motivation &amp; focus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88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Convenience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difficulties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575050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FF1E0ABF-8FF3-4A12-93DD-68266381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0133" y="7969677"/>
            <a:ext cx="31925265" cy="8733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4702588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42180-D644-4AA5-A0EB-3C6D10359F56}"/>
              </a:ext>
            </a:extLst>
          </p:cNvPr>
          <p:cNvSpPr txBox="1"/>
          <p:nvPr/>
        </p:nvSpPr>
        <p:spPr>
          <a:xfrm>
            <a:off x="11280135" y="11201970"/>
            <a:ext cx="21485866" cy="569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100" b="1" dirty="0"/>
              <a:t>Table 1: Positive and negative aspects of online teaching based on analysis of qualitative survey data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AF9DD54-6A58-4451-A451-6C2750798816}"/>
              </a:ext>
            </a:extLst>
          </p:cNvPr>
          <p:cNvSpPr/>
          <p:nvPr/>
        </p:nvSpPr>
        <p:spPr bwMode="auto">
          <a:xfrm>
            <a:off x="26589294" y="15228598"/>
            <a:ext cx="6176706" cy="2556124"/>
          </a:xfrm>
          <a:prstGeom prst="wedgeRoundRectCallout">
            <a:avLst>
              <a:gd name="adj1" fmla="val -20833"/>
              <a:gd name="adj2" fmla="val 45891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703763"/>
            <a:r>
              <a:rPr lang="en-GB" sz="3000" b="1" i="1" dirty="0">
                <a:solidFill>
                  <a:schemeClr val="bg1"/>
                </a:solidFill>
              </a:rPr>
              <a:t>“Feels like you've done something in a day because you've had to go somewhere and do it. Whereas now I just sit at my computer”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265DEDB-6842-4F03-A0D1-7C2EF135F77B}"/>
              </a:ext>
            </a:extLst>
          </p:cNvPr>
          <p:cNvSpPr/>
          <p:nvPr/>
        </p:nvSpPr>
        <p:spPr bwMode="auto">
          <a:xfrm>
            <a:off x="11463082" y="12251507"/>
            <a:ext cx="6139117" cy="2436641"/>
          </a:xfrm>
          <a:prstGeom prst="wedgeRoundRectCallout">
            <a:avLst>
              <a:gd name="adj1" fmla="val -20833"/>
              <a:gd name="adj2" fmla="val 5043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703763"/>
            <a:r>
              <a:rPr lang="en-GB" sz="3000" b="1" i="1" dirty="0">
                <a:solidFill>
                  <a:schemeClr val="bg1"/>
                </a:solidFill>
              </a:rPr>
              <a:t>“If we were physically present in the classrooms, not that that many people would have responded to it.”</a:t>
            </a:r>
            <a:endParaRPr lang="en-GB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60AEDC5-17FB-43C9-811F-8A676D6743F1}"/>
              </a:ext>
            </a:extLst>
          </p:cNvPr>
          <p:cNvSpPr/>
          <p:nvPr/>
        </p:nvSpPr>
        <p:spPr bwMode="auto">
          <a:xfrm>
            <a:off x="11463082" y="14683786"/>
            <a:ext cx="5642729" cy="1803892"/>
          </a:xfrm>
          <a:prstGeom prst="wedgeRoundRectCallout">
            <a:avLst>
              <a:gd name="adj1" fmla="val 46077"/>
              <a:gd name="adj2" fmla="val 873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3000" b="1" i="1" dirty="0">
              <a:solidFill>
                <a:schemeClr val="bg1"/>
              </a:solidFill>
            </a:endParaRPr>
          </a:p>
          <a:p>
            <a:pPr algn="ctr"/>
            <a:r>
              <a:rPr lang="en-GB" sz="3000" b="1" i="1" dirty="0">
                <a:solidFill>
                  <a:schemeClr val="bg1"/>
                </a:solidFill>
              </a:rPr>
              <a:t>“No one wants to speak or make a mistake.”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5633A5C-5590-450D-99A0-77176B5E7E01}"/>
              </a:ext>
            </a:extLst>
          </p:cNvPr>
          <p:cNvSpPr/>
          <p:nvPr/>
        </p:nvSpPr>
        <p:spPr bwMode="auto">
          <a:xfrm>
            <a:off x="11463081" y="16487678"/>
            <a:ext cx="5642729" cy="2674424"/>
          </a:xfrm>
          <a:prstGeom prst="wedgeRoundRectCallout">
            <a:avLst>
              <a:gd name="adj1" fmla="val -23911"/>
              <a:gd name="adj2" fmla="val 3663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000" b="1" i="1" dirty="0">
                <a:solidFill>
                  <a:schemeClr val="bg1"/>
                </a:solidFill>
              </a:rPr>
              <a:t>“They get more involved online… If they get a wrong answer, it's not like everyone knows who they are</a:t>
            </a:r>
            <a:r>
              <a:rPr lang="en-GB" sz="4000" b="1" i="1" dirty="0">
                <a:solidFill>
                  <a:schemeClr val="bg1"/>
                </a:solidFill>
              </a:rPr>
              <a:t>”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51F8CADD-6E2E-4144-892F-D27340AA906C}"/>
              </a:ext>
            </a:extLst>
          </p:cNvPr>
          <p:cNvSpPr/>
          <p:nvPr/>
        </p:nvSpPr>
        <p:spPr bwMode="auto">
          <a:xfrm>
            <a:off x="26613242" y="17784722"/>
            <a:ext cx="6176706" cy="2556124"/>
          </a:xfrm>
          <a:prstGeom prst="wedgeRoundRectCallout">
            <a:avLst>
              <a:gd name="adj1" fmla="val -20833"/>
              <a:gd name="adj2" fmla="val 45891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703763"/>
            <a:r>
              <a:rPr lang="en-GB" sz="3000" b="1" i="1" dirty="0">
                <a:solidFill>
                  <a:schemeClr val="bg1"/>
                </a:solidFill>
              </a:rPr>
              <a:t>“I'm finding it very difficult to engage because I'm always in my room… going out and going to seminars kept me productive.”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76B9499-BEE0-4E41-ACE9-AD971726A80F}"/>
              </a:ext>
            </a:extLst>
          </p:cNvPr>
          <p:cNvSpPr/>
          <p:nvPr/>
        </p:nvSpPr>
        <p:spPr bwMode="auto">
          <a:xfrm>
            <a:off x="11128157" y="28043069"/>
            <a:ext cx="8827554" cy="2556124"/>
          </a:xfrm>
          <a:prstGeom prst="wedgeRoundRectCallout">
            <a:avLst>
              <a:gd name="adj1" fmla="val -20833"/>
              <a:gd name="adj2" fmla="val 46633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000" b="1" i="1" dirty="0">
                <a:solidFill>
                  <a:schemeClr val="bg1"/>
                </a:solidFill>
              </a:rPr>
              <a:t>“For almost everything face-to-face is better maybe with the exception of pre-recorded lectures… There’s no reason why people can’t do just as well without the face to face lectures”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F72CD2AC-4EC1-4EBD-89AC-69D6BCDF8D0A}"/>
              </a:ext>
            </a:extLst>
          </p:cNvPr>
          <p:cNvSpPr/>
          <p:nvPr/>
        </p:nvSpPr>
        <p:spPr bwMode="auto">
          <a:xfrm>
            <a:off x="11128157" y="30599193"/>
            <a:ext cx="8827554" cy="1215530"/>
          </a:xfrm>
          <a:prstGeom prst="wedgeRoundRectCallout">
            <a:avLst>
              <a:gd name="adj1" fmla="val -20833"/>
              <a:gd name="adj2" fmla="val 46633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000" b="1" i="1">
                <a:solidFill>
                  <a:schemeClr val="bg1"/>
                </a:solidFill>
              </a:rPr>
              <a:t>“I honestly didn't think it made that much of a difference.”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DB66D37A-1F68-4F71-A2FA-7D740A761D6B}"/>
              </a:ext>
            </a:extLst>
          </p:cNvPr>
          <p:cNvSpPr/>
          <p:nvPr/>
        </p:nvSpPr>
        <p:spPr bwMode="auto">
          <a:xfrm>
            <a:off x="26267229" y="30599193"/>
            <a:ext cx="3429000" cy="1215530"/>
          </a:xfrm>
          <a:prstGeom prst="wedgeRoundRectCallout">
            <a:avLst>
              <a:gd name="adj1" fmla="val -17976"/>
              <a:gd name="adj2" fmla="val 24887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000" b="1" i="1" dirty="0">
                <a:solidFill>
                  <a:schemeClr val="bg1"/>
                </a:solidFill>
              </a:rPr>
              <a:t>“It can be just as good.”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977EF3-72D2-4092-A941-8D37D68B7FB5}"/>
              </a:ext>
            </a:extLst>
          </p:cNvPr>
          <p:cNvSpPr txBox="1"/>
          <p:nvPr/>
        </p:nvSpPr>
        <p:spPr>
          <a:xfrm>
            <a:off x="11095500" y="32089084"/>
            <a:ext cx="18600729" cy="569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100" b="1" dirty="0"/>
              <a:t>Figure 1: Thematic analysis of semi-structured interview data</a:t>
            </a:r>
          </a:p>
        </p:txBody>
      </p:sp>
      <p:pic>
        <p:nvPicPr>
          <p:cNvPr id="3" name="voice over">
            <a:hlinkClick r:id="" action="ppaction://media"/>
            <a:extLst>
              <a:ext uri="{FF2B5EF4-FFF2-40B4-BE49-F238E27FC236}">
                <a16:creationId xmlns:a16="http://schemas.microsoft.com/office/drawing/2014/main" id="{53B7B2CA-A22A-451F-88BE-E0657DE25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832800" y="5061509"/>
            <a:ext cx="2124000" cy="2124000"/>
          </a:xfrm>
          <a:prstGeom prst="rect">
            <a:avLst/>
          </a:prstGeom>
          <a:solidFill>
            <a:srgbClr val="C00000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tellectualsage|09-2018"/>
</p:tagLst>
</file>

<file path=ppt/theme/theme1.xml><?xml version="1.0" encoding="utf-8"?>
<a:theme xmlns:a="http://schemas.openxmlformats.org/drawingml/2006/main" name="Default Desig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02BBED4809348ACB7FD139A81C35D" ma:contentTypeVersion="13" ma:contentTypeDescription="Create a new document." ma:contentTypeScope="" ma:versionID="371ac2d3a95b70201b06521ee65f3219">
  <xsd:schema xmlns:xsd="http://www.w3.org/2001/XMLSchema" xmlns:xs="http://www.w3.org/2001/XMLSchema" xmlns:p="http://schemas.microsoft.com/office/2006/metadata/properties" xmlns:ns3="280edf29-f026-4f1c-8b06-625d2f94f3e7" xmlns:ns4="486908c9-5acb-4412-9ebb-adebbec5f89c" targetNamespace="http://schemas.microsoft.com/office/2006/metadata/properties" ma:root="true" ma:fieldsID="e52f41196d1640450d1f0bf02fb511f6" ns3:_="" ns4:_="">
    <xsd:import namespace="280edf29-f026-4f1c-8b06-625d2f94f3e7"/>
    <xsd:import namespace="486908c9-5acb-4412-9ebb-adebbec5f8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edf29-f026-4f1c-8b06-625d2f94f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908c9-5acb-4412-9ebb-adebbec5f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00D2A-1E00-4732-9D9C-DC3289642D31}">
  <ds:schemaRefs>
    <ds:schemaRef ds:uri="http://schemas.microsoft.com/office/2006/documentManagement/types"/>
    <ds:schemaRef ds:uri="http://schemas.microsoft.com/office/2006/metadata/properties"/>
    <ds:schemaRef ds:uri="280edf29-f026-4f1c-8b06-625d2f94f3e7"/>
    <ds:schemaRef ds:uri="http://www.w3.org/XML/1998/namespace"/>
    <ds:schemaRef ds:uri="http://purl.org/dc/elements/1.1/"/>
    <ds:schemaRef ds:uri="http://purl.org/dc/dcmitype/"/>
    <ds:schemaRef ds:uri="http://purl.org/dc/terms/"/>
    <ds:schemaRef ds:uri="486908c9-5acb-4412-9ebb-adebbec5f89c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BC50A41-AF7E-451B-BCE8-4F136F6C1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9028F1-204E-4EE2-8FAD-EFB25ACCD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edf29-f026-4f1c-8b06-625d2f94f3e7"/>
    <ds:schemaRef ds:uri="486908c9-5acb-4412-9ebb-adebbec5f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856</Words>
  <Application>Microsoft Office PowerPoint</Application>
  <PresentationFormat>Custom</PresentationFormat>
  <Paragraphs>67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Light</vt:lpstr>
      <vt:lpstr>Times New Roman</vt:lpstr>
      <vt:lpstr>Arial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Nila Patel</cp:lastModifiedBy>
  <cp:revision>41</cp:revision>
  <dcterms:modified xsi:type="dcterms:W3CDTF">2021-01-27T10:37:54Z</dcterms:modified>
  <cp:category>templates for scientific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0x010100B1C02BBED4809348ACB7FD139A81C35D</vt:lpwstr>
  </property>
</Properties>
</file>