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90" r:id="rId4"/>
  </p:sldMasterIdLst>
  <p:sldIdLst>
    <p:sldId id="256" r:id="rId5"/>
  </p:sldIdLst>
  <p:sldSz cx="43200638"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23" d="100"/>
          <a:sy n="23" d="100"/>
        </p:scale>
        <p:origin x="294"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a Patel" userId="2661acff-4885-465c-af48-85bc41472d6b" providerId="ADAL" clId="{5719CF57-2D9A-4F0C-8675-C254A14DC316}"/>
    <pc:docChg chg="modSld">
      <pc:chgData name="Nila Patel" userId="2661acff-4885-465c-af48-85bc41472d6b" providerId="ADAL" clId="{5719CF57-2D9A-4F0C-8675-C254A14DC316}" dt="2021-01-27T10:34:07.612" v="51" actId="1076"/>
      <pc:docMkLst>
        <pc:docMk/>
      </pc:docMkLst>
      <pc:sldChg chg="modSp">
        <pc:chgData name="Nila Patel" userId="2661acff-4885-465c-af48-85bc41472d6b" providerId="ADAL" clId="{5719CF57-2D9A-4F0C-8675-C254A14DC316}" dt="2021-01-27T10:34:07.612" v="51" actId="1076"/>
        <pc:sldMkLst>
          <pc:docMk/>
          <pc:sldMk cId="2899472717" sldId="256"/>
        </pc:sldMkLst>
        <pc:spChg chg="mod">
          <ac:chgData name="Nila Patel" userId="2661acff-4885-465c-af48-85bc41472d6b" providerId="ADAL" clId="{5719CF57-2D9A-4F0C-8675-C254A14DC316}" dt="2021-01-27T10:34:05.487" v="50" actId="14100"/>
          <ac:spMkLst>
            <pc:docMk/>
            <pc:sldMk cId="2899472717" sldId="256"/>
            <ac:spMk id="6" creationId="{D9B07726-D787-4BA7-BEFB-BB64C3AF6672}"/>
          </ac:spMkLst>
        </pc:spChg>
        <pc:picChg chg="mod">
          <ac:chgData name="Nila Patel" userId="2661acff-4885-465c-af48-85bc41472d6b" providerId="ADAL" clId="{5719CF57-2D9A-4F0C-8675-C254A14DC316}" dt="2021-01-27T10:33:58.192" v="48" actId="1076"/>
          <ac:picMkLst>
            <pc:docMk/>
            <pc:sldMk cId="2899472717" sldId="256"/>
            <ac:picMk id="3" creationId="{FE5EEE14-1BDA-408D-8EC7-4BC1D86B3A9C}"/>
          </ac:picMkLst>
        </pc:picChg>
        <pc:picChg chg="mod">
          <ac:chgData name="Nila Patel" userId="2661acff-4885-465c-af48-85bc41472d6b" providerId="ADAL" clId="{5719CF57-2D9A-4F0C-8675-C254A14DC316}" dt="2021-01-27T10:34:07.612" v="51" actId="1076"/>
          <ac:picMkLst>
            <pc:docMk/>
            <pc:sldMk cId="2899472717" sldId="256"/>
            <ac:picMk id="8" creationId="{5940455C-FA64-4318-82E0-D9F1B6FA42AC}"/>
          </ac:picMkLst>
        </pc:picChg>
      </pc:sldChg>
    </pc:docChg>
  </pc:docChgLst>
  <pc:docChgLst>
    <pc:chgData name="Nicola Ward" userId="b7b3ddf6-6e1a-41e3-8d16-7bc034a035f2" providerId="ADAL" clId="{7830E893-D4EA-4D1A-A0AF-48FA9CB09ABC}"/>
    <pc:docChg chg="undo custSel modSld">
      <pc:chgData name="Nicola Ward" userId="b7b3ddf6-6e1a-41e3-8d16-7bc034a035f2" providerId="ADAL" clId="{7830E893-D4EA-4D1A-A0AF-48FA9CB09ABC}" dt="2021-01-12T11:12:05.462" v="13949" actId="123"/>
      <pc:docMkLst>
        <pc:docMk/>
      </pc:docMkLst>
      <pc:sldChg chg="addSp delSp modSp">
        <pc:chgData name="Nicola Ward" userId="b7b3ddf6-6e1a-41e3-8d16-7bc034a035f2" providerId="ADAL" clId="{7830E893-D4EA-4D1A-A0AF-48FA9CB09ABC}" dt="2021-01-12T11:12:05.462" v="13949" actId="123"/>
        <pc:sldMkLst>
          <pc:docMk/>
          <pc:sldMk cId="2899472717" sldId="256"/>
        </pc:sldMkLst>
        <pc:spChg chg="add mod">
          <ac:chgData name="Nicola Ward" userId="b7b3ddf6-6e1a-41e3-8d16-7bc034a035f2" providerId="ADAL" clId="{7830E893-D4EA-4D1A-A0AF-48FA9CB09ABC}" dt="2021-01-12T11:08:03.307" v="13524" actId="1076"/>
          <ac:spMkLst>
            <pc:docMk/>
            <pc:sldMk cId="2899472717" sldId="256"/>
            <ac:spMk id="2" creationId="{6F17F878-C2F3-4AF9-A056-16F28008DA5E}"/>
          </ac:spMkLst>
        </pc:spChg>
        <pc:spChg chg="del">
          <ac:chgData name="Nicola Ward" userId="b7b3ddf6-6e1a-41e3-8d16-7bc034a035f2" providerId="ADAL" clId="{7830E893-D4EA-4D1A-A0AF-48FA9CB09ABC}" dt="2021-01-11T14:43:25.083" v="69"/>
          <ac:spMkLst>
            <pc:docMk/>
            <pc:sldMk cId="2899472717" sldId="256"/>
            <ac:spMk id="4" creationId="{D69950B2-5434-494E-8798-DCB9601DD4F6}"/>
          </ac:spMkLst>
        </pc:spChg>
        <pc:spChg chg="mod">
          <ac:chgData name="Nicola Ward" userId="b7b3ddf6-6e1a-41e3-8d16-7bc034a035f2" providerId="ADAL" clId="{7830E893-D4EA-4D1A-A0AF-48FA9CB09ABC}" dt="2021-01-11T14:38:58.148" v="55" actId="1076"/>
          <ac:spMkLst>
            <pc:docMk/>
            <pc:sldMk cId="2899472717" sldId="256"/>
            <ac:spMk id="6" creationId="{D9B07726-D787-4BA7-BEFB-BB64C3AF6672}"/>
          </ac:spMkLst>
        </pc:spChg>
        <pc:spChg chg="del mod">
          <ac:chgData name="Nicola Ward" userId="b7b3ddf6-6e1a-41e3-8d16-7bc034a035f2" providerId="ADAL" clId="{7830E893-D4EA-4D1A-A0AF-48FA9CB09ABC}" dt="2021-01-11T14:38:45.407" v="54" actId="478"/>
          <ac:spMkLst>
            <pc:docMk/>
            <pc:sldMk cId="2899472717" sldId="256"/>
            <ac:spMk id="9" creationId="{3185398E-8F95-4CE2-99D8-3229BD51F54E}"/>
          </ac:spMkLst>
        </pc:spChg>
        <pc:spChg chg="add mod">
          <ac:chgData name="Nicola Ward" userId="b7b3ddf6-6e1a-41e3-8d16-7bc034a035f2" providerId="ADAL" clId="{7830E893-D4EA-4D1A-A0AF-48FA9CB09ABC}" dt="2021-01-11T15:31:46.256" v="1600" actId="14100"/>
          <ac:spMkLst>
            <pc:docMk/>
            <pc:sldMk cId="2899472717" sldId="256"/>
            <ac:spMk id="10" creationId="{DA2E780E-E640-430A-8119-D58ED10E9BF2}"/>
          </ac:spMkLst>
        </pc:spChg>
        <pc:spChg chg="add del mod">
          <ac:chgData name="Nicola Ward" userId="b7b3ddf6-6e1a-41e3-8d16-7bc034a035f2" providerId="ADAL" clId="{7830E893-D4EA-4D1A-A0AF-48FA9CB09ABC}" dt="2021-01-11T14:46:52.492" v="81" actId="478"/>
          <ac:spMkLst>
            <pc:docMk/>
            <pc:sldMk cId="2899472717" sldId="256"/>
            <ac:spMk id="11" creationId="{6D9F4671-0F65-42F3-8445-3DC91FE49C13}"/>
          </ac:spMkLst>
        </pc:spChg>
        <pc:spChg chg="add mod">
          <ac:chgData name="Nicola Ward" userId="b7b3ddf6-6e1a-41e3-8d16-7bc034a035f2" providerId="ADAL" clId="{7830E893-D4EA-4D1A-A0AF-48FA9CB09ABC}" dt="2021-01-11T15:29:28.888" v="1580" actId="14100"/>
          <ac:spMkLst>
            <pc:docMk/>
            <pc:sldMk cId="2899472717" sldId="256"/>
            <ac:spMk id="12" creationId="{3783807D-2DC9-4D21-860B-7509835BF115}"/>
          </ac:spMkLst>
        </pc:spChg>
        <pc:spChg chg="add mod">
          <ac:chgData name="Nicola Ward" userId="b7b3ddf6-6e1a-41e3-8d16-7bc034a035f2" providerId="ADAL" clId="{7830E893-D4EA-4D1A-A0AF-48FA9CB09ABC}" dt="2021-01-12T11:09:17.338" v="13658" actId="14100"/>
          <ac:spMkLst>
            <pc:docMk/>
            <pc:sldMk cId="2899472717" sldId="256"/>
            <ac:spMk id="13" creationId="{380AA922-3644-4492-884A-CA117E5E14D5}"/>
          </ac:spMkLst>
        </pc:spChg>
        <pc:spChg chg="add">
          <ac:chgData name="Nicola Ward" userId="b7b3ddf6-6e1a-41e3-8d16-7bc034a035f2" providerId="ADAL" clId="{7830E893-D4EA-4D1A-A0AF-48FA9CB09ABC}" dt="2021-01-11T14:43:52.712" v="72"/>
          <ac:spMkLst>
            <pc:docMk/>
            <pc:sldMk cId="2899472717" sldId="256"/>
            <ac:spMk id="14" creationId="{128E9629-1643-4645-964D-F41F602CCAE9}"/>
          </ac:spMkLst>
        </pc:spChg>
        <pc:spChg chg="add del mod">
          <ac:chgData name="Nicola Ward" userId="b7b3ddf6-6e1a-41e3-8d16-7bc034a035f2" providerId="ADAL" clId="{7830E893-D4EA-4D1A-A0AF-48FA9CB09ABC}" dt="2021-01-11T16:16:16.576" v="4371" actId="478"/>
          <ac:spMkLst>
            <pc:docMk/>
            <pc:sldMk cId="2899472717" sldId="256"/>
            <ac:spMk id="15" creationId="{39BE4233-8D50-469D-8B5C-93504A183696}"/>
          </ac:spMkLst>
        </pc:spChg>
        <pc:spChg chg="add mod">
          <ac:chgData name="Nicola Ward" userId="b7b3ddf6-6e1a-41e3-8d16-7bc034a035f2" providerId="ADAL" clId="{7830E893-D4EA-4D1A-A0AF-48FA9CB09ABC}" dt="2021-01-12T11:06:54.428" v="13466" actId="1076"/>
          <ac:spMkLst>
            <pc:docMk/>
            <pc:sldMk cId="2899472717" sldId="256"/>
            <ac:spMk id="16" creationId="{94210822-A427-4B97-9365-C41F0F8A61B7}"/>
          </ac:spMkLst>
        </pc:spChg>
        <pc:spChg chg="add mod">
          <ac:chgData name="Nicola Ward" userId="b7b3ddf6-6e1a-41e3-8d16-7bc034a035f2" providerId="ADAL" clId="{7830E893-D4EA-4D1A-A0AF-48FA9CB09ABC}" dt="2021-01-11T15:30:47.918" v="1592" actId="14100"/>
          <ac:spMkLst>
            <pc:docMk/>
            <pc:sldMk cId="2899472717" sldId="256"/>
            <ac:spMk id="17" creationId="{3E8937A1-186A-427E-B045-4A2751DFAE47}"/>
          </ac:spMkLst>
        </pc:spChg>
        <pc:spChg chg="add mod">
          <ac:chgData name="Nicola Ward" userId="b7b3ddf6-6e1a-41e3-8d16-7bc034a035f2" providerId="ADAL" clId="{7830E893-D4EA-4D1A-A0AF-48FA9CB09ABC}" dt="2021-01-11T15:32:25.192" v="1607" actId="1076"/>
          <ac:spMkLst>
            <pc:docMk/>
            <pc:sldMk cId="2899472717" sldId="256"/>
            <ac:spMk id="18" creationId="{604A5CD1-6426-4665-8EE6-9ECBA9AC8186}"/>
          </ac:spMkLst>
        </pc:spChg>
        <pc:spChg chg="add mod">
          <ac:chgData name="Nicola Ward" userId="b7b3ddf6-6e1a-41e3-8d16-7bc034a035f2" providerId="ADAL" clId="{7830E893-D4EA-4D1A-A0AF-48FA9CB09ABC}" dt="2021-01-11T15:32:32.226" v="1608" actId="1076"/>
          <ac:spMkLst>
            <pc:docMk/>
            <pc:sldMk cId="2899472717" sldId="256"/>
            <ac:spMk id="19" creationId="{C7591B30-1B72-4A87-B643-1F39A8A0EAE9}"/>
          </ac:spMkLst>
        </pc:spChg>
        <pc:spChg chg="add mod">
          <ac:chgData name="Nicola Ward" userId="b7b3ddf6-6e1a-41e3-8d16-7bc034a035f2" providerId="ADAL" clId="{7830E893-D4EA-4D1A-A0AF-48FA9CB09ABC}" dt="2021-01-11T15:32:36.635" v="1609" actId="1076"/>
          <ac:spMkLst>
            <pc:docMk/>
            <pc:sldMk cId="2899472717" sldId="256"/>
            <ac:spMk id="20" creationId="{C7E57BC3-9897-409B-928D-7AE15A96174A}"/>
          </ac:spMkLst>
        </pc:spChg>
        <pc:spChg chg="add mod">
          <ac:chgData name="Nicola Ward" userId="b7b3ddf6-6e1a-41e3-8d16-7bc034a035f2" providerId="ADAL" clId="{7830E893-D4EA-4D1A-A0AF-48FA9CB09ABC}" dt="2021-01-11T15:32:41.143" v="1610" actId="1076"/>
          <ac:spMkLst>
            <pc:docMk/>
            <pc:sldMk cId="2899472717" sldId="256"/>
            <ac:spMk id="21" creationId="{CA518943-52DE-4740-8FB5-73C8F9AB48F2}"/>
          </ac:spMkLst>
        </pc:spChg>
        <pc:spChg chg="add mod">
          <ac:chgData name="Nicola Ward" userId="b7b3ddf6-6e1a-41e3-8d16-7bc034a035f2" providerId="ADAL" clId="{7830E893-D4EA-4D1A-A0AF-48FA9CB09ABC}" dt="2021-01-12T11:12:05.462" v="13949" actId="123"/>
          <ac:spMkLst>
            <pc:docMk/>
            <pc:sldMk cId="2899472717" sldId="256"/>
            <ac:spMk id="22" creationId="{9A397E3C-E90B-4A03-B770-174F2F9FD745}"/>
          </ac:spMkLst>
        </pc:spChg>
        <pc:spChg chg="add mod">
          <ac:chgData name="Nicola Ward" userId="b7b3ddf6-6e1a-41e3-8d16-7bc034a035f2" providerId="ADAL" clId="{7830E893-D4EA-4D1A-A0AF-48FA9CB09ABC}" dt="2021-01-11T16:50:53.877" v="6297" actId="14100"/>
          <ac:spMkLst>
            <pc:docMk/>
            <pc:sldMk cId="2899472717" sldId="256"/>
            <ac:spMk id="23" creationId="{FEE4F639-7DFD-4F25-9668-3754CDC982EE}"/>
          </ac:spMkLst>
        </pc:spChg>
        <pc:spChg chg="add del mod">
          <ac:chgData name="Nicola Ward" userId="b7b3ddf6-6e1a-41e3-8d16-7bc034a035f2" providerId="ADAL" clId="{7830E893-D4EA-4D1A-A0AF-48FA9CB09ABC}" dt="2021-01-11T16:55:13.333" v="6459" actId="478"/>
          <ac:spMkLst>
            <pc:docMk/>
            <pc:sldMk cId="2899472717" sldId="256"/>
            <ac:spMk id="24" creationId="{B19C283D-DC02-4DA4-9B15-CB5E58D5D131}"/>
          </ac:spMkLst>
        </pc:spChg>
        <pc:spChg chg="add mod">
          <ac:chgData name="Nicola Ward" userId="b7b3ddf6-6e1a-41e3-8d16-7bc034a035f2" providerId="ADAL" clId="{7830E893-D4EA-4D1A-A0AF-48FA9CB09ABC}" dt="2021-01-12T09:37:11.116" v="11641" actId="14100"/>
          <ac:spMkLst>
            <pc:docMk/>
            <pc:sldMk cId="2899472717" sldId="256"/>
            <ac:spMk id="25" creationId="{3196D5C5-AFFA-4261-AEAA-E53F03C4B2F9}"/>
          </ac:spMkLst>
        </pc:spChg>
        <pc:spChg chg="add mod">
          <ac:chgData name="Nicola Ward" userId="b7b3ddf6-6e1a-41e3-8d16-7bc034a035f2" providerId="ADAL" clId="{7830E893-D4EA-4D1A-A0AF-48FA9CB09ABC}" dt="2021-01-11T16:46:00.144" v="6183" actId="255"/>
          <ac:spMkLst>
            <pc:docMk/>
            <pc:sldMk cId="2899472717" sldId="256"/>
            <ac:spMk id="26" creationId="{0437DE45-0CD5-4EBB-97BF-928E0D083046}"/>
          </ac:spMkLst>
        </pc:spChg>
        <pc:spChg chg="add mod">
          <ac:chgData name="Nicola Ward" userId="b7b3ddf6-6e1a-41e3-8d16-7bc034a035f2" providerId="ADAL" clId="{7830E893-D4EA-4D1A-A0AF-48FA9CB09ABC}" dt="2021-01-11T16:46:05.330" v="6184" actId="255"/>
          <ac:spMkLst>
            <pc:docMk/>
            <pc:sldMk cId="2899472717" sldId="256"/>
            <ac:spMk id="27" creationId="{D4B69BE9-AD44-4E02-AAF6-EF5B489F343F}"/>
          </ac:spMkLst>
        </pc:spChg>
        <pc:spChg chg="add mod">
          <ac:chgData name="Nicola Ward" userId="b7b3ddf6-6e1a-41e3-8d16-7bc034a035f2" providerId="ADAL" clId="{7830E893-D4EA-4D1A-A0AF-48FA9CB09ABC}" dt="2021-01-11T16:46:10.811" v="6185" actId="255"/>
          <ac:spMkLst>
            <pc:docMk/>
            <pc:sldMk cId="2899472717" sldId="256"/>
            <ac:spMk id="28" creationId="{B0466AE2-253A-4DAB-8497-021D6DD3D33C}"/>
          </ac:spMkLst>
        </pc:spChg>
        <pc:spChg chg="add mod">
          <ac:chgData name="Nicola Ward" userId="b7b3ddf6-6e1a-41e3-8d16-7bc034a035f2" providerId="ADAL" clId="{7830E893-D4EA-4D1A-A0AF-48FA9CB09ABC}" dt="2021-01-11T16:46:21.747" v="6187" actId="255"/>
          <ac:spMkLst>
            <pc:docMk/>
            <pc:sldMk cId="2899472717" sldId="256"/>
            <ac:spMk id="29" creationId="{EC662763-7D20-416F-B82E-8294134137B5}"/>
          </ac:spMkLst>
        </pc:spChg>
        <pc:spChg chg="add mod">
          <ac:chgData name="Nicola Ward" userId="b7b3ddf6-6e1a-41e3-8d16-7bc034a035f2" providerId="ADAL" clId="{7830E893-D4EA-4D1A-A0AF-48FA9CB09ABC}" dt="2021-01-11T16:49:59.183" v="6288" actId="14100"/>
          <ac:spMkLst>
            <pc:docMk/>
            <pc:sldMk cId="2899472717" sldId="256"/>
            <ac:spMk id="30" creationId="{A29FB632-A93D-4C40-BD4A-277EA98AF4E5}"/>
          </ac:spMkLst>
        </pc:spChg>
        <pc:spChg chg="add mod">
          <ac:chgData name="Nicola Ward" userId="b7b3ddf6-6e1a-41e3-8d16-7bc034a035f2" providerId="ADAL" clId="{7830E893-D4EA-4D1A-A0AF-48FA9CB09ABC}" dt="2021-01-11T16:49:53.862" v="6287" actId="255"/>
          <ac:spMkLst>
            <pc:docMk/>
            <pc:sldMk cId="2899472717" sldId="256"/>
            <ac:spMk id="31" creationId="{C438A0B4-F428-4589-A70B-BD57351AC15E}"/>
          </ac:spMkLst>
        </pc:spChg>
        <pc:spChg chg="add mod">
          <ac:chgData name="Nicola Ward" userId="b7b3ddf6-6e1a-41e3-8d16-7bc034a035f2" providerId="ADAL" clId="{7830E893-D4EA-4D1A-A0AF-48FA9CB09ABC}" dt="2021-01-12T09:03:40.131" v="10059" actId="1076"/>
          <ac:spMkLst>
            <pc:docMk/>
            <pc:sldMk cId="2899472717" sldId="256"/>
            <ac:spMk id="32" creationId="{DB1765C3-3508-4C9D-A393-882C1B07E63D}"/>
          </ac:spMkLst>
        </pc:spChg>
        <pc:spChg chg="add mod">
          <ac:chgData name="Nicola Ward" userId="b7b3ddf6-6e1a-41e3-8d16-7bc034a035f2" providerId="ADAL" clId="{7830E893-D4EA-4D1A-A0AF-48FA9CB09ABC}" dt="2021-01-11T16:49:43.894" v="6285" actId="255"/>
          <ac:spMkLst>
            <pc:docMk/>
            <pc:sldMk cId="2899472717" sldId="256"/>
            <ac:spMk id="33" creationId="{D7FE147B-2488-44ED-B423-85C01A1A6E4B}"/>
          </ac:spMkLst>
        </pc:spChg>
        <pc:spChg chg="add mod">
          <ac:chgData name="Nicola Ward" userId="b7b3ddf6-6e1a-41e3-8d16-7bc034a035f2" providerId="ADAL" clId="{7830E893-D4EA-4D1A-A0AF-48FA9CB09ABC}" dt="2021-01-11T16:49:38.092" v="6284" actId="255"/>
          <ac:spMkLst>
            <pc:docMk/>
            <pc:sldMk cId="2899472717" sldId="256"/>
            <ac:spMk id="34" creationId="{17A6BCD1-19BA-4FC0-9493-96B1193D4B83}"/>
          </ac:spMkLst>
        </pc:spChg>
        <pc:spChg chg="add mod">
          <ac:chgData name="Nicola Ward" userId="b7b3ddf6-6e1a-41e3-8d16-7bc034a035f2" providerId="ADAL" clId="{7830E893-D4EA-4D1A-A0AF-48FA9CB09ABC}" dt="2021-01-11T16:48:06.146" v="6253" actId="1076"/>
          <ac:spMkLst>
            <pc:docMk/>
            <pc:sldMk cId="2899472717" sldId="256"/>
            <ac:spMk id="35" creationId="{F5EA37A9-B8E8-4F7D-85A7-D8BEA09BC1CD}"/>
          </ac:spMkLst>
        </pc:spChg>
        <pc:spChg chg="add mod">
          <ac:chgData name="Nicola Ward" userId="b7b3ddf6-6e1a-41e3-8d16-7bc034a035f2" providerId="ADAL" clId="{7830E893-D4EA-4D1A-A0AF-48FA9CB09ABC}" dt="2021-01-11T16:49:26.370" v="6282" actId="255"/>
          <ac:spMkLst>
            <pc:docMk/>
            <pc:sldMk cId="2899472717" sldId="256"/>
            <ac:spMk id="36" creationId="{F20AF59D-1EC9-4569-AE47-6632C17B39B2}"/>
          </ac:spMkLst>
        </pc:spChg>
        <pc:spChg chg="add mod">
          <ac:chgData name="Nicola Ward" userId="b7b3ddf6-6e1a-41e3-8d16-7bc034a035f2" providerId="ADAL" clId="{7830E893-D4EA-4D1A-A0AF-48FA9CB09ABC}" dt="2021-01-11T16:49:30.998" v="6283" actId="255"/>
          <ac:spMkLst>
            <pc:docMk/>
            <pc:sldMk cId="2899472717" sldId="256"/>
            <ac:spMk id="37" creationId="{5A70F076-C084-4C35-80E9-76C5A30CAB17}"/>
          </ac:spMkLst>
        </pc:spChg>
        <pc:spChg chg="add mod">
          <ac:chgData name="Nicola Ward" userId="b7b3ddf6-6e1a-41e3-8d16-7bc034a035f2" providerId="ADAL" clId="{7830E893-D4EA-4D1A-A0AF-48FA9CB09ABC}" dt="2021-01-11T16:49:48.304" v="6286" actId="255"/>
          <ac:spMkLst>
            <pc:docMk/>
            <pc:sldMk cId="2899472717" sldId="256"/>
            <ac:spMk id="38" creationId="{0E9818D3-08AA-42C4-A38A-F8E767DF7B78}"/>
          </ac:spMkLst>
        </pc:spChg>
        <pc:spChg chg="add mod">
          <ac:chgData name="Nicola Ward" userId="b7b3ddf6-6e1a-41e3-8d16-7bc034a035f2" providerId="ADAL" clId="{7830E893-D4EA-4D1A-A0AF-48FA9CB09ABC}" dt="2021-01-11T16:49:21.502" v="6281" actId="255"/>
          <ac:spMkLst>
            <pc:docMk/>
            <pc:sldMk cId="2899472717" sldId="256"/>
            <ac:spMk id="39" creationId="{A6FC66B8-872A-44AC-B295-BA7C9C404CDE}"/>
          </ac:spMkLst>
        </pc:spChg>
        <pc:spChg chg="add mod">
          <ac:chgData name="Nicola Ward" userId="b7b3ddf6-6e1a-41e3-8d16-7bc034a035f2" providerId="ADAL" clId="{7830E893-D4EA-4D1A-A0AF-48FA9CB09ABC}" dt="2021-01-11T16:48:48.277" v="6279" actId="1076"/>
          <ac:spMkLst>
            <pc:docMk/>
            <pc:sldMk cId="2899472717" sldId="256"/>
            <ac:spMk id="40" creationId="{9FF57127-8D73-42AB-82C4-680A3BD99A82}"/>
          </ac:spMkLst>
        </pc:spChg>
        <pc:spChg chg="add del mod">
          <ac:chgData name="Nicola Ward" userId="b7b3ddf6-6e1a-41e3-8d16-7bc034a035f2" providerId="ADAL" clId="{7830E893-D4EA-4D1A-A0AF-48FA9CB09ABC}" dt="2021-01-12T11:04:36.727" v="13460" actId="255"/>
          <ac:spMkLst>
            <pc:docMk/>
            <pc:sldMk cId="2899472717" sldId="256"/>
            <ac:spMk id="41" creationId="{5C9D5EC7-4BCA-4EB7-8982-AB897CD098C3}"/>
          </ac:spMkLst>
        </pc:spChg>
        <pc:spChg chg="add mod">
          <ac:chgData name="Nicola Ward" userId="b7b3ddf6-6e1a-41e3-8d16-7bc034a035f2" providerId="ADAL" clId="{7830E893-D4EA-4D1A-A0AF-48FA9CB09ABC}" dt="2021-01-12T10:58:41.423" v="13448" actId="20577"/>
          <ac:spMkLst>
            <pc:docMk/>
            <pc:sldMk cId="2899472717" sldId="256"/>
            <ac:spMk id="42" creationId="{365BF571-F404-4724-89ED-0DB116613F61}"/>
          </ac:spMkLst>
        </pc:spChg>
        <pc:spChg chg="add mod">
          <ac:chgData name="Nicola Ward" userId="b7b3ddf6-6e1a-41e3-8d16-7bc034a035f2" providerId="ADAL" clId="{7830E893-D4EA-4D1A-A0AF-48FA9CB09ABC}" dt="2021-01-12T09:56:13.456" v="12344" actId="20577"/>
          <ac:spMkLst>
            <pc:docMk/>
            <pc:sldMk cId="2899472717" sldId="256"/>
            <ac:spMk id="43" creationId="{41D1BF6A-685C-480C-B292-F7DFB35B79C7}"/>
          </ac:spMkLst>
        </pc:spChg>
        <pc:spChg chg="add mod">
          <ac:chgData name="Nicola Ward" userId="b7b3ddf6-6e1a-41e3-8d16-7bc034a035f2" providerId="ADAL" clId="{7830E893-D4EA-4D1A-A0AF-48FA9CB09ABC}" dt="2021-01-12T09:01:08.111" v="10043" actId="1076"/>
          <ac:spMkLst>
            <pc:docMk/>
            <pc:sldMk cId="2899472717" sldId="256"/>
            <ac:spMk id="44" creationId="{1F6D0D59-E50E-47D2-B30B-5A7978FE9A75}"/>
          </ac:spMkLst>
        </pc:spChg>
        <pc:spChg chg="add del mod">
          <ac:chgData name="Nicola Ward" userId="b7b3ddf6-6e1a-41e3-8d16-7bc034a035f2" providerId="ADAL" clId="{7830E893-D4EA-4D1A-A0AF-48FA9CB09ABC}" dt="2021-01-12T08:53:27.947" v="8991" actId="478"/>
          <ac:spMkLst>
            <pc:docMk/>
            <pc:sldMk cId="2899472717" sldId="256"/>
            <ac:spMk id="45" creationId="{BD371D1A-1F12-4584-8247-597EA5004C24}"/>
          </ac:spMkLst>
        </pc:spChg>
        <pc:spChg chg="add mod">
          <ac:chgData name="Nicola Ward" userId="b7b3ddf6-6e1a-41e3-8d16-7bc034a035f2" providerId="ADAL" clId="{7830E893-D4EA-4D1A-A0AF-48FA9CB09ABC}" dt="2021-01-12T09:01:31.991" v="10048" actId="14100"/>
          <ac:spMkLst>
            <pc:docMk/>
            <pc:sldMk cId="2899472717" sldId="256"/>
            <ac:spMk id="46" creationId="{4AA98A10-56BE-4256-859F-3FB67B52D295}"/>
          </ac:spMkLst>
        </pc:spChg>
        <pc:spChg chg="add del mod">
          <ac:chgData name="Nicola Ward" userId="b7b3ddf6-6e1a-41e3-8d16-7bc034a035f2" providerId="ADAL" clId="{7830E893-D4EA-4D1A-A0AF-48FA9CB09ABC}" dt="2021-01-12T08:53:44.552" v="8996" actId="478"/>
          <ac:spMkLst>
            <pc:docMk/>
            <pc:sldMk cId="2899472717" sldId="256"/>
            <ac:spMk id="47" creationId="{CA49B4BB-5CE7-483C-83B1-852E40496FC2}"/>
          </ac:spMkLst>
        </pc:spChg>
        <pc:spChg chg="add del mod">
          <ac:chgData name="Nicola Ward" userId="b7b3ddf6-6e1a-41e3-8d16-7bc034a035f2" providerId="ADAL" clId="{7830E893-D4EA-4D1A-A0AF-48FA9CB09ABC}" dt="2021-01-12T08:53:15.192" v="8989" actId="478"/>
          <ac:spMkLst>
            <pc:docMk/>
            <pc:sldMk cId="2899472717" sldId="256"/>
            <ac:spMk id="48" creationId="{DF652DDA-98C7-4EA6-B2AF-482222F061CF}"/>
          </ac:spMkLst>
        </pc:spChg>
        <pc:spChg chg="add mod">
          <ac:chgData name="Nicola Ward" userId="b7b3ddf6-6e1a-41e3-8d16-7bc034a035f2" providerId="ADAL" clId="{7830E893-D4EA-4D1A-A0AF-48FA9CB09ABC}" dt="2021-01-12T09:01:35.321" v="10049" actId="14100"/>
          <ac:spMkLst>
            <pc:docMk/>
            <pc:sldMk cId="2899472717" sldId="256"/>
            <ac:spMk id="49" creationId="{338501E1-E468-4FCB-A9C2-16BD5182F6E3}"/>
          </ac:spMkLst>
        </pc:spChg>
        <pc:spChg chg="add mod">
          <ac:chgData name="Nicola Ward" userId="b7b3ddf6-6e1a-41e3-8d16-7bc034a035f2" providerId="ADAL" clId="{7830E893-D4EA-4D1A-A0AF-48FA9CB09ABC}" dt="2021-01-12T09:34:40.557" v="11581" actId="1076"/>
          <ac:spMkLst>
            <pc:docMk/>
            <pc:sldMk cId="2899472717" sldId="256"/>
            <ac:spMk id="50" creationId="{93309E91-ED0B-45AF-9A31-40E477137864}"/>
          </ac:spMkLst>
        </pc:spChg>
        <pc:spChg chg="add mod">
          <ac:chgData name="Nicola Ward" userId="b7b3ddf6-6e1a-41e3-8d16-7bc034a035f2" providerId="ADAL" clId="{7830E893-D4EA-4D1A-A0AF-48FA9CB09ABC}" dt="2021-01-12T09:36:27.976" v="11630" actId="1076"/>
          <ac:spMkLst>
            <pc:docMk/>
            <pc:sldMk cId="2899472717" sldId="256"/>
            <ac:spMk id="51" creationId="{FBD19D94-EBDF-456A-9244-086415655920}"/>
          </ac:spMkLst>
        </pc:spChg>
        <pc:spChg chg="add mod">
          <ac:chgData name="Nicola Ward" userId="b7b3ddf6-6e1a-41e3-8d16-7bc034a035f2" providerId="ADAL" clId="{7830E893-D4EA-4D1A-A0AF-48FA9CB09ABC}" dt="2021-01-12T09:36:29.796" v="11631" actId="1076"/>
          <ac:spMkLst>
            <pc:docMk/>
            <pc:sldMk cId="2899472717" sldId="256"/>
            <ac:spMk id="52" creationId="{FB7282AB-3C44-49E6-8111-EE1D719F19F8}"/>
          </ac:spMkLst>
        </pc:spChg>
        <pc:spChg chg="add mod">
          <ac:chgData name="Nicola Ward" userId="b7b3ddf6-6e1a-41e3-8d16-7bc034a035f2" providerId="ADAL" clId="{7830E893-D4EA-4D1A-A0AF-48FA9CB09ABC}" dt="2021-01-12T09:36:31.356" v="11632" actId="1076"/>
          <ac:spMkLst>
            <pc:docMk/>
            <pc:sldMk cId="2899472717" sldId="256"/>
            <ac:spMk id="53" creationId="{E898D8CD-BF2C-4DDF-895F-EF2F5526019C}"/>
          </ac:spMkLst>
        </pc:spChg>
        <pc:spChg chg="add mod">
          <ac:chgData name="Nicola Ward" userId="b7b3ddf6-6e1a-41e3-8d16-7bc034a035f2" providerId="ADAL" clId="{7830E893-D4EA-4D1A-A0AF-48FA9CB09ABC}" dt="2021-01-12T09:35:47.657" v="11605" actId="1076"/>
          <ac:spMkLst>
            <pc:docMk/>
            <pc:sldMk cId="2899472717" sldId="256"/>
            <ac:spMk id="54" creationId="{8D7E1D28-6F74-4126-A18B-80EAEB65FB6A}"/>
          </ac:spMkLst>
        </pc:spChg>
        <pc:spChg chg="add mod">
          <ac:chgData name="Nicola Ward" userId="b7b3ddf6-6e1a-41e3-8d16-7bc034a035f2" providerId="ADAL" clId="{7830E893-D4EA-4D1A-A0AF-48FA9CB09ABC}" dt="2021-01-12T09:10:41.660" v="10643" actId="14100"/>
          <ac:spMkLst>
            <pc:docMk/>
            <pc:sldMk cId="2899472717" sldId="256"/>
            <ac:spMk id="55" creationId="{53202E23-FF65-42AB-A0D4-0165945372FF}"/>
          </ac:spMkLst>
        </pc:spChg>
        <pc:spChg chg="add mod">
          <ac:chgData name="Nicola Ward" userId="b7b3ddf6-6e1a-41e3-8d16-7bc034a035f2" providerId="ADAL" clId="{7830E893-D4EA-4D1A-A0AF-48FA9CB09ABC}" dt="2021-01-12T09:36:14.788" v="11627" actId="1076"/>
          <ac:spMkLst>
            <pc:docMk/>
            <pc:sldMk cId="2899472717" sldId="256"/>
            <ac:spMk id="56" creationId="{19AF88DC-E15E-45F9-AC8A-16E1B9BEFD1B}"/>
          </ac:spMkLst>
        </pc:spChg>
        <pc:spChg chg="add mod">
          <ac:chgData name="Nicola Ward" userId="b7b3ddf6-6e1a-41e3-8d16-7bc034a035f2" providerId="ADAL" clId="{7830E893-D4EA-4D1A-A0AF-48FA9CB09ABC}" dt="2021-01-12T09:36:22.881" v="11629" actId="1076"/>
          <ac:spMkLst>
            <pc:docMk/>
            <pc:sldMk cId="2899472717" sldId="256"/>
            <ac:spMk id="57" creationId="{844BBD6F-78CE-4785-BA20-D4056FADFE3C}"/>
          </ac:spMkLst>
        </pc:spChg>
        <pc:spChg chg="add mod">
          <ac:chgData name="Nicola Ward" userId="b7b3ddf6-6e1a-41e3-8d16-7bc034a035f2" providerId="ADAL" clId="{7830E893-D4EA-4D1A-A0AF-48FA9CB09ABC}" dt="2021-01-12T09:36:20.377" v="11628" actId="1076"/>
          <ac:spMkLst>
            <pc:docMk/>
            <pc:sldMk cId="2899472717" sldId="256"/>
            <ac:spMk id="58" creationId="{4E198732-D264-4C4E-8A3C-689A7EF00E3D}"/>
          </ac:spMkLst>
        </pc:spChg>
        <pc:spChg chg="add mod">
          <ac:chgData name="Nicola Ward" userId="b7b3ddf6-6e1a-41e3-8d16-7bc034a035f2" providerId="ADAL" clId="{7830E893-D4EA-4D1A-A0AF-48FA9CB09ABC}" dt="2021-01-12T09:44:39.181" v="11700" actId="207"/>
          <ac:spMkLst>
            <pc:docMk/>
            <pc:sldMk cId="2899472717" sldId="256"/>
            <ac:spMk id="59" creationId="{3934636E-2B45-4482-9880-A560C97E68BA}"/>
          </ac:spMkLst>
        </pc:spChg>
        <pc:spChg chg="add mod">
          <ac:chgData name="Nicola Ward" userId="b7b3ddf6-6e1a-41e3-8d16-7bc034a035f2" providerId="ADAL" clId="{7830E893-D4EA-4D1A-A0AF-48FA9CB09ABC}" dt="2021-01-12T10:44:38.042" v="12388" actId="20577"/>
          <ac:spMkLst>
            <pc:docMk/>
            <pc:sldMk cId="2899472717" sldId="256"/>
            <ac:spMk id="60" creationId="{7AF4B238-70E9-434D-934E-A605A422E7E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 y="3599923"/>
            <a:ext cx="32392041" cy="25199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2847875" y="3599923"/>
            <a:ext cx="10365455" cy="2519945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90856" y="6134265"/>
            <a:ext cx="25920383" cy="15378862"/>
          </a:xfrm>
        </p:spPr>
        <p:txBody>
          <a:bodyPr anchor="b">
            <a:normAutofit/>
          </a:bodyPr>
          <a:lstStyle>
            <a:lvl1pPr algn="l">
              <a:defRPr sz="25511" spc="-472"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897747" y="22063669"/>
            <a:ext cx="25920383" cy="4319905"/>
          </a:xfrm>
        </p:spPr>
        <p:txBody>
          <a:bodyPr anchor="t">
            <a:normAutofit/>
          </a:bodyPr>
          <a:lstStyle>
            <a:lvl1pPr marL="0" indent="0" algn="l">
              <a:buNone/>
              <a:defRPr sz="9449" cap="none" spc="0" baseline="0">
                <a:solidFill>
                  <a:schemeClr val="accent1">
                    <a:lumMod val="20000"/>
                    <a:lumOff val="80000"/>
                  </a:schemeClr>
                </a:solidFill>
              </a:defRPr>
            </a:lvl1pPr>
            <a:lvl2pPr marL="2159950" indent="0" algn="ctr">
              <a:buNone/>
              <a:defRPr sz="9449"/>
            </a:lvl2pPr>
            <a:lvl3pPr marL="4319900" indent="0" algn="ctr">
              <a:buNone/>
              <a:defRPr sz="9449"/>
            </a:lvl3pPr>
            <a:lvl4pPr marL="6479850" indent="0" algn="ctr">
              <a:buNone/>
              <a:defRPr sz="9449"/>
            </a:lvl4pPr>
            <a:lvl5pPr marL="8639800" indent="0" algn="ctr">
              <a:buNone/>
              <a:defRPr sz="9449"/>
            </a:lvl5pPr>
            <a:lvl6pPr marL="10799750" indent="0" algn="ctr">
              <a:buNone/>
              <a:defRPr sz="9449"/>
            </a:lvl6pPr>
            <a:lvl7pPr marL="12959700" indent="0" algn="ctr">
              <a:buNone/>
              <a:defRPr sz="9449"/>
            </a:lvl7pPr>
            <a:lvl8pPr marL="15119650" indent="0" algn="ctr">
              <a:buNone/>
              <a:defRPr sz="9449"/>
            </a:lvl8pPr>
            <a:lvl9pPr marL="17279600" indent="0" algn="ctr">
              <a:buNone/>
              <a:defRPr sz="944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915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163611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50020" y="4679897"/>
            <a:ext cx="9990148" cy="2339948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05402" y="4103910"/>
            <a:ext cx="25920383" cy="24191468"/>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98588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534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05402" y="6134265"/>
            <a:ext cx="25920383" cy="15378862"/>
          </a:xfrm>
        </p:spPr>
        <p:txBody>
          <a:bodyPr anchor="b">
            <a:normAutofit/>
          </a:bodyPr>
          <a:lstStyle>
            <a:lvl1pPr>
              <a:defRPr sz="25511" b="0" spc="-472"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70203" y="22074715"/>
            <a:ext cx="25920383" cy="4319905"/>
          </a:xfrm>
        </p:spPr>
        <p:txBody>
          <a:bodyPr anchor="t">
            <a:normAutofit/>
          </a:bodyPr>
          <a:lstStyle>
            <a:lvl1pPr marL="0" indent="0">
              <a:buNone/>
              <a:defRPr sz="9449" cap="none" spc="0" baseline="0">
                <a:solidFill>
                  <a:schemeClr val="tx1">
                    <a:lumMod val="65000"/>
                    <a:lumOff val="35000"/>
                  </a:schemeClr>
                </a:solidFill>
              </a:defRPr>
            </a:lvl1pPr>
            <a:lvl2pPr marL="2159950" indent="0">
              <a:buNone/>
              <a:defRPr sz="8504">
                <a:solidFill>
                  <a:schemeClr val="tx1">
                    <a:tint val="75000"/>
                  </a:schemeClr>
                </a:solidFill>
              </a:defRPr>
            </a:lvl2pPr>
            <a:lvl3pPr marL="4319900" indent="0">
              <a:buNone/>
              <a:defRPr sz="7559">
                <a:solidFill>
                  <a:schemeClr val="tx1">
                    <a:tint val="75000"/>
                  </a:schemeClr>
                </a:solidFill>
              </a:defRPr>
            </a:lvl3pPr>
            <a:lvl4pPr marL="6479850" indent="0">
              <a:buNone/>
              <a:defRPr sz="6614">
                <a:solidFill>
                  <a:schemeClr val="tx1">
                    <a:tint val="75000"/>
                  </a:schemeClr>
                </a:solidFill>
              </a:defRPr>
            </a:lvl4pPr>
            <a:lvl5pPr marL="8639800" indent="0">
              <a:buNone/>
              <a:defRPr sz="6614">
                <a:solidFill>
                  <a:schemeClr val="tx1">
                    <a:tint val="75000"/>
                  </a:schemeClr>
                </a:solidFill>
              </a:defRPr>
            </a:lvl5pPr>
            <a:lvl6pPr marL="10799750" indent="0">
              <a:buNone/>
              <a:defRPr sz="6614">
                <a:solidFill>
                  <a:schemeClr val="tx1">
                    <a:tint val="75000"/>
                  </a:schemeClr>
                </a:solidFill>
              </a:defRPr>
            </a:lvl6pPr>
            <a:lvl7pPr marL="12959700" indent="0">
              <a:buNone/>
              <a:defRPr sz="6614">
                <a:solidFill>
                  <a:schemeClr val="tx1">
                    <a:tint val="75000"/>
                  </a:schemeClr>
                </a:solidFill>
              </a:defRPr>
            </a:lvl7pPr>
            <a:lvl8pPr marL="15119650" indent="0">
              <a:buNone/>
              <a:defRPr sz="6614">
                <a:solidFill>
                  <a:schemeClr val="tx1">
                    <a:tint val="75000"/>
                  </a:schemeClr>
                </a:solidFill>
              </a:defRPr>
            </a:lvl8pPr>
            <a:lvl9pPr marL="17279600" indent="0">
              <a:buNone/>
              <a:defRPr sz="661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4850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705402" y="4103910"/>
            <a:ext cx="12312182" cy="24191468"/>
          </a:xfrm>
        </p:spPr>
        <p:txBody>
          <a:bodyPr/>
          <a:lstStyle>
            <a:lvl1pPr>
              <a:defRPr sz="8976"/>
            </a:lvl1pPr>
            <a:lvl2pPr>
              <a:defRPr sz="8031"/>
            </a:lvl2pPr>
            <a:lvl3pPr>
              <a:defRPr sz="7086"/>
            </a:lvl3pPr>
            <a:lvl4pPr>
              <a:defRPr sz="6142"/>
            </a:lvl4pPr>
            <a:lvl5pPr>
              <a:defRPr sz="6142"/>
            </a:lvl5pPr>
            <a:lvl6pPr>
              <a:defRPr sz="6142"/>
            </a:lvl6pPr>
            <a:lvl7pPr>
              <a:defRPr sz="6142"/>
            </a:lvl7pPr>
            <a:lvl8pPr>
              <a:defRPr sz="6142"/>
            </a:lvl8pPr>
            <a:lvl9pPr>
              <a:defRPr sz="614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7702409" y="4103910"/>
            <a:ext cx="12312182" cy="24191468"/>
          </a:xfrm>
        </p:spPr>
        <p:txBody>
          <a:bodyPr/>
          <a:lstStyle>
            <a:lvl1pPr>
              <a:defRPr sz="8976"/>
            </a:lvl1pPr>
            <a:lvl2pPr>
              <a:defRPr sz="8031"/>
            </a:lvl2pPr>
            <a:lvl3pPr>
              <a:defRPr sz="7086"/>
            </a:lvl3pPr>
            <a:lvl4pPr>
              <a:defRPr sz="6142"/>
            </a:lvl4pPr>
            <a:lvl5pPr>
              <a:defRPr sz="6142"/>
            </a:lvl5pPr>
            <a:lvl6pPr>
              <a:defRPr sz="6142"/>
            </a:lvl6pPr>
            <a:lvl7pPr>
              <a:defRPr sz="6142"/>
            </a:lvl7pPr>
            <a:lvl8pPr>
              <a:defRPr sz="6142"/>
            </a:lvl8pPr>
            <a:lvl9pPr>
              <a:defRPr sz="614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1/27/2021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01448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3705402" y="4835733"/>
            <a:ext cx="12312182" cy="3815916"/>
          </a:xfrm>
        </p:spPr>
        <p:txBody>
          <a:bodyPr anchor="b">
            <a:normAutofit/>
          </a:bodyPr>
          <a:lstStyle>
            <a:lvl1pPr marL="0" indent="0">
              <a:spcBef>
                <a:spcPts val="0"/>
              </a:spcBef>
              <a:buNone/>
              <a:defRPr sz="8976" b="1">
                <a:solidFill>
                  <a:schemeClr val="tx1">
                    <a:lumMod val="65000"/>
                    <a:lumOff val="35000"/>
                  </a:schemeClr>
                </a:solidFill>
              </a:defRPr>
            </a:lvl1pPr>
            <a:lvl2pPr marL="2159950" indent="0">
              <a:buNone/>
              <a:defRPr sz="8976"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Edit Master text styles</a:t>
            </a:r>
          </a:p>
        </p:txBody>
      </p:sp>
      <p:sp>
        <p:nvSpPr>
          <p:cNvPr id="4" name="Content Placeholder 3"/>
          <p:cNvSpPr>
            <a:spLocks noGrp="1"/>
          </p:cNvSpPr>
          <p:nvPr>
            <p:ph sz="half" idx="2"/>
          </p:nvPr>
        </p:nvSpPr>
        <p:spPr>
          <a:xfrm>
            <a:off x="13705402" y="9122332"/>
            <a:ext cx="12312182" cy="19007582"/>
          </a:xfrm>
        </p:spPr>
        <p:txBody>
          <a:bodyPr/>
          <a:lstStyle>
            <a:lvl1pPr>
              <a:defRPr sz="8976"/>
            </a:lvl1pPr>
            <a:lvl2pPr>
              <a:defRPr sz="8031"/>
            </a:lvl2pPr>
            <a:lvl3pPr>
              <a:defRPr sz="7086"/>
            </a:lvl3pPr>
            <a:lvl4pPr>
              <a:defRPr sz="6142"/>
            </a:lvl4pPr>
            <a:lvl5pPr>
              <a:defRPr sz="6142"/>
            </a:lvl5pPr>
            <a:lvl6pPr>
              <a:defRPr sz="6142"/>
            </a:lvl6pPr>
            <a:lvl7pPr>
              <a:defRPr sz="6142"/>
            </a:lvl7pPr>
            <a:lvl8pPr>
              <a:defRPr sz="6142"/>
            </a:lvl8pPr>
            <a:lvl9pPr>
              <a:defRPr sz="614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7703623" y="4835740"/>
            <a:ext cx="12312182" cy="3841668"/>
          </a:xfrm>
        </p:spPr>
        <p:txBody>
          <a:bodyPr anchor="b">
            <a:normAutofit/>
          </a:bodyPr>
          <a:lstStyle>
            <a:lvl1pPr marL="0" indent="0">
              <a:spcBef>
                <a:spcPts val="0"/>
              </a:spcBef>
              <a:buNone/>
              <a:defRPr sz="8976" b="1">
                <a:solidFill>
                  <a:schemeClr val="tx1">
                    <a:lumMod val="65000"/>
                    <a:lumOff val="35000"/>
                  </a:schemeClr>
                </a:solidFill>
              </a:defRPr>
            </a:lvl1pPr>
            <a:lvl2pPr marL="2159950" indent="0">
              <a:buNone/>
              <a:defRPr sz="8976"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Edit Master text styles</a:t>
            </a:r>
          </a:p>
        </p:txBody>
      </p:sp>
      <p:sp>
        <p:nvSpPr>
          <p:cNvPr id="6" name="Content Placeholder 5"/>
          <p:cNvSpPr>
            <a:spLocks noGrp="1"/>
          </p:cNvSpPr>
          <p:nvPr>
            <p:ph sz="quarter" idx="4"/>
          </p:nvPr>
        </p:nvSpPr>
        <p:spPr>
          <a:xfrm>
            <a:off x="27703623" y="9122332"/>
            <a:ext cx="12312182" cy="19007582"/>
          </a:xfrm>
        </p:spPr>
        <p:txBody>
          <a:bodyPr/>
          <a:lstStyle>
            <a:lvl1pPr>
              <a:defRPr sz="8976"/>
            </a:lvl1pPr>
            <a:lvl2pPr>
              <a:defRPr sz="8031"/>
            </a:lvl2pPr>
            <a:lvl3pPr>
              <a:defRPr sz="7086"/>
            </a:lvl3pPr>
            <a:lvl4pPr>
              <a:defRPr sz="6142"/>
            </a:lvl4pPr>
            <a:lvl5pPr>
              <a:defRPr sz="6142"/>
            </a:lvl5pPr>
            <a:lvl6pPr>
              <a:defRPr sz="6142"/>
            </a:lvl6pPr>
            <a:lvl7pPr>
              <a:defRPr sz="6142"/>
            </a:lvl7pPr>
            <a:lvl8pPr>
              <a:defRPr sz="6142"/>
            </a:lvl8pPr>
            <a:lvl9pPr>
              <a:defRPr sz="614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1/27/2021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85309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1/27/2021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001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7117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7214" y="5399881"/>
            <a:ext cx="10044148" cy="10367772"/>
          </a:xfrm>
        </p:spPr>
        <p:txBody>
          <a:bodyPr anchor="b">
            <a:normAutofit/>
          </a:bodyPr>
          <a:lstStyle>
            <a:lvl1pPr>
              <a:defRPr sz="13228" b="0" baseline="0"/>
            </a:lvl1pPr>
          </a:lstStyle>
          <a:p>
            <a:r>
              <a:rPr lang="en-US"/>
              <a:t>Click to edit Master title style</a:t>
            </a:r>
            <a:endParaRPr lang="en-US" dirty="0"/>
          </a:p>
        </p:txBody>
      </p:sp>
      <p:sp>
        <p:nvSpPr>
          <p:cNvPr id="3" name="Content Placeholder 2"/>
          <p:cNvSpPr>
            <a:spLocks noGrp="1"/>
          </p:cNvSpPr>
          <p:nvPr>
            <p:ph idx="1"/>
          </p:nvPr>
        </p:nvSpPr>
        <p:spPr>
          <a:xfrm>
            <a:off x="13705402" y="4103910"/>
            <a:ext cx="25920383" cy="24191468"/>
          </a:xfrm>
        </p:spPr>
        <p:txBody>
          <a:bodyPr/>
          <a:lstStyle>
            <a:lvl1pPr>
              <a:defRPr sz="9449"/>
            </a:lvl1pPr>
            <a:lvl2pPr>
              <a:defRPr sz="8504"/>
            </a:lvl2pPr>
            <a:lvl3pPr>
              <a:defRPr sz="7559"/>
            </a:lvl3pPr>
            <a:lvl4pPr>
              <a:defRPr sz="6614"/>
            </a:lvl4pPr>
            <a:lvl5pPr>
              <a:defRPr sz="6614"/>
            </a:lvl5pPr>
            <a:lvl6pPr>
              <a:defRPr sz="6614"/>
            </a:lvl6pPr>
            <a:lvl7pPr>
              <a:defRPr sz="6614"/>
            </a:lvl7pPr>
            <a:lvl8pPr>
              <a:defRPr sz="6614"/>
            </a:lvl8pPr>
            <a:lvl9pPr>
              <a:defRPr sz="66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7214" y="15767654"/>
            <a:ext cx="10044148" cy="12095734"/>
          </a:xfrm>
        </p:spPr>
        <p:txBody>
          <a:bodyPr anchor="t">
            <a:normAutofit/>
          </a:bodyPr>
          <a:lstStyle>
            <a:lvl1pPr marL="0" indent="0">
              <a:lnSpc>
                <a:spcPct val="100000"/>
              </a:lnSpc>
              <a:spcBef>
                <a:spcPts val="3779"/>
              </a:spcBef>
              <a:buNone/>
              <a:defRPr sz="5905">
                <a:solidFill>
                  <a:srgbClr val="FFFFFF"/>
                </a:solidFill>
              </a:defRPr>
            </a:lvl1pPr>
            <a:lvl2pPr marL="2159950" indent="0">
              <a:buNone/>
              <a:defRPr sz="5669"/>
            </a:lvl2pPr>
            <a:lvl3pPr marL="4319900" indent="0">
              <a:buNone/>
              <a:defRPr sz="4724"/>
            </a:lvl3pPr>
            <a:lvl4pPr marL="6479850" indent="0">
              <a:buNone/>
              <a:defRPr sz="4252"/>
            </a:lvl4pPr>
            <a:lvl5pPr marL="8639800" indent="0">
              <a:buNone/>
              <a:defRPr sz="4252"/>
            </a:lvl5pPr>
            <a:lvl6pPr marL="10799750" indent="0">
              <a:buNone/>
              <a:defRPr sz="4252"/>
            </a:lvl6pPr>
            <a:lvl7pPr marL="12959700" indent="0">
              <a:buNone/>
              <a:defRPr sz="4252"/>
            </a:lvl7pPr>
            <a:lvl8pPr marL="15119650" indent="0">
              <a:buNone/>
              <a:defRPr sz="4252"/>
            </a:lvl8pPr>
            <a:lvl9pPr marL="17279600" indent="0">
              <a:buNone/>
              <a:defRPr sz="4252"/>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30401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7214" y="5399881"/>
            <a:ext cx="10044148" cy="10367772"/>
          </a:xfrm>
        </p:spPr>
        <p:txBody>
          <a:bodyPr anchor="b">
            <a:normAutofit/>
          </a:bodyPr>
          <a:lstStyle>
            <a:lvl1pPr>
              <a:defRPr sz="1322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652077" y="3625522"/>
            <a:ext cx="28755179" cy="25185047"/>
          </a:xfrm>
          <a:solidFill>
            <a:schemeClr val="bg1">
              <a:lumMod val="75000"/>
            </a:schemeClr>
          </a:solidFill>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n-US"/>
              <a:t>Click icon to add picture</a:t>
            </a:r>
            <a:endParaRPr lang="en-US" dirty="0"/>
          </a:p>
        </p:txBody>
      </p:sp>
      <p:sp>
        <p:nvSpPr>
          <p:cNvPr id="4" name="Text Placeholder 3"/>
          <p:cNvSpPr>
            <a:spLocks noGrp="1"/>
          </p:cNvSpPr>
          <p:nvPr>
            <p:ph type="body" sz="half" idx="2"/>
          </p:nvPr>
        </p:nvSpPr>
        <p:spPr>
          <a:xfrm>
            <a:off x="907214" y="15782025"/>
            <a:ext cx="10044148" cy="12095734"/>
          </a:xfrm>
        </p:spPr>
        <p:txBody>
          <a:bodyPr anchor="t">
            <a:normAutofit/>
          </a:bodyPr>
          <a:lstStyle>
            <a:lvl1pPr marL="0" indent="0">
              <a:lnSpc>
                <a:spcPct val="100000"/>
              </a:lnSpc>
              <a:spcBef>
                <a:spcPts val="3779"/>
              </a:spcBef>
              <a:buNone/>
              <a:defRPr sz="5905">
                <a:solidFill>
                  <a:srgbClr val="FFFFFF"/>
                </a:solidFill>
              </a:defRPr>
            </a:lvl1pPr>
            <a:lvl2pPr marL="2159950" indent="0">
              <a:buNone/>
              <a:defRPr sz="5669"/>
            </a:lvl2pPr>
            <a:lvl3pPr marL="4319900" indent="0">
              <a:buNone/>
              <a:defRPr sz="4724"/>
            </a:lvl3pPr>
            <a:lvl4pPr marL="6479850" indent="0">
              <a:buNone/>
              <a:defRPr sz="4252"/>
            </a:lvl4pPr>
            <a:lvl5pPr marL="8639800" indent="0">
              <a:buNone/>
              <a:defRPr sz="4252"/>
            </a:lvl5pPr>
            <a:lvl6pPr marL="10799750" indent="0">
              <a:buNone/>
              <a:defRPr sz="4252"/>
            </a:lvl6pPr>
            <a:lvl7pPr marL="12959700" indent="0">
              <a:buNone/>
              <a:defRPr sz="4252"/>
            </a:lvl7pPr>
            <a:lvl8pPr marL="15119650" indent="0">
              <a:buNone/>
              <a:defRPr sz="4252"/>
            </a:lvl8pPr>
            <a:lvl9pPr marL="17279600" indent="0">
              <a:buNone/>
              <a:defRPr sz="4252"/>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1/27/2021</a:t>
            </a:fld>
            <a:endParaRPr lang="en-US" dirty="0"/>
          </a:p>
        </p:txBody>
      </p:sp>
      <p:sp>
        <p:nvSpPr>
          <p:cNvPr id="9" name="Footer Placeholder 8"/>
          <p:cNvSpPr>
            <a:spLocks noGrp="1"/>
          </p:cNvSpPr>
          <p:nvPr>
            <p:ph type="ftr" sz="quarter" idx="11"/>
          </p:nvPr>
        </p:nvSpPr>
        <p:spPr>
          <a:xfrm>
            <a:off x="12398573" y="30029347"/>
            <a:ext cx="20946631" cy="1724962"/>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044433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 y="3585521"/>
            <a:ext cx="12201879" cy="25185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6182" y="5309356"/>
            <a:ext cx="10443990" cy="217373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41867853" y="3585521"/>
            <a:ext cx="1360820" cy="25185047"/>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3710207" y="4082310"/>
            <a:ext cx="25920383" cy="24191468"/>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0009" y="30029347"/>
            <a:ext cx="9720144" cy="1724962"/>
          </a:xfrm>
          <a:prstGeom prst="rect">
            <a:avLst/>
          </a:prstGeom>
        </p:spPr>
        <p:txBody>
          <a:bodyPr vert="horz" lIns="91440" tIns="45720" rIns="91440" bIns="45720" rtlCol="0" anchor="ctr"/>
          <a:lstStyle>
            <a:lvl1pPr algn="l">
              <a:defRPr sz="4724">
                <a:solidFill>
                  <a:schemeClr val="tx1">
                    <a:lumMod val="50000"/>
                    <a:lumOff val="50000"/>
                  </a:schemeClr>
                </a:solidFill>
              </a:defRPr>
            </a:lvl1pPr>
          </a:lstStyle>
          <a:p>
            <a:fld id="{5586B75A-687E-405C-8A0B-8D00578BA2C3}" type="datetimeFigureOut">
              <a:rPr lang="en-US" smtClean="0"/>
              <a:pPr/>
              <a:t>1/27/2021</a:t>
            </a:fld>
            <a:endParaRPr lang="en-US" dirty="0"/>
          </a:p>
        </p:txBody>
      </p:sp>
      <p:sp>
        <p:nvSpPr>
          <p:cNvPr id="5" name="Footer Placeholder 4"/>
          <p:cNvSpPr>
            <a:spLocks noGrp="1"/>
          </p:cNvSpPr>
          <p:nvPr>
            <p:ph type="ftr" sz="quarter" idx="3"/>
          </p:nvPr>
        </p:nvSpPr>
        <p:spPr>
          <a:xfrm>
            <a:off x="13710207" y="30029347"/>
            <a:ext cx="20946631" cy="1724962"/>
          </a:xfrm>
          <a:prstGeom prst="rect">
            <a:avLst/>
          </a:prstGeom>
        </p:spPr>
        <p:txBody>
          <a:bodyPr vert="horz" lIns="91440" tIns="45720" rIns="91440" bIns="45720" rtlCol="0" anchor="ctr"/>
          <a:lstStyle>
            <a:lvl1pPr algn="l">
              <a:defRPr sz="4724">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7680568" y="30029347"/>
            <a:ext cx="5424623" cy="1724962"/>
          </a:xfrm>
          <a:prstGeom prst="rect">
            <a:avLst/>
          </a:prstGeom>
        </p:spPr>
        <p:txBody>
          <a:bodyPr vert="horz" lIns="91440" tIns="45720" rIns="91440" bIns="45720" rtlCol="0" anchor="ctr"/>
          <a:lstStyle>
            <a:lvl1pPr algn="r">
              <a:defRPr sz="5197"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20184600"/>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hf sldNum="0" hdr="0" ftr="0" dt="0"/>
  <p:txStyles>
    <p:titleStyle>
      <a:lvl1pPr algn="l" defTabSz="4319900" rtl="0" eaLnBrk="1" latinLnBrk="0" hangingPunct="1">
        <a:lnSpc>
          <a:spcPct val="90000"/>
        </a:lnSpc>
        <a:spcBef>
          <a:spcPct val="0"/>
        </a:spcBef>
        <a:buNone/>
        <a:defRPr sz="14173" kern="1200" spc="-283" baseline="0">
          <a:solidFill>
            <a:srgbClr val="FFFFFF"/>
          </a:solidFill>
          <a:latin typeface="+mj-lt"/>
          <a:ea typeface="+mj-ea"/>
          <a:cs typeface="+mj-cs"/>
        </a:defRPr>
      </a:lvl1pPr>
    </p:titleStyle>
    <p:bodyStyle>
      <a:lvl1pPr marL="863980" indent="-863980" algn="l" defTabSz="4319900" rtl="0" eaLnBrk="1" latinLnBrk="0" hangingPunct="1">
        <a:lnSpc>
          <a:spcPct val="90000"/>
        </a:lnSpc>
        <a:spcBef>
          <a:spcPts val="5669"/>
        </a:spcBef>
        <a:buClr>
          <a:schemeClr val="accent1"/>
        </a:buClr>
        <a:buFont typeface="Wingdings 2" pitchFamily="18" charset="2"/>
        <a:buChar char=""/>
        <a:defRPr sz="8976" kern="1200">
          <a:solidFill>
            <a:schemeClr val="tx1">
              <a:lumMod val="65000"/>
              <a:lumOff val="35000"/>
            </a:schemeClr>
          </a:solidFill>
          <a:latin typeface="+mn-lt"/>
          <a:ea typeface="+mn-ea"/>
          <a:cs typeface="+mn-cs"/>
        </a:defRPr>
      </a:lvl1pPr>
      <a:lvl2pPr marL="3239925" indent="-863980" algn="l" defTabSz="4319900" rtl="0" eaLnBrk="1" latinLnBrk="0" hangingPunct="1">
        <a:lnSpc>
          <a:spcPct val="90000"/>
        </a:lnSpc>
        <a:spcBef>
          <a:spcPts val="1181"/>
        </a:spcBef>
        <a:spcAft>
          <a:spcPts val="1181"/>
        </a:spcAft>
        <a:buClr>
          <a:schemeClr val="accent1"/>
        </a:buClr>
        <a:buFont typeface="Wingdings 2" pitchFamily="18" charset="2"/>
        <a:buChar char=""/>
        <a:defRPr sz="8031" kern="1200">
          <a:solidFill>
            <a:schemeClr val="tx1">
              <a:lumMod val="65000"/>
              <a:lumOff val="35000"/>
            </a:schemeClr>
          </a:solidFill>
          <a:latin typeface="+mn-lt"/>
          <a:ea typeface="+mn-ea"/>
          <a:cs typeface="+mn-cs"/>
        </a:defRPr>
      </a:lvl2pPr>
      <a:lvl3pPr marL="5399875" indent="-863980" algn="l" defTabSz="4319900" rtl="0" eaLnBrk="1" latinLnBrk="0" hangingPunct="1">
        <a:lnSpc>
          <a:spcPct val="90000"/>
        </a:lnSpc>
        <a:spcBef>
          <a:spcPts val="1181"/>
        </a:spcBef>
        <a:spcAft>
          <a:spcPts val="1181"/>
        </a:spcAft>
        <a:buClr>
          <a:schemeClr val="accent1"/>
        </a:buClr>
        <a:buFont typeface="Wingdings 2" pitchFamily="18" charset="2"/>
        <a:buChar char=""/>
        <a:defRPr sz="7086" kern="1200">
          <a:solidFill>
            <a:schemeClr val="tx1">
              <a:lumMod val="65000"/>
              <a:lumOff val="35000"/>
            </a:schemeClr>
          </a:solidFill>
          <a:latin typeface="+mn-lt"/>
          <a:ea typeface="+mn-ea"/>
          <a:cs typeface="+mn-cs"/>
        </a:defRPr>
      </a:lvl3pPr>
      <a:lvl4pPr marL="7559825" indent="-863980" algn="l" defTabSz="4319900" rtl="0" eaLnBrk="1" latinLnBrk="0" hangingPunct="1">
        <a:lnSpc>
          <a:spcPct val="90000"/>
        </a:lnSpc>
        <a:spcBef>
          <a:spcPts val="1181"/>
        </a:spcBef>
        <a:spcAft>
          <a:spcPts val="1181"/>
        </a:spcAft>
        <a:buClr>
          <a:schemeClr val="accent1"/>
        </a:buClr>
        <a:buFont typeface="Wingdings 2" pitchFamily="18" charset="2"/>
        <a:buChar char=""/>
        <a:defRPr sz="6142" kern="1200">
          <a:solidFill>
            <a:schemeClr val="tx1">
              <a:lumMod val="65000"/>
              <a:lumOff val="35000"/>
            </a:schemeClr>
          </a:solidFill>
          <a:latin typeface="+mn-lt"/>
          <a:ea typeface="+mn-ea"/>
          <a:cs typeface="+mn-cs"/>
        </a:defRPr>
      </a:lvl4pPr>
      <a:lvl5pPr marL="9719775" indent="-863980" algn="l" defTabSz="4319900" rtl="0" eaLnBrk="1" latinLnBrk="0" hangingPunct="1">
        <a:lnSpc>
          <a:spcPct val="90000"/>
        </a:lnSpc>
        <a:spcBef>
          <a:spcPts val="1181"/>
        </a:spcBef>
        <a:spcAft>
          <a:spcPts val="1181"/>
        </a:spcAft>
        <a:buClr>
          <a:schemeClr val="accent1"/>
        </a:buClr>
        <a:buFont typeface="Wingdings 2" pitchFamily="18" charset="2"/>
        <a:buChar char=""/>
        <a:defRPr sz="6142" kern="1200">
          <a:solidFill>
            <a:schemeClr val="tx1">
              <a:lumMod val="65000"/>
              <a:lumOff val="35000"/>
            </a:schemeClr>
          </a:solidFill>
          <a:latin typeface="+mn-lt"/>
          <a:ea typeface="+mn-ea"/>
          <a:cs typeface="+mn-cs"/>
        </a:defRPr>
      </a:lvl5pPr>
      <a:lvl6pPr marL="11879725" indent="-1079975" algn="l" defTabSz="4319900" rtl="0" eaLnBrk="1" latinLnBrk="0" hangingPunct="1">
        <a:lnSpc>
          <a:spcPct val="90000"/>
        </a:lnSpc>
        <a:spcBef>
          <a:spcPts val="1181"/>
        </a:spcBef>
        <a:spcAft>
          <a:spcPts val="1181"/>
        </a:spcAft>
        <a:buClr>
          <a:schemeClr val="accent1"/>
        </a:buClr>
        <a:buFont typeface="Wingdings 2" pitchFamily="18" charset="2"/>
        <a:buChar char=""/>
        <a:defRPr sz="6142" kern="1200">
          <a:solidFill>
            <a:schemeClr val="tx1">
              <a:lumMod val="65000"/>
              <a:lumOff val="35000"/>
            </a:schemeClr>
          </a:solidFill>
          <a:latin typeface="+mn-lt"/>
          <a:ea typeface="+mn-ea"/>
          <a:cs typeface="+mn-cs"/>
        </a:defRPr>
      </a:lvl6pPr>
      <a:lvl7pPr marL="14039675" indent="-1079975" algn="l" defTabSz="4319900" rtl="0" eaLnBrk="1" latinLnBrk="0" hangingPunct="1">
        <a:lnSpc>
          <a:spcPct val="90000"/>
        </a:lnSpc>
        <a:spcBef>
          <a:spcPts val="1181"/>
        </a:spcBef>
        <a:spcAft>
          <a:spcPts val="1181"/>
        </a:spcAft>
        <a:buClr>
          <a:schemeClr val="accent1"/>
        </a:buClr>
        <a:buFont typeface="Wingdings 2" pitchFamily="18" charset="2"/>
        <a:buChar char=""/>
        <a:defRPr sz="6142" kern="1200">
          <a:solidFill>
            <a:schemeClr val="tx1">
              <a:lumMod val="65000"/>
              <a:lumOff val="35000"/>
            </a:schemeClr>
          </a:solidFill>
          <a:latin typeface="+mn-lt"/>
          <a:ea typeface="+mn-ea"/>
          <a:cs typeface="+mn-cs"/>
        </a:defRPr>
      </a:lvl7pPr>
      <a:lvl8pPr marL="16199625" indent="-1079975" algn="l" defTabSz="4319900" rtl="0" eaLnBrk="1" latinLnBrk="0" hangingPunct="1">
        <a:lnSpc>
          <a:spcPct val="90000"/>
        </a:lnSpc>
        <a:spcBef>
          <a:spcPts val="1181"/>
        </a:spcBef>
        <a:spcAft>
          <a:spcPts val="1181"/>
        </a:spcAft>
        <a:buClr>
          <a:schemeClr val="accent1"/>
        </a:buClr>
        <a:buFont typeface="Wingdings 2" pitchFamily="18" charset="2"/>
        <a:buChar char=""/>
        <a:defRPr sz="6142" kern="1200">
          <a:solidFill>
            <a:schemeClr val="tx1">
              <a:lumMod val="65000"/>
              <a:lumOff val="35000"/>
            </a:schemeClr>
          </a:solidFill>
          <a:latin typeface="+mn-lt"/>
          <a:ea typeface="+mn-ea"/>
          <a:cs typeface="+mn-cs"/>
        </a:defRPr>
      </a:lvl8pPr>
      <a:lvl9pPr marL="18359575" indent="-1079975" algn="l" defTabSz="4319900" rtl="0" eaLnBrk="1" latinLnBrk="0" hangingPunct="1">
        <a:lnSpc>
          <a:spcPct val="90000"/>
        </a:lnSpc>
        <a:spcBef>
          <a:spcPts val="1181"/>
        </a:spcBef>
        <a:spcAft>
          <a:spcPts val="1181"/>
        </a:spcAft>
        <a:buClr>
          <a:schemeClr val="accent1"/>
        </a:buClr>
        <a:buFont typeface="Wingdings 2" pitchFamily="18" charset="2"/>
        <a:buChar char=""/>
        <a:defRPr sz="6142" kern="1200">
          <a:solidFill>
            <a:schemeClr val="tx1">
              <a:lumMod val="65000"/>
              <a:lumOff val="35000"/>
            </a:schemeClr>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F72A8F1-EA74-4A53-8394-2AA7FCBE1308}"/>
              </a:ext>
            </a:extLst>
          </p:cNvPr>
          <p:cNvSpPr>
            <a:spLocks noGrp="1"/>
          </p:cNvSpPr>
          <p:nvPr>
            <p:ph type="subTitle" idx="1"/>
          </p:nvPr>
        </p:nvSpPr>
        <p:spPr/>
        <p:txBody>
          <a:bodyPr/>
          <a:lstStyle/>
          <a:p>
            <a:endParaRPr lang="en-GB" dirty="0"/>
          </a:p>
        </p:txBody>
      </p:sp>
      <p:sp>
        <p:nvSpPr>
          <p:cNvPr id="6" name="Text Box 122">
            <a:extLst>
              <a:ext uri="{FF2B5EF4-FFF2-40B4-BE49-F238E27FC236}">
                <a16:creationId xmlns:a16="http://schemas.microsoft.com/office/drawing/2014/main" id="{D9B07726-D787-4BA7-BEFB-BB64C3AF6672}"/>
              </a:ext>
            </a:extLst>
          </p:cNvPr>
          <p:cNvSpPr txBox="1">
            <a:spLocks noChangeArrowheads="1"/>
          </p:cNvSpPr>
          <p:nvPr/>
        </p:nvSpPr>
        <p:spPr bwMode="auto">
          <a:xfrm>
            <a:off x="6536130" y="0"/>
            <a:ext cx="28502015" cy="3525072"/>
          </a:xfrm>
          <a:prstGeom prst="rect">
            <a:avLst/>
          </a:prstGeom>
          <a:solidFill>
            <a:schemeClr val="tx1"/>
          </a:solidFill>
          <a:ln>
            <a:noFill/>
          </a:ln>
          <a:effectLst/>
          <a:extLst/>
        </p:spPr>
        <p:txBody>
          <a:bodyPr wrap="square" lIns="173940" tIns="434850" rIns="173940" bIns="43485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a:r>
              <a:rPr lang="en-GB" sz="6600" b="1" dirty="0">
                <a:solidFill>
                  <a:schemeClr val="bg1"/>
                </a:solidFill>
                <a:latin typeface="Corbel" panose="020B0503020204020204" pitchFamily="34" charset="0"/>
              </a:rPr>
              <a:t>Are students actively engaged with active learning? </a:t>
            </a:r>
          </a:p>
          <a:p>
            <a:pPr algn="ctr"/>
            <a:r>
              <a:rPr lang="en-GB" sz="6600" b="1" dirty="0">
                <a:solidFill>
                  <a:schemeClr val="bg1"/>
                </a:solidFill>
                <a:latin typeface="Corbel" panose="020B0503020204020204" pitchFamily="34" charset="0"/>
              </a:rPr>
              <a:t>Student engagement with and perceptions of active learning strategies</a:t>
            </a:r>
          </a:p>
          <a:p>
            <a:pPr algn="ctr"/>
            <a:r>
              <a:rPr lang="en-US" sz="4000" dirty="0">
                <a:solidFill>
                  <a:schemeClr val="bg1"/>
                </a:solidFill>
                <a:latin typeface="Tw Cen MT" panose="020B0602020104020603"/>
              </a:rPr>
              <a:t>Nicola Ward and Helen Root,  Leicester School of Pharmacy</a:t>
            </a:r>
          </a:p>
        </p:txBody>
      </p:sp>
      <p:pic>
        <p:nvPicPr>
          <p:cNvPr id="7" name="Picture 6">
            <a:extLst>
              <a:ext uri="{FF2B5EF4-FFF2-40B4-BE49-F238E27FC236}">
                <a16:creationId xmlns:a16="http://schemas.microsoft.com/office/drawing/2014/main" id="{2A7FCFAF-48BF-4F48-B8DD-288D0C74A512}"/>
              </a:ext>
            </a:extLst>
          </p:cNvPr>
          <p:cNvPicPr>
            <a:picLocks noChangeAspect="1"/>
          </p:cNvPicPr>
          <p:nvPr/>
        </p:nvPicPr>
        <p:blipFill>
          <a:blip r:embed="rId4"/>
          <a:stretch>
            <a:fillRect/>
          </a:stretch>
        </p:blipFill>
        <p:spPr>
          <a:xfrm>
            <a:off x="443230" y="428011"/>
            <a:ext cx="4229172" cy="2471874"/>
          </a:xfrm>
          <a:prstGeom prst="rect">
            <a:avLst/>
          </a:prstGeom>
        </p:spPr>
      </p:pic>
      <p:pic>
        <p:nvPicPr>
          <p:cNvPr id="8" name="Picture 7">
            <a:extLst>
              <a:ext uri="{FF2B5EF4-FFF2-40B4-BE49-F238E27FC236}">
                <a16:creationId xmlns:a16="http://schemas.microsoft.com/office/drawing/2014/main" id="{5940455C-FA64-4318-82E0-D9F1B6FA42AC}"/>
              </a:ext>
            </a:extLst>
          </p:cNvPr>
          <p:cNvPicPr>
            <a:picLocks noChangeAspect="1"/>
          </p:cNvPicPr>
          <p:nvPr/>
        </p:nvPicPr>
        <p:blipFill>
          <a:blip r:embed="rId5"/>
          <a:stretch>
            <a:fillRect/>
          </a:stretch>
        </p:blipFill>
        <p:spPr>
          <a:xfrm>
            <a:off x="35736810" y="53907"/>
            <a:ext cx="3651727" cy="2962423"/>
          </a:xfrm>
          <a:prstGeom prst="rect">
            <a:avLst/>
          </a:prstGeom>
        </p:spPr>
      </p:pic>
      <p:sp>
        <p:nvSpPr>
          <p:cNvPr id="10" name="TextBox 9">
            <a:extLst>
              <a:ext uri="{FF2B5EF4-FFF2-40B4-BE49-F238E27FC236}">
                <a16:creationId xmlns:a16="http://schemas.microsoft.com/office/drawing/2014/main" id="{DA2E780E-E640-430A-8119-D58ED10E9BF2}"/>
              </a:ext>
            </a:extLst>
          </p:cNvPr>
          <p:cNvSpPr txBox="1"/>
          <p:nvPr/>
        </p:nvSpPr>
        <p:spPr>
          <a:xfrm>
            <a:off x="461603" y="7830138"/>
            <a:ext cx="14824780" cy="3108543"/>
          </a:xfrm>
          <a:prstGeom prst="rect">
            <a:avLst/>
          </a:prstGeom>
          <a:solidFill>
            <a:schemeClr val="accent1">
              <a:lumMod val="75000"/>
            </a:schemeClr>
          </a:solidFill>
          <a:ln>
            <a:solidFill>
              <a:schemeClr val="accent1"/>
            </a:solidFill>
          </a:ln>
        </p:spPr>
        <p:txBody>
          <a:bodyPr wrap="square" rtlCol="0">
            <a:spAutoFit/>
          </a:bodyPr>
          <a:lstStyle/>
          <a:p>
            <a:pPr algn="just"/>
            <a:r>
              <a:rPr lang="en-GB" sz="2800" b="1" dirty="0">
                <a:solidFill>
                  <a:schemeClr val="accent3">
                    <a:lumMod val="20000"/>
                    <a:lumOff val="80000"/>
                  </a:schemeClr>
                </a:solidFill>
                <a:cs typeface="Calibri" panose="020F0502020204030204" pitchFamily="34" charset="0"/>
              </a:rPr>
              <a:t>HEA Definition of Active Learning</a:t>
            </a:r>
            <a:r>
              <a:rPr lang="en-GB" sz="2800" b="1" baseline="30000" dirty="0">
                <a:solidFill>
                  <a:schemeClr val="accent3">
                    <a:lumMod val="20000"/>
                    <a:lumOff val="80000"/>
                  </a:schemeClr>
                </a:solidFill>
                <a:cs typeface="Calibri" panose="020F0502020204030204" pitchFamily="34" charset="0"/>
              </a:rPr>
              <a:t>1</a:t>
            </a:r>
            <a:r>
              <a:rPr lang="en-GB" sz="2800" b="1" dirty="0">
                <a:solidFill>
                  <a:schemeClr val="accent3">
                    <a:lumMod val="20000"/>
                    <a:lumOff val="80000"/>
                  </a:schemeClr>
                </a:solidFill>
                <a:cs typeface="Calibri" panose="020F0502020204030204" pitchFamily="34" charset="0"/>
              </a:rPr>
              <a:t>:</a:t>
            </a:r>
          </a:p>
          <a:p>
            <a:pPr algn="just"/>
            <a:r>
              <a:rPr lang="en-GB" sz="2800" dirty="0">
                <a:solidFill>
                  <a:schemeClr val="accent3">
                    <a:lumMod val="20000"/>
                    <a:lumOff val="80000"/>
                  </a:schemeClr>
                </a:solidFill>
                <a:cs typeface="Calibri" panose="020F0502020204030204" pitchFamily="34" charset="0"/>
              </a:rPr>
              <a:t>“Almost any learning activity that involves the active participation of the student”</a:t>
            </a:r>
          </a:p>
          <a:p>
            <a:pPr algn="just"/>
            <a:r>
              <a:rPr lang="en-GB" sz="2800" b="1" dirty="0">
                <a:solidFill>
                  <a:schemeClr val="accent3">
                    <a:lumMod val="20000"/>
                    <a:lumOff val="80000"/>
                  </a:schemeClr>
                </a:solidFill>
                <a:cs typeface="Calibri" panose="020F0502020204030204" pitchFamily="34" charset="0"/>
              </a:rPr>
              <a:t>Active learning:</a:t>
            </a:r>
          </a:p>
          <a:p>
            <a:pPr marL="457200" indent="-457200" algn="just">
              <a:buFont typeface="Arial" panose="020B0604020202020204" pitchFamily="34" charset="0"/>
              <a:buChar char="•"/>
            </a:pPr>
            <a:r>
              <a:rPr lang="en-GB" sz="2800" dirty="0">
                <a:solidFill>
                  <a:schemeClr val="accent3">
                    <a:lumMod val="20000"/>
                    <a:lumOff val="80000"/>
                  </a:schemeClr>
                </a:solidFill>
                <a:cs typeface="Calibri" panose="020F0502020204030204" pitchFamily="34" charset="0"/>
              </a:rPr>
              <a:t>encourages deep rather than surface learning </a:t>
            </a:r>
          </a:p>
          <a:p>
            <a:pPr marL="457200" indent="-457200" algn="just">
              <a:buFont typeface="Arial" panose="020B0604020202020204" pitchFamily="34" charset="0"/>
              <a:buChar char="•"/>
            </a:pPr>
            <a:r>
              <a:rPr lang="en-GB" sz="2800" dirty="0">
                <a:solidFill>
                  <a:schemeClr val="accent3">
                    <a:lumMod val="20000"/>
                    <a:lumOff val="80000"/>
                  </a:schemeClr>
                </a:solidFill>
                <a:cs typeface="Calibri" panose="020F0502020204030204" pitchFamily="34" charset="0"/>
              </a:rPr>
              <a:t>encourages students to take ownership of their own learning </a:t>
            </a:r>
          </a:p>
          <a:p>
            <a:pPr marL="457200" indent="-457200" algn="just">
              <a:buFont typeface="Arial" panose="020B0604020202020204" pitchFamily="34" charset="0"/>
              <a:buChar char="•"/>
            </a:pPr>
            <a:r>
              <a:rPr lang="en-GB" sz="2800" dirty="0">
                <a:solidFill>
                  <a:schemeClr val="accent3">
                    <a:lumMod val="20000"/>
                    <a:lumOff val="80000"/>
                  </a:schemeClr>
                </a:solidFill>
                <a:cs typeface="Calibri" panose="020F0502020204030204" pitchFamily="34" charset="0"/>
              </a:rPr>
              <a:t>can reduce the number of lectures, releasing staff time for more active engagement with students </a:t>
            </a:r>
          </a:p>
        </p:txBody>
      </p:sp>
      <p:sp>
        <p:nvSpPr>
          <p:cNvPr id="12" name="Text Box 189">
            <a:extLst>
              <a:ext uri="{FF2B5EF4-FFF2-40B4-BE49-F238E27FC236}">
                <a16:creationId xmlns:a16="http://schemas.microsoft.com/office/drawing/2014/main" id="{3783807D-2DC9-4D21-860B-7509835BF115}"/>
              </a:ext>
            </a:extLst>
          </p:cNvPr>
          <p:cNvSpPr txBox="1">
            <a:spLocks noChangeArrowheads="1"/>
          </p:cNvSpPr>
          <p:nvPr/>
        </p:nvSpPr>
        <p:spPr bwMode="auto">
          <a:xfrm>
            <a:off x="461603" y="4434595"/>
            <a:ext cx="14824780" cy="2936600"/>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GB" sz="2800" dirty="0">
                <a:latin typeface="Corbel" panose="020B0503020204020204" pitchFamily="34" charset="0"/>
              </a:rPr>
              <a:t>It has been recognised since the 1600’s that students tend to learn more if teachers spend less time teaching and students spent less time passively listening</a:t>
            </a:r>
            <a:r>
              <a:rPr lang="en-GB" sz="2800" baseline="30000" dirty="0">
                <a:latin typeface="Corbel" panose="020B0503020204020204" pitchFamily="34" charset="0"/>
              </a:rPr>
              <a:t>1</a:t>
            </a:r>
            <a:r>
              <a:rPr lang="en-GB" sz="2800" dirty="0">
                <a:latin typeface="Corbel" panose="020B0503020204020204" pitchFamily="34" charset="0"/>
              </a:rPr>
              <a:t>. For  students to be actively involved in the learning process they must do more than simply listen to what they are being taught</a:t>
            </a:r>
            <a:r>
              <a:rPr lang="en-GB" sz="2800" baseline="30000" dirty="0">
                <a:latin typeface="Corbel" panose="020B0503020204020204" pitchFamily="34" charset="0"/>
              </a:rPr>
              <a:t>2 </a:t>
            </a:r>
            <a:r>
              <a:rPr lang="en-GB" sz="2800" dirty="0">
                <a:latin typeface="Corbel" panose="020B0503020204020204" pitchFamily="34" charset="0"/>
              </a:rPr>
              <a:t>;they must engage in higher-order thinking tasks that involve skills such as analysis, synthesis, and evaluation. Course design should facilitate students becoming more active participants and taking personal responsibility for learning.</a:t>
            </a:r>
          </a:p>
        </p:txBody>
      </p:sp>
      <p:sp>
        <p:nvSpPr>
          <p:cNvPr id="13" name="Title 12">
            <a:extLst>
              <a:ext uri="{FF2B5EF4-FFF2-40B4-BE49-F238E27FC236}">
                <a16:creationId xmlns:a16="http://schemas.microsoft.com/office/drawing/2014/main" id="{380AA922-3644-4492-884A-CA117E5E14D5}"/>
              </a:ext>
            </a:extLst>
          </p:cNvPr>
          <p:cNvSpPr>
            <a:spLocks noGrp="1"/>
          </p:cNvSpPr>
          <p:nvPr>
            <p:ph type="ctrTitle"/>
          </p:nvPr>
        </p:nvSpPr>
        <p:spPr>
          <a:xfrm>
            <a:off x="461602" y="29178922"/>
            <a:ext cx="28973688" cy="58682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normAutofit fontScale="90000"/>
          </a:bodyPr>
          <a:lstStyle/>
          <a:p>
            <a:r>
              <a:rPr lang="en-US" sz="4000" b="1" dirty="0">
                <a:solidFill>
                  <a:schemeClr val="accent3">
                    <a:lumMod val="20000"/>
                    <a:lumOff val="80000"/>
                  </a:schemeClr>
                </a:solidFill>
              </a:rPr>
              <a:t>Conclusions</a:t>
            </a:r>
          </a:p>
        </p:txBody>
      </p:sp>
      <p:sp>
        <p:nvSpPr>
          <p:cNvPr id="14" name="Text Box 193">
            <a:extLst>
              <a:ext uri="{FF2B5EF4-FFF2-40B4-BE49-F238E27FC236}">
                <a16:creationId xmlns:a16="http://schemas.microsoft.com/office/drawing/2014/main" id="{128E9629-1643-4645-964D-F41F602CCAE9}"/>
              </a:ext>
            </a:extLst>
          </p:cNvPr>
          <p:cNvSpPr txBox="1">
            <a:spLocks noChangeArrowheads="1"/>
          </p:cNvSpPr>
          <p:nvPr/>
        </p:nvSpPr>
        <p:spPr bwMode="auto">
          <a:xfrm>
            <a:off x="840757" y="38562682"/>
            <a:ext cx="13454679" cy="812942"/>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a:endParaRPr lang="en-GB" sz="30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4210822-A427-4B97-9365-C41F0F8A61B7}"/>
              </a:ext>
            </a:extLst>
          </p:cNvPr>
          <p:cNvSpPr txBox="1"/>
          <p:nvPr/>
        </p:nvSpPr>
        <p:spPr>
          <a:xfrm>
            <a:off x="29748516" y="29030183"/>
            <a:ext cx="13452122" cy="2010012"/>
          </a:xfrm>
          <a:prstGeom prst="rect">
            <a:avLst/>
          </a:prstGeom>
          <a:noFill/>
        </p:spPr>
        <p:txBody>
          <a:bodyPr wrap="square" lIns="86970" tIns="86970" rIns="86970" bIns="86970" numCol="1" spcCol="434850" rtlCol="0">
            <a:noAutofit/>
          </a:bodyPr>
          <a:lstStyle/>
          <a:p>
            <a:r>
              <a:rPr lang="en-US" sz="3200" b="1" dirty="0"/>
              <a:t>References</a:t>
            </a:r>
            <a:endParaRPr lang="en-US" sz="3200" dirty="0"/>
          </a:p>
          <a:p>
            <a:pPr marL="434850" indent="-434850">
              <a:buFont typeface="+mj-lt"/>
              <a:buAutoNum type="arabicPeriod"/>
            </a:pPr>
            <a:r>
              <a:rPr lang="en-US" sz="2000" dirty="0"/>
              <a:t>UK Centre for Materials Education (2012) </a:t>
            </a:r>
            <a:r>
              <a:rPr lang="en-US" sz="2000" i="1" dirty="0"/>
              <a:t>Active Learning</a:t>
            </a:r>
            <a:r>
              <a:rPr lang="en-US" sz="2000" dirty="0"/>
              <a:t>. Higher Education Academy [Available </a:t>
            </a:r>
            <a:r>
              <a:rPr lang="en-US" sz="2000" dirty="0" err="1"/>
              <a:t>at:https</a:t>
            </a:r>
            <a:r>
              <a:rPr lang="en-US" sz="2000" dirty="0"/>
              <a:t>://www.heacademy.ac.uk/system/files/active-learning.pdf]</a:t>
            </a:r>
          </a:p>
          <a:p>
            <a:pPr marL="434850" indent="-434850">
              <a:buFont typeface="+mj-lt"/>
              <a:buAutoNum type="arabicPeriod"/>
            </a:pPr>
            <a:r>
              <a:rPr lang="en-US" sz="2000" dirty="0"/>
              <a:t>   </a:t>
            </a:r>
            <a:r>
              <a:rPr lang="en-GB" sz="2000" dirty="0"/>
              <a:t>Chickering, Arthur W., and Zelda F. </a:t>
            </a:r>
            <a:r>
              <a:rPr lang="en-GB" sz="2000" dirty="0" err="1"/>
              <a:t>Gamson</a:t>
            </a:r>
            <a:r>
              <a:rPr lang="en-GB" sz="2000" dirty="0"/>
              <a:t>. March 1987. "Seven Principles for Good Practice." AAHE Bulletin 39: 3-7. ED 282 491. 6 pp. MF-01; PC-01.</a:t>
            </a:r>
            <a:endParaRPr lang="en-US" sz="2000" dirty="0"/>
          </a:p>
          <a:p>
            <a:pPr marL="434850" indent="-434850">
              <a:buFont typeface="+mj-lt"/>
              <a:buAutoNum type="arabicPeriod"/>
            </a:pPr>
            <a:endParaRPr lang="en-US" sz="1600" dirty="0"/>
          </a:p>
          <a:p>
            <a:pPr marL="434850" indent="-434850">
              <a:buFont typeface="+mj-lt"/>
              <a:buAutoNum type="arabicPeriod"/>
            </a:pPr>
            <a:endParaRPr lang="en-US" sz="1600" dirty="0"/>
          </a:p>
        </p:txBody>
      </p:sp>
      <p:sp>
        <p:nvSpPr>
          <p:cNvPr id="17" name="Title 12">
            <a:extLst>
              <a:ext uri="{FF2B5EF4-FFF2-40B4-BE49-F238E27FC236}">
                <a16:creationId xmlns:a16="http://schemas.microsoft.com/office/drawing/2014/main" id="{3E8937A1-186A-427E-B045-4A2751DFAE47}"/>
              </a:ext>
            </a:extLst>
          </p:cNvPr>
          <p:cNvSpPr txBox="1">
            <a:spLocks/>
          </p:cNvSpPr>
          <p:nvPr/>
        </p:nvSpPr>
        <p:spPr>
          <a:xfrm>
            <a:off x="496691" y="3979016"/>
            <a:ext cx="14789692" cy="56698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86970" tIns="43485" rIns="86970" bIns="43485" rtlCol="0" anchor="ctr">
            <a:noAutofit/>
          </a:bodyPr>
          <a:lstStyle>
            <a:lvl1pPr algn="l" defTabSz="4319900" rtl="0" eaLnBrk="1" latinLnBrk="0" hangingPunct="1">
              <a:lnSpc>
                <a:spcPct val="90000"/>
              </a:lnSpc>
              <a:spcBef>
                <a:spcPct val="0"/>
              </a:spcBef>
              <a:buNone/>
              <a:defRPr sz="25511" kern="1200" spc="-472" baseline="0">
                <a:solidFill>
                  <a:srgbClr val="FFFFF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accent3">
                    <a:lumMod val="20000"/>
                    <a:lumOff val="80000"/>
                  </a:schemeClr>
                </a:solidFill>
              </a:rPr>
              <a:t>Introduction</a:t>
            </a:r>
          </a:p>
        </p:txBody>
      </p:sp>
      <p:sp>
        <p:nvSpPr>
          <p:cNvPr id="18" name="Title 12">
            <a:extLst>
              <a:ext uri="{FF2B5EF4-FFF2-40B4-BE49-F238E27FC236}">
                <a16:creationId xmlns:a16="http://schemas.microsoft.com/office/drawing/2014/main" id="{604A5CD1-6426-4665-8EE6-9ECBA9AC8186}"/>
              </a:ext>
            </a:extLst>
          </p:cNvPr>
          <p:cNvSpPr txBox="1">
            <a:spLocks/>
          </p:cNvSpPr>
          <p:nvPr/>
        </p:nvSpPr>
        <p:spPr>
          <a:xfrm>
            <a:off x="16486889" y="3901455"/>
            <a:ext cx="14824779" cy="5331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86970" tIns="43485" rIns="86970" bIns="43485" rtlCol="0" anchor="ctr">
            <a:noAutofit/>
          </a:bodyPr>
          <a:lstStyle>
            <a:lvl1pPr algn="l" defTabSz="4319900" rtl="0" eaLnBrk="1" latinLnBrk="0" hangingPunct="1">
              <a:lnSpc>
                <a:spcPct val="90000"/>
              </a:lnSpc>
              <a:spcBef>
                <a:spcPct val="0"/>
              </a:spcBef>
              <a:buNone/>
              <a:defRPr sz="25511" kern="1200" spc="-472" baseline="0">
                <a:solidFill>
                  <a:srgbClr val="FFFFF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err="1">
                <a:solidFill>
                  <a:schemeClr val="accent3">
                    <a:lumMod val="20000"/>
                    <a:lumOff val="80000"/>
                  </a:schemeClr>
                </a:solidFill>
              </a:rPr>
              <a:t>MPharm</a:t>
            </a:r>
            <a:r>
              <a:rPr lang="en-US" sz="4000" b="1" dirty="0">
                <a:solidFill>
                  <a:schemeClr val="accent3">
                    <a:lumMod val="20000"/>
                    <a:lumOff val="80000"/>
                  </a:schemeClr>
                </a:solidFill>
              </a:rPr>
              <a:t>  </a:t>
            </a:r>
            <a:r>
              <a:rPr lang="en-US" sz="4000" b="1" dirty="0" err="1">
                <a:solidFill>
                  <a:schemeClr val="accent3">
                    <a:lumMod val="20000"/>
                    <a:lumOff val="80000"/>
                  </a:schemeClr>
                </a:solidFill>
              </a:rPr>
              <a:t>programme</a:t>
            </a:r>
            <a:r>
              <a:rPr lang="en-US" sz="4000" b="1" dirty="0">
                <a:solidFill>
                  <a:schemeClr val="accent3">
                    <a:lumMod val="20000"/>
                    <a:lumOff val="80000"/>
                  </a:schemeClr>
                </a:solidFill>
              </a:rPr>
              <a:t>  2018-</a:t>
            </a:r>
          </a:p>
        </p:txBody>
      </p:sp>
      <p:sp>
        <p:nvSpPr>
          <p:cNvPr id="19" name="Text Box 189">
            <a:extLst>
              <a:ext uri="{FF2B5EF4-FFF2-40B4-BE49-F238E27FC236}">
                <a16:creationId xmlns:a16="http://schemas.microsoft.com/office/drawing/2014/main" id="{C7591B30-1B72-4A87-B643-1F39A8A0EAE9}"/>
              </a:ext>
            </a:extLst>
          </p:cNvPr>
          <p:cNvSpPr txBox="1">
            <a:spLocks noChangeArrowheads="1"/>
          </p:cNvSpPr>
          <p:nvPr/>
        </p:nvSpPr>
        <p:spPr bwMode="auto">
          <a:xfrm>
            <a:off x="16486889" y="4443965"/>
            <a:ext cx="14792374" cy="3367488"/>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GB" sz="2800" dirty="0">
                <a:latin typeface="Corbel" panose="020B0503020204020204" pitchFamily="34" charset="0"/>
                <a:cs typeface="Calibri" panose="020F0502020204030204" pitchFamily="34" charset="0"/>
              </a:rPr>
              <a:t>The most recently accredited </a:t>
            </a:r>
            <a:r>
              <a:rPr lang="en-GB" sz="2800" dirty="0" err="1">
                <a:latin typeface="Corbel" panose="020B0503020204020204" pitchFamily="34" charset="0"/>
                <a:cs typeface="Calibri" panose="020F0502020204030204" pitchFamily="34" charset="0"/>
              </a:rPr>
              <a:t>MPharm</a:t>
            </a:r>
            <a:r>
              <a:rPr lang="en-GB" sz="2800" dirty="0">
                <a:latin typeface="Corbel" panose="020B0503020204020204" pitchFamily="34" charset="0"/>
                <a:cs typeface="Calibri" panose="020F0502020204030204" pitchFamily="34" charset="0"/>
              </a:rPr>
              <a:t> programme which commenced in 2018 was designed around the principles of active learning, utilising a range of “flipped classroom” techniques to minimise the use of traditional lectures. Students are set a range of activities such as watching pre-recorded screencasts, YouTube videos, completing quizzes in advance of a timetabled session which then focusses on discussion and consolidation of learning. Further active learning activities are utilised during timetabled sessions to minimise didactic delivery, such as case studies, quizzes and polls, problem solving and debates.</a:t>
            </a:r>
            <a:r>
              <a:rPr lang="en-GB" sz="2800" dirty="0"/>
              <a:t> </a:t>
            </a:r>
            <a:endParaRPr lang="en-GB" sz="2800" dirty="0">
              <a:latin typeface="Corbel" panose="020B0503020204020204" pitchFamily="34" charset="0"/>
              <a:cs typeface="Calibri" panose="020F0502020204030204" pitchFamily="34" charset="0"/>
            </a:endParaRPr>
          </a:p>
        </p:txBody>
      </p:sp>
      <p:sp>
        <p:nvSpPr>
          <p:cNvPr id="20" name="Title 12">
            <a:extLst>
              <a:ext uri="{FF2B5EF4-FFF2-40B4-BE49-F238E27FC236}">
                <a16:creationId xmlns:a16="http://schemas.microsoft.com/office/drawing/2014/main" id="{C7E57BC3-9897-409B-928D-7AE15A96174A}"/>
              </a:ext>
            </a:extLst>
          </p:cNvPr>
          <p:cNvSpPr txBox="1">
            <a:spLocks/>
          </p:cNvSpPr>
          <p:nvPr/>
        </p:nvSpPr>
        <p:spPr>
          <a:xfrm>
            <a:off x="16486889" y="8274296"/>
            <a:ext cx="14792374" cy="5331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86970" tIns="43485" rIns="86970" bIns="43485" rtlCol="0" anchor="ctr">
            <a:noAutofit/>
          </a:bodyPr>
          <a:lstStyle>
            <a:lvl1pPr algn="l" defTabSz="4319900" rtl="0" eaLnBrk="1" latinLnBrk="0" hangingPunct="1">
              <a:lnSpc>
                <a:spcPct val="90000"/>
              </a:lnSpc>
              <a:spcBef>
                <a:spcPct val="0"/>
              </a:spcBef>
              <a:buNone/>
              <a:defRPr sz="25511" kern="1200" spc="-472" baseline="0">
                <a:solidFill>
                  <a:srgbClr val="FFFFF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accent3">
                    <a:lumMod val="20000"/>
                    <a:lumOff val="80000"/>
                  </a:schemeClr>
                </a:solidFill>
              </a:rPr>
              <a:t>Method</a:t>
            </a:r>
          </a:p>
        </p:txBody>
      </p:sp>
      <p:sp>
        <p:nvSpPr>
          <p:cNvPr id="21" name="Text Box 189">
            <a:extLst>
              <a:ext uri="{FF2B5EF4-FFF2-40B4-BE49-F238E27FC236}">
                <a16:creationId xmlns:a16="http://schemas.microsoft.com/office/drawing/2014/main" id="{CA518943-52DE-4740-8FB5-73C8F9AB48F2}"/>
              </a:ext>
            </a:extLst>
          </p:cNvPr>
          <p:cNvSpPr txBox="1">
            <a:spLocks noChangeArrowheads="1"/>
          </p:cNvSpPr>
          <p:nvPr/>
        </p:nvSpPr>
        <p:spPr bwMode="auto">
          <a:xfrm>
            <a:off x="16519294" y="8822923"/>
            <a:ext cx="14792374" cy="2074826"/>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GB" sz="2800" dirty="0">
                <a:latin typeface="Corbel" panose="020B0503020204020204" pitchFamily="34" charset="0"/>
              </a:rPr>
              <a:t>A focus group of Year 2 students was held to explore their perceptions and experiences of both in-classroom active learning activities and independent activities undertaken outside of the classroom setting. A thematic analysis technique was then utilised to identify key themes in student responses.</a:t>
            </a:r>
          </a:p>
        </p:txBody>
      </p:sp>
      <p:sp>
        <p:nvSpPr>
          <p:cNvPr id="22" name="TextBox 21">
            <a:extLst>
              <a:ext uri="{FF2B5EF4-FFF2-40B4-BE49-F238E27FC236}">
                <a16:creationId xmlns:a16="http://schemas.microsoft.com/office/drawing/2014/main" id="{9A397E3C-E90B-4A03-B770-174F2F9FD745}"/>
              </a:ext>
            </a:extLst>
          </p:cNvPr>
          <p:cNvSpPr txBox="1"/>
          <p:nvPr/>
        </p:nvSpPr>
        <p:spPr>
          <a:xfrm>
            <a:off x="443229" y="29629763"/>
            <a:ext cx="28973688" cy="2246769"/>
          </a:xfrm>
          <a:prstGeom prst="rect">
            <a:avLst/>
          </a:prstGeom>
          <a:solidFill>
            <a:schemeClr val="accent1">
              <a:lumMod val="75000"/>
            </a:schemeClr>
          </a:solidFill>
          <a:ln>
            <a:solidFill>
              <a:schemeClr val="accent1"/>
            </a:solidFill>
          </a:ln>
        </p:spPr>
        <p:txBody>
          <a:bodyPr wrap="square" rtlCol="0">
            <a:spAutoFit/>
          </a:bodyPr>
          <a:lstStyle/>
          <a:p>
            <a:pPr algn="just"/>
            <a:r>
              <a:rPr lang="en-GB" sz="2800" dirty="0"/>
              <a:t>Overall student perceptions of active learning strategies, both outside and inside the classroom were positive. Utilisation of strategies such as those listed above has varied amongst the programme team. Dissemination of good practice and useful techniques is disseminated via the School Learning and Teaching Group at Good Practice sessions in the School Meetings. Based on this feedback, a structured approach to organising pre-work activities on Blackboard has been introduced to help students prioritise workload on a weekly basis. Staff have been encouraged to limit the length of recordings and to utilise knowledge-check quizzes. An ongoing feedback dialogue has been established through regular Year group </a:t>
            </a:r>
            <a:r>
              <a:rPr lang="en-GB" sz="2800" dirty="0" err="1"/>
              <a:t>MSTeams</a:t>
            </a:r>
            <a:r>
              <a:rPr lang="en-GB" sz="2800" dirty="0"/>
              <a:t> meetings to identify barriers to effective student engagement on a timely basis.</a:t>
            </a:r>
          </a:p>
        </p:txBody>
      </p:sp>
      <p:sp>
        <p:nvSpPr>
          <p:cNvPr id="23" name="TextBox 22">
            <a:extLst>
              <a:ext uri="{FF2B5EF4-FFF2-40B4-BE49-F238E27FC236}">
                <a16:creationId xmlns:a16="http://schemas.microsoft.com/office/drawing/2014/main" id="{FEE4F639-7DFD-4F25-9668-3754CDC982EE}"/>
              </a:ext>
            </a:extLst>
          </p:cNvPr>
          <p:cNvSpPr txBox="1"/>
          <p:nvPr/>
        </p:nvSpPr>
        <p:spPr>
          <a:xfrm>
            <a:off x="408141" y="12022810"/>
            <a:ext cx="14878242" cy="16084329"/>
          </a:xfrm>
          <a:prstGeom prst="rect">
            <a:avLst/>
          </a:prstGeom>
          <a:solidFill>
            <a:schemeClr val="tx2"/>
          </a:solidFill>
          <a:ln>
            <a:solidFill>
              <a:schemeClr val="accent1"/>
            </a:solidFill>
          </a:ln>
        </p:spPr>
        <p:txBody>
          <a:bodyPr wrap="square" rtlCol="0">
            <a:spAutoFit/>
          </a:bodyPr>
          <a:lstStyle/>
          <a:p>
            <a:pPr algn="just"/>
            <a:r>
              <a:rPr lang="en-GB" sz="3600" b="1" dirty="0">
                <a:solidFill>
                  <a:schemeClr val="accent3"/>
                </a:solidFill>
                <a:cs typeface="Calibri" panose="020F0502020204030204" pitchFamily="34" charset="0"/>
              </a:rPr>
              <a:t>Benefits														</a:t>
            </a:r>
            <a:r>
              <a:rPr lang="en-GB" sz="3600" b="1" dirty="0">
                <a:solidFill>
                  <a:schemeClr val="accent6"/>
                </a:solidFill>
                <a:cs typeface="Calibri" panose="020F0502020204030204" pitchFamily="34" charset="0"/>
              </a:rPr>
              <a:t>Issues and barriers</a:t>
            </a:r>
            <a:endParaRPr lang="en-GB" sz="3600" b="1" dirty="0">
              <a:solidFill>
                <a:schemeClr val="accent3"/>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Helps students to learn and understand content		Lack of prior knowledge and understanding</a:t>
            </a: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Prepares students for timetabled activities 				</a:t>
            </a:r>
          </a:p>
          <a:p>
            <a:pPr algn="just"/>
            <a:r>
              <a:rPr lang="en-GB" sz="2800" dirty="0">
                <a:solidFill>
                  <a:schemeClr val="accent3">
                    <a:lumMod val="20000"/>
                    <a:lumOff val="80000"/>
                  </a:schemeClr>
                </a:solidFill>
                <a:cs typeface="Calibri" panose="020F0502020204030204" pitchFamily="34" charset="0"/>
              </a:rPr>
              <a:t>																	Time</a:t>
            </a: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Less passive learning											</a:t>
            </a:r>
          </a:p>
          <a:p>
            <a:pPr algn="just"/>
            <a:r>
              <a:rPr lang="en-GB" sz="2800" dirty="0">
                <a:solidFill>
                  <a:schemeClr val="accent3">
                    <a:lumMod val="20000"/>
                    <a:lumOff val="80000"/>
                  </a:schemeClr>
                </a:solidFill>
                <a:cs typeface="Calibri" panose="020F0502020204030204" pitchFamily="34" charset="0"/>
              </a:rPr>
              <a:t>																	</a:t>
            </a:r>
          </a:p>
          <a:p>
            <a:pPr algn="just"/>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																	</a:t>
            </a:r>
          </a:p>
          <a:p>
            <a:pPr algn="just"/>
            <a:r>
              <a:rPr lang="en-GB" sz="2800" dirty="0">
                <a:solidFill>
                  <a:schemeClr val="accent3">
                    <a:lumMod val="20000"/>
                    <a:lumOff val="80000"/>
                  </a:schemeClr>
                </a:solidFill>
                <a:cs typeface="Calibri" panose="020F0502020204030204" pitchFamily="34" charset="0"/>
              </a:rPr>
              <a:t>																	Workload and prioritisation</a:t>
            </a:r>
          </a:p>
          <a:p>
            <a:pPr algn="just"/>
            <a:r>
              <a:rPr lang="en-GB" sz="2800" dirty="0">
                <a:solidFill>
                  <a:schemeClr val="accent3">
                    <a:lumMod val="20000"/>
                    <a:lumOff val="80000"/>
                  </a:schemeClr>
                </a:solidFill>
                <a:cs typeface="Calibri" panose="020F0502020204030204" pitchFamily="34" charset="0"/>
              </a:rPr>
              <a:t>Helpful for different learning styles and					</a:t>
            </a:r>
          </a:p>
          <a:p>
            <a:pPr algn="just"/>
            <a:r>
              <a:rPr lang="en-GB" sz="2800" dirty="0">
                <a:solidFill>
                  <a:schemeClr val="accent3">
                    <a:lumMod val="20000"/>
                    <a:lumOff val="80000"/>
                  </a:schemeClr>
                </a:solidFill>
                <a:cs typeface="Calibri" panose="020F0502020204030204" pitchFamily="34" charset="0"/>
              </a:rPr>
              <a:t>complex topics	</a:t>
            </a:r>
          </a:p>
          <a:p>
            <a:pPr algn="just"/>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																	</a:t>
            </a:r>
          </a:p>
          <a:p>
            <a:pPr algn="just"/>
            <a:r>
              <a:rPr lang="en-GB" sz="2800" dirty="0">
                <a:solidFill>
                  <a:schemeClr val="accent3">
                    <a:lumMod val="20000"/>
                    <a:lumOff val="80000"/>
                  </a:schemeClr>
                </a:solidFill>
                <a:cs typeface="Calibri" panose="020F0502020204030204" pitchFamily="34" charset="0"/>
              </a:rPr>
              <a:t>																	Motivation</a:t>
            </a:r>
          </a:p>
          <a:p>
            <a:pPr algn="just"/>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Increased motivation											</a:t>
            </a:r>
          </a:p>
          <a:p>
            <a:pPr algn="just"/>
            <a:r>
              <a:rPr lang="en-GB" sz="2800" dirty="0">
                <a:solidFill>
                  <a:schemeClr val="accent3">
                    <a:lumMod val="20000"/>
                    <a:lumOff val="80000"/>
                  </a:schemeClr>
                </a:solidFill>
                <a:cs typeface="Calibri" panose="020F0502020204030204" pitchFamily="34" charset="0"/>
              </a:rPr>
              <a:t>																	</a:t>
            </a:r>
          </a:p>
          <a:p>
            <a:pPr algn="just"/>
            <a:r>
              <a:rPr lang="en-GB" sz="2800" dirty="0">
                <a:solidFill>
                  <a:schemeClr val="accent3">
                    <a:lumMod val="20000"/>
                    <a:lumOff val="80000"/>
                  </a:schemeClr>
                </a:solidFill>
                <a:cs typeface="Calibri" panose="020F0502020204030204" pitchFamily="34" charset="0"/>
              </a:rPr>
              <a:t>																	</a:t>
            </a:r>
          </a:p>
          <a:p>
            <a:pPr algn="just"/>
            <a:r>
              <a:rPr lang="en-GB" sz="2800" dirty="0">
                <a:solidFill>
                  <a:schemeClr val="accent3">
                    <a:lumMod val="20000"/>
                    <a:lumOff val="80000"/>
                  </a:schemeClr>
                </a:solidFill>
                <a:cs typeface="Calibri" panose="020F0502020204030204" pitchFamily="34" charset="0"/>
              </a:rPr>
              <a:t>																	Preparation for active learning</a:t>
            </a:r>
          </a:p>
          <a:p>
            <a:pPr algn="just"/>
            <a:r>
              <a:rPr lang="en-GB" sz="2800" dirty="0">
                <a:solidFill>
                  <a:schemeClr val="accent3">
                    <a:lumMod val="20000"/>
                    <a:lumOff val="80000"/>
                  </a:schemeClr>
                </a:solidFill>
                <a:cs typeface="Calibri" panose="020F0502020204030204" pitchFamily="34" charset="0"/>
              </a:rPr>
              <a:t>Responsibility for learning</a:t>
            </a: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																	Unclear learning outcomes</a:t>
            </a:r>
          </a:p>
          <a:p>
            <a:pPr algn="just"/>
            <a:r>
              <a:rPr lang="en-GB" sz="2800" dirty="0">
                <a:solidFill>
                  <a:schemeClr val="accent3">
                    <a:lumMod val="20000"/>
                    <a:lumOff val="80000"/>
                  </a:schemeClr>
                </a:solidFill>
                <a:cs typeface="Calibri" panose="020F0502020204030204" pitchFamily="34" charset="0"/>
              </a:rPr>
              <a:t>																</a:t>
            </a: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p:txBody>
      </p:sp>
      <p:sp>
        <p:nvSpPr>
          <p:cNvPr id="25" name="TextBox 24">
            <a:extLst>
              <a:ext uri="{FF2B5EF4-FFF2-40B4-BE49-F238E27FC236}">
                <a16:creationId xmlns:a16="http://schemas.microsoft.com/office/drawing/2014/main" id="{3196D5C5-AFFA-4261-AEAA-E53F03C4B2F9}"/>
              </a:ext>
            </a:extLst>
          </p:cNvPr>
          <p:cNvSpPr txBox="1"/>
          <p:nvPr/>
        </p:nvSpPr>
        <p:spPr>
          <a:xfrm>
            <a:off x="16356248" y="11902571"/>
            <a:ext cx="14789692" cy="16096714"/>
          </a:xfrm>
          <a:prstGeom prst="rect">
            <a:avLst/>
          </a:prstGeom>
          <a:solidFill>
            <a:schemeClr val="tx2"/>
          </a:solidFill>
          <a:ln>
            <a:solidFill>
              <a:schemeClr val="accent1"/>
            </a:solidFill>
          </a:ln>
        </p:spPr>
        <p:txBody>
          <a:bodyPr wrap="square" rtlCol="0">
            <a:spAutoFit/>
          </a:bodyPr>
          <a:lstStyle/>
          <a:p>
            <a:pPr algn="just"/>
            <a:r>
              <a:rPr lang="en-GB" sz="3600" b="1" dirty="0">
                <a:solidFill>
                  <a:schemeClr val="accent3"/>
                </a:solidFill>
                <a:cs typeface="Calibri" panose="020F0502020204030204" pitchFamily="34" charset="0"/>
              </a:rPr>
              <a:t>Benefits</a:t>
            </a:r>
          </a:p>
          <a:p>
            <a:pPr algn="just"/>
            <a:endParaRPr lang="en-GB" sz="3600" b="1" dirty="0">
              <a:solidFill>
                <a:schemeClr val="accent3"/>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Opportunity for interaction with tutors						Application of knowledge to future practice</a:t>
            </a:r>
          </a:p>
          <a:p>
            <a:pPr algn="just"/>
            <a:endParaRPr lang="en-GB" sz="2800" b="1" dirty="0">
              <a:solidFill>
                <a:schemeClr val="accent3">
                  <a:lumMod val="20000"/>
                  <a:lumOff val="80000"/>
                </a:schemeClr>
              </a:solidFill>
              <a:cs typeface="Calibri" panose="020F0502020204030204" pitchFamily="34" charset="0"/>
            </a:endParaRPr>
          </a:p>
          <a:p>
            <a:pPr marL="457200" indent="-457200" algn="just">
              <a:buFont typeface="Arial" panose="020B0604020202020204" pitchFamily="34" charset="0"/>
              <a:buChar char="•"/>
            </a:pPr>
            <a:endParaRPr lang="en-GB" sz="2800" dirty="0">
              <a:solidFill>
                <a:schemeClr val="accent3">
                  <a:lumMod val="20000"/>
                  <a:lumOff val="80000"/>
                </a:schemeClr>
              </a:solidFill>
              <a:cs typeface="Calibri" panose="020F0502020204030204" pitchFamily="34" charset="0"/>
            </a:endParaRPr>
          </a:p>
          <a:p>
            <a:pPr marL="457200" indent="-457200" algn="just">
              <a:buFont typeface="Arial" panose="020B0604020202020204" pitchFamily="34" charset="0"/>
              <a:buChar char="•"/>
            </a:pPr>
            <a:endParaRPr lang="en-GB" sz="2800" dirty="0">
              <a:solidFill>
                <a:schemeClr val="accent3">
                  <a:lumMod val="20000"/>
                  <a:lumOff val="80000"/>
                </a:schemeClr>
              </a:solidFill>
              <a:cs typeface="Calibri" panose="020F0502020204030204" pitchFamily="34" charset="0"/>
            </a:endParaRPr>
          </a:p>
          <a:p>
            <a:pPr marL="457200" indent="-457200" algn="just">
              <a:buFont typeface="Arial" panose="020B0604020202020204" pitchFamily="34" charset="0"/>
              <a:buChar char="•"/>
            </a:pPr>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Preferred to lectures												Opportunity to improve teamwork</a:t>
            </a:r>
          </a:p>
          <a:p>
            <a:pPr marL="457200" indent="-457200" algn="just">
              <a:buFont typeface="Arial" panose="020B0604020202020204" pitchFamily="34" charset="0"/>
              <a:buChar char="•"/>
            </a:pPr>
            <a:endParaRPr lang="en-GB" sz="2800" dirty="0">
              <a:solidFill>
                <a:schemeClr val="accent3">
                  <a:lumMod val="20000"/>
                  <a:lumOff val="80000"/>
                </a:schemeClr>
              </a:solidFill>
              <a:cs typeface="Calibri" panose="020F0502020204030204" pitchFamily="34" charset="0"/>
            </a:endParaRPr>
          </a:p>
          <a:p>
            <a:pPr marL="457200" indent="-457200" algn="just">
              <a:buFont typeface="Arial" panose="020B0604020202020204" pitchFamily="34" charset="0"/>
              <a:buChar char="•"/>
            </a:pPr>
            <a:endParaRPr lang="en-GB" sz="2800" dirty="0">
              <a:solidFill>
                <a:schemeClr val="accent3">
                  <a:lumMod val="20000"/>
                  <a:lumOff val="80000"/>
                </a:schemeClr>
              </a:solidFill>
              <a:cs typeface="Calibri" panose="020F0502020204030204" pitchFamily="34" charset="0"/>
            </a:endParaRPr>
          </a:p>
          <a:p>
            <a:pPr marL="457200" indent="-457200" algn="just">
              <a:buFont typeface="Arial" panose="020B0604020202020204" pitchFamily="34" charset="0"/>
              <a:buChar char="•"/>
            </a:pPr>
            <a:endParaRPr lang="en-GB" sz="2800" dirty="0">
              <a:solidFill>
                <a:schemeClr val="accent3">
                  <a:lumMod val="20000"/>
                  <a:lumOff val="80000"/>
                </a:schemeClr>
              </a:solidFill>
              <a:cs typeface="Calibri" panose="020F0502020204030204" pitchFamily="34" charset="0"/>
            </a:endParaRPr>
          </a:p>
          <a:p>
            <a:pPr marL="457200" indent="-457200" algn="just">
              <a:buFont typeface="Arial" panose="020B0604020202020204" pitchFamily="34" charset="0"/>
              <a:buChar char="•"/>
            </a:pPr>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Reinforcing and checking knowledge and understanding     </a:t>
            </a:r>
          </a:p>
          <a:p>
            <a:pPr algn="just"/>
            <a:endParaRPr lang="en-GB" sz="2800" b="1" dirty="0">
              <a:solidFill>
                <a:schemeClr val="accent3">
                  <a:lumMod val="20000"/>
                  <a:lumOff val="80000"/>
                </a:schemeClr>
              </a:solidFill>
              <a:cs typeface="Calibri" panose="020F0502020204030204" pitchFamily="34" charset="0"/>
            </a:endParaRPr>
          </a:p>
          <a:p>
            <a:pPr algn="just"/>
            <a:endParaRPr lang="en-GB" sz="2800" b="1" dirty="0">
              <a:solidFill>
                <a:schemeClr val="accent3">
                  <a:lumMod val="20000"/>
                  <a:lumOff val="80000"/>
                </a:schemeClr>
              </a:solidFill>
              <a:cs typeface="Calibri" panose="020F0502020204030204" pitchFamily="34" charset="0"/>
            </a:endParaRPr>
          </a:p>
          <a:p>
            <a:pPr algn="just"/>
            <a:r>
              <a:rPr lang="en-GB" sz="3600" b="1" dirty="0">
                <a:solidFill>
                  <a:schemeClr val="accent6"/>
                </a:solidFill>
                <a:cs typeface="Calibri" panose="020F0502020204030204" pitchFamily="34" charset="0"/>
              </a:rPr>
              <a:t>																		Issues and barriers</a:t>
            </a:r>
          </a:p>
          <a:p>
            <a:pPr algn="just"/>
            <a:r>
              <a:rPr lang="en-GB" sz="2800" dirty="0">
                <a:solidFill>
                  <a:schemeClr val="accent3">
                    <a:lumMod val="20000"/>
                    <a:lumOff val="80000"/>
                  </a:schemeClr>
                </a:solidFill>
                <a:cs typeface="Calibri" panose="020F0502020204030204" pitchFamily="34" charset="0"/>
              </a:rPr>
              <a:t>Opportunity to apply knowledge</a:t>
            </a:r>
          </a:p>
          <a:p>
            <a:pPr algn="just"/>
            <a:r>
              <a:rPr lang="en-GB" sz="3600" b="1" dirty="0">
                <a:solidFill>
                  <a:schemeClr val="accent6"/>
                </a:solidFill>
                <a:cs typeface="Calibri" panose="020F0502020204030204" pitchFamily="34" charset="0"/>
              </a:rPr>
              <a:t>																		</a:t>
            </a:r>
            <a:r>
              <a:rPr lang="en-GB" sz="2800" dirty="0">
                <a:solidFill>
                  <a:schemeClr val="accent3">
                    <a:lumMod val="20000"/>
                    <a:lumOff val="80000"/>
                  </a:schemeClr>
                </a:solidFill>
                <a:cs typeface="Calibri" panose="020F0502020204030204" pitchFamily="34" charset="0"/>
              </a:rPr>
              <a:t>Differences in student learning styles</a:t>
            </a:r>
          </a:p>
          <a:p>
            <a:pPr algn="just"/>
            <a:r>
              <a:rPr lang="en-GB" sz="2800" dirty="0">
                <a:solidFill>
                  <a:schemeClr val="accent3">
                    <a:lumMod val="20000"/>
                    <a:lumOff val="80000"/>
                  </a:schemeClr>
                </a:solidFill>
                <a:cs typeface="Calibri" panose="020F0502020204030204" pitchFamily="34" charset="0"/>
              </a:rPr>
              <a:t>																		</a:t>
            </a:r>
          </a:p>
          <a:p>
            <a:pPr algn="just"/>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Highlights level of student understanding to tutor</a:t>
            </a:r>
          </a:p>
          <a:p>
            <a:pPr algn="just"/>
            <a:r>
              <a:rPr lang="en-GB" sz="2800" dirty="0">
                <a:solidFill>
                  <a:schemeClr val="accent3">
                    <a:lumMod val="20000"/>
                    <a:lumOff val="80000"/>
                  </a:schemeClr>
                </a:solidFill>
                <a:cs typeface="Calibri" panose="020F0502020204030204" pitchFamily="34" charset="0"/>
              </a:rPr>
              <a:t>																		Lack of understanding of pre-work,</a:t>
            </a:r>
          </a:p>
          <a:p>
            <a:pPr algn="just"/>
            <a:r>
              <a:rPr lang="en-GB" sz="2800" dirty="0">
                <a:solidFill>
                  <a:schemeClr val="accent3">
                    <a:lumMod val="20000"/>
                    <a:lumOff val="80000"/>
                  </a:schemeClr>
                </a:solidFill>
                <a:cs typeface="Calibri" panose="020F0502020204030204" pitchFamily="34" charset="0"/>
              </a:rPr>
              <a:t>																		reducing benefits of workshops</a:t>
            </a: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Opportunity to practice for assessments</a:t>
            </a: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r>
              <a:rPr lang="en-GB" sz="2800" dirty="0">
                <a:solidFill>
                  <a:schemeClr val="accent3">
                    <a:lumMod val="20000"/>
                    <a:lumOff val="80000"/>
                  </a:schemeClr>
                </a:solidFill>
                <a:cs typeface="Calibri" panose="020F0502020204030204" pitchFamily="34" charset="0"/>
              </a:rPr>
              <a:t>Motivates learning</a:t>
            </a: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algn="just"/>
            <a:endParaRPr lang="en-GB" sz="2800" dirty="0">
              <a:solidFill>
                <a:schemeClr val="accent3">
                  <a:lumMod val="20000"/>
                  <a:lumOff val="80000"/>
                </a:schemeClr>
              </a:solidFill>
              <a:cs typeface="Calibri" panose="020F0502020204030204" pitchFamily="34" charset="0"/>
            </a:endParaRPr>
          </a:p>
          <a:p>
            <a:pPr marL="457200" indent="-457200" algn="just">
              <a:buFont typeface="Arial" panose="020B0604020202020204" pitchFamily="34" charset="0"/>
              <a:buChar char="•"/>
            </a:pPr>
            <a:endParaRPr lang="en-GB" sz="2800" dirty="0">
              <a:solidFill>
                <a:schemeClr val="accent3">
                  <a:lumMod val="20000"/>
                  <a:lumOff val="80000"/>
                </a:schemeClr>
              </a:solidFill>
              <a:cs typeface="Calibri" panose="020F0502020204030204" pitchFamily="34" charset="0"/>
            </a:endParaRPr>
          </a:p>
        </p:txBody>
      </p:sp>
      <p:sp>
        <p:nvSpPr>
          <p:cNvPr id="26" name="Speech Bubble: Rectangle with Corners Rounded 25">
            <a:extLst>
              <a:ext uri="{FF2B5EF4-FFF2-40B4-BE49-F238E27FC236}">
                <a16:creationId xmlns:a16="http://schemas.microsoft.com/office/drawing/2014/main" id="{0437DE45-0CD5-4EBB-97BF-928E0D083046}"/>
              </a:ext>
            </a:extLst>
          </p:cNvPr>
          <p:cNvSpPr/>
          <p:nvPr/>
        </p:nvSpPr>
        <p:spPr>
          <a:xfrm>
            <a:off x="567669" y="13594906"/>
            <a:ext cx="7150690" cy="67822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 enjoy YouTube videos as they help me remember things easily</a:t>
            </a:r>
          </a:p>
        </p:txBody>
      </p:sp>
      <p:sp>
        <p:nvSpPr>
          <p:cNvPr id="27" name="Speech Bubble: Rectangle with Corners Rounded 26">
            <a:extLst>
              <a:ext uri="{FF2B5EF4-FFF2-40B4-BE49-F238E27FC236}">
                <a16:creationId xmlns:a16="http://schemas.microsoft.com/office/drawing/2014/main" id="{D4B69BE9-AD44-4E02-AAF6-EF5B489F343F}"/>
              </a:ext>
            </a:extLst>
          </p:cNvPr>
          <p:cNvSpPr/>
          <p:nvPr/>
        </p:nvSpPr>
        <p:spPr>
          <a:xfrm>
            <a:off x="496691" y="15237985"/>
            <a:ext cx="7150689" cy="96002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We knew what we were expecting of the lecturer, how they teach…….. So you understand how they like to explain things</a:t>
            </a:r>
          </a:p>
        </p:txBody>
      </p:sp>
      <p:sp>
        <p:nvSpPr>
          <p:cNvPr id="28" name="Speech Bubble: Rectangle with Corners Rounded 27">
            <a:extLst>
              <a:ext uri="{FF2B5EF4-FFF2-40B4-BE49-F238E27FC236}">
                <a16:creationId xmlns:a16="http://schemas.microsoft.com/office/drawing/2014/main" id="{B0466AE2-253A-4DAB-8497-021D6DD3D33C}"/>
              </a:ext>
            </a:extLst>
          </p:cNvPr>
          <p:cNvSpPr/>
          <p:nvPr/>
        </p:nvSpPr>
        <p:spPr>
          <a:xfrm>
            <a:off x="496690" y="17001939"/>
            <a:ext cx="7150689" cy="10696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Prefer screencasts, because I’m actually making notes, not reading an article passively…. I’m actually engaging more with the material if it’s something I’m watching or making notes on</a:t>
            </a:r>
          </a:p>
        </p:txBody>
      </p:sp>
      <p:sp>
        <p:nvSpPr>
          <p:cNvPr id="29" name="Speech Bubble: Rectangle with Corners Rounded 28">
            <a:extLst>
              <a:ext uri="{FF2B5EF4-FFF2-40B4-BE49-F238E27FC236}">
                <a16:creationId xmlns:a16="http://schemas.microsoft.com/office/drawing/2014/main" id="{EC662763-7D20-416F-B82E-8294134137B5}"/>
              </a:ext>
            </a:extLst>
          </p:cNvPr>
          <p:cNvSpPr/>
          <p:nvPr/>
        </p:nvSpPr>
        <p:spPr>
          <a:xfrm>
            <a:off x="714280" y="19471382"/>
            <a:ext cx="6135324" cy="10696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…for things like inflammation, it’s better for things like YouTube as you look at the animation and visualise it…</a:t>
            </a:r>
          </a:p>
        </p:txBody>
      </p:sp>
      <p:sp>
        <p:nvSpPr>
          <p:cNvPr id="30" name="Speech Bubble: Rectangle with Corners Rounded 29">
            <a:extLst>
              <a:ext uri="{FF2B5EF4-FFF2-40B4-BE49-F238E27FC236}">
                <a16:creationId xmlns:a16="http://schemas.microsoft.com/office/drawing/2014/main" id="{A29FB632-A93D-4C40-BD4A-277EA98AF4E5}"/>
              </a:ext>
            </a:extLst>
          </p:cNvPr>
          <p:cNvSpPr/>
          <p:nvPr/>
        </p:nvSpPr>
        <p:spPr>
          <a:xfrm>
            <a:off x="8217353" y="13546917"/>
            <a:ext cx="6889499" cy="128247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Even if I do her pre-work beforehand it doesn’t make sense to me until after I’ve attended the lecture but once I’ve attended the lecture the pre-work makes more sense as I understand why I’m learning it</a:t>
            </a:r>
          </a:p>
        </p:txBody>
      </p:sp>
      <p:sp>
        <p:nvSpPr>
          <p:cNvPr id="31" name="Speech Bubble: Rectangle with Corners Rounded 30">
            <a:extLst>
              <a:ext uri="{FF2B5EF4-FFF2-40B4-BE49-F238E27FC236}">
                <a16:creationId xmlns:a16="http://schemas.microsoft.com/office/drawing/2014/main" id="{C438A0B4-F428-4589-A70B-BD57351AC15E}"/>
              </a:ext>
            </a:extLst>
          </p:cNvPr>
          <p:cNvSpPr/>
          <p:nvPr/>
        </p:nvSpPr>
        <p:spPr>
          <a:xfrm>
            <a:off x="7965210" y="15595273"/>
            <a:ext cx="7015569" cy="10696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 have to pause, rewind it, pause it, rewind it if you didn’t catch something so by doing that frequently a 10-minute screencast can become 20, 3o…</a:t>
            </a:r>
          </a:p>
        </p:txBody>
      </p:sp>
      <p:sp>
        <p:nvSpPr>
          <p:cNvPr id="32" name="Title 12">
            <a:extLst>
              <a:ext uri="{FF2B5EF4-FFF2-40B4-BE49-F238E27FC236}">
                <a16:creationId xmlns:a16="http://schemas.microsoft.com/office/drawing/2014/main" id="{DB1765C3-3508-4C9D-A393-882C1B07E63D}"/>
              </a:ext>
            </a:extLst>
          </p:cNvPr>
          <p:cNvSpPr txBox="1">
            <a:spLocks/>
          </p:cNvSpPr>
          <p:nvPr/>
        </p:nvSpPr>
        <p:spPr>
          <a:xfrm>
            <a:off x="496691" y="11452604"/>
            <a:ext cx="14789692" cy="56698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86970" tIns="43485" rIns="86970" bIns="43485" rtlCol="0" anchor="ctr">
            <a:noAutofit/>
          </a:bodyPr>
          <a:lstStyle>
            <a:lvl1pPr algn="l" defTabSz="4319900" rtl="0" eaLnBrk="1" latinLnBrk="0" hangingPunct="1">
              <a:lnSpc>
                <a:spcPct val="90000"/>
              </a:lnSpc>
              <a:spcBef>
                <a:spcPct val="0"/>
              </a:spcBef>
              <a:buNone/>
              <a:defRPr sz="25511" kern="1200" spc="-472" baseline="0">
                <a:solidFill>
                  <a:srgbClr val="FFFFF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accent3">
                    <a:lumMod val="20000"/>
                    <a:lumOff val="80000"/>
                  </a:schemeClr>
                </a:solidFill>
              </a:rPr>
              <a:t>Key  themes:  Student  perceptions of independent “pre-work” activities</a:t>
            </a:r>
          </a:p>
        </p:txBody>
      </p:sp>
      <p:sp>
        <p:nvSpPr>
          <p:cNvPr id="33" name="Speech Bubble: Rectangle with Corners Rounded 32">
            <a:extLst>
              <a:ext uri="{FF2B5EF4-FFF2-40B4-BE49-F238E27FC236}">
                <a16:creationId xmlns:a16="http://schemas.microsoft.com/office/drawing/2014/main" id="{D7FE147B-2488-44ED-B423-85C01A1A6E4B}"/>
              </a:ext>
            </a:extLst>
          </p:cNvPr>
          <p:cNvSpPr/>
          <p:nvPr/>
        </p:nvSpPr>
        <p:spPr>
          <a:xfrm>
            <a:off x="8048291" y="18655229"/>
            <a:ext cx="6952535" cy="10696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 have so many seminars lined up….. Then you have to do pre-work for each one….And I still have so many other things I need to do, next week is also the same</a:t>
            </a:r>
          </a:p>
        </p:txBody>
      </p:sp>
      <p:sp>
        <p:nvSpPr>
          <p:cNvPr id="34" name="Speech Bubble: Rectangle with Corners Rounded 33">
            <a:extLst>
              <a:ext uri="{FF2B5EF4-FFF2-40B4-BE49-F238E27FC236}">
                <a16:creationId xmlns:a16="http://schemas.microsoft.com/office/drawing/2014/main" id="{17A6BCD1-19BA-4FC0-9493-96B1193D4B83}"/>
              </a:ext>
            </a:extLst>
          </p:cNvPr>
          <p:cNvSpPr/>
          <p:nvPr/>
        </p:nvSpPr>
        <p:spPr>
          <a:xfrm>
            <a:off x="8048291" y="20839450"/>
            <a:ext cx="7015569" cy="10696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 think motivation can be one of the barriers, like when you have so much pre-work to do and you look at it and you’re like I’ve got to get through all of this before I go to the lecture, you just don’t want to do it</a:t>
            </a:r>
            <a:r>
              <a:rPr lang="en-GB" dirty="0"/>
              <a:t>.</a:t>
            </a:r>
          </a:p>
        </p:txBody>
      </p:sp>
      <p:sp>
        <p:nvSpPr>
          <p:cNvPr id="35" name="Speech Bubble: Rectangle with Corners Rounded 34">
            <a:extLst>
              <a:ext uri="{FF2B5EF4-FFF2-40B4-BE49-F238E27FC236}">
                <a16:creationId xmlns:a16="http://schemas.microsoft.com/office/drawing/2014/main" id="{F5EA37A9-B8E8-4F7D-85A7-D8BEA09BC1CD}"/>
              </a:ext>
            </a:extLst>
          </p:cNvPr>
          <p:cNvSpPr/>
          <p:nvPr/>
        </p:nvSpPr>
        <p:spPr>
          <a:xfrm>
            <a:off x="567669" y="21689753"/>
            <a:ext cx="5640138" cy="74783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I’m always under pressure, that’s my motivation to do it</a:t>
            </a:r>
          </a:p>
        </p:txBody>
      </p:sp>
      <p:sp>
        <p:nvSpPr>
          <p:cNvPr id="36" name="Speech Bubble: Rectangle with Corners Rounded 35">
            <a:extLst>
              <a:ext uri="{FF2B5EF4-FFF2-40B4-BE49-F238E27FC236}">
                <a16:creationId xmlns:a16="http://schemas.microsoft.com/office/drawing/2014/main" id="{F20AF59D-1EC9-4569-AE47-6632C17B39B2}"/>
              </a:ext>
            </a:extLst>
          </p:cNvPr>
          <p:cNvSpPr/>
          <p:nvPr/>
        </p:nvSpPr>
        <p:spPr>
          <a:xfrm>
            <a:off x="8200020" y="23053466"/>
            <a:ext cx="3056389" cy="10696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You’re just expected to get it done</a:t>
            </a:r>
          </a:p>
        </p:txBody>
      </p:sp>
      <p:sp>
        <p:nvSpPr>
          <p:cNvPr id="37" name="Speech Bubble: Rectangle with Corners Rounded 36">
            <a:extLst>
              <a:ext uri="{FF2B5EF4-FFF2-40B4-BE49-F238E27FC236}">
                <a16:creationId xmlns:a16="http://schemas.microsoft.com/office/drawing/2014/main" id="{5A70F076-C084-4C35-80E9-76C5A30CAB17}"/>
              </a:ext>
            </a:extLst>
          </p:cNvPr>
          <p:cNvSpPr/>
          <p:nvPr/>
        </p:nvSpPr>
        <p:spPr>
          <a:xfrm>
            <a:off x="11689812" y="22971386"/>
            <a:ext cx="3173511" cy="10696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 did pre and post work at A-levels so wasn’t really a hard transition now</a:t>
            </a:r>
          </a:p>
        </p:txBody>
      </p:sp>
      <p:sp>
        <p:nvSpPr>
          <p:cNvPr id="38" name="Speech Bubble: Rectangle with Corners Rounded 37">
            <a:extLst>
              <a:ext uri="{FF2B5EF4-FFF2-40B4-BE49-F238E27FC236}">
                <a16:creationId xmlns:a16="http://schemas.microsoft.com/office/drawing/2014/main" id="{0E9818D3-08AA-42C4-A38A-F8E767DF7B78}"/>
              </a:ext>
            </a:extLst>
          </p:cNvPr>
          <p:cNvSpPr/>
          <p:nvPr/>
        </p:nvSpPr>
        <p:spPr>
          <a:xfrm>
            <a:off x="8023886" y="16905008"/>
            <a:ext cx="7015569" cy="10696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 lot of the time… there’s not enough time between pre-work set beforehand and the actual summary lecture</a:t>
            </a:r>
          </a:p>
        </p:txBody>
      </p:sp>
      <p:sp>
        <p:nvSpPr>
          <p:cNvPr id="39" name="Speech Bubble: Rectangle with Corners Rounded 38">
            <a:extLst>
              <a:ext uri="{FF2B5EF4-FFF2-40B4-BE49-F238E27FC236}">
                <a16:creationId xmlns:a16="http://schemas.microsoft.com/office/drawing/2014/main" id="{A6FC66B8-872A-44AC-B295-BA7C9C404CDE}"/>
              </a:ext>
            </a:extLst>
          </p:cNvPr>
          <p:cNvSpPr/>
          <p:nvPr/>
        </p:nvSpPr>
        <p:spPr>
          <a:xfrm>
            <a:off x="8148170" y="25163248"/>
            <a:ext cx="6663303" cy="10696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It took us a very long time to get us to understand what they wanted us to learn</a:t>
            </a:r>
          </a:p>
        </p:txBody>
      </p:sp>
      <p:sp>
        <p:nvSpPr>
          <p:cNvPr id="40" name="Speech Bubble: Rectangle with Corners Rounded 39">
            <a:extLst>
              <a:ext uri="{FF2B5EF4-FFF2-40B4-BE49-F238E27FC236}">
                <a16:creationId xmlns:a16="http://schemas.microsoft.com/office/drawing/2014/main" id="{9FF57127-8D73-42AB-82C4-680A3BD99A82}"/>
              </a:ext>
            </a:extLst>
          </p:cNvPr>
          <p:cNvSpPr/>
          <p:nvPr/>
        </p:nvSpPr>
        <p:spPr>
          <a:xfrm>
            <a:off x="714280" y="23478117"/>
            <a:ext cx="5640138" cy="10696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We are expected to come to the seminars prepared. You have to come prepared with all the answers or as many answers as possible</a:t>
            </a:r>
          </a:p>
        </p:txBody>
      </p:sp>
      <p:sp>
        <p:nvSpPr>
          <p:cNvPr id="41" name="Title 12">
            <a:extLst>
              <a:ext uri="{FF2B5EF4-FFF2-40B4-BE49-F238E27FC236}">
                <a16:creationId xmlns:a16="http://schemas.microsoft.com/office/drawing/2014/main" id="{5C9D5EC7-4BCA-4EB7-8982-AB897CD098C3}"/>
              </a:ext>
            </a:extLst>
          </p:cNvPr>
          <p:cNvSpPr txBox="1">
            <a:spLocks/>
          </p:cNvSpPr>
          <p:nvPr/>
        </p:nvSpPr>
        <p:spPr>
          <a:xfrm>
            <a:off x="33061419" y="19477942"/>
            <a:ext cx="9893907" cy="85114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lIns="86970" tIns="43485" rIns="86970" bIns="43485" rtlCol="0" anchor="ctr">
            <a:normAutofit/>
          </a:bodyPr>
          <a:lstStyle>
            <a:lvl1pPr algn="l" defTabSz="4319900" rtl="0" eaLnBrk="1" latinLnBrk="0" hangingPunct="1">
              <a:lnSpc>
                <a:spcPct val="90000"/>
              </a:lnSpc>
              <a:spcBef>
                <a:spcPct val="0"/>
              </a:spcBef>
              <a:buNone/>
              <a:defRPr sz="25511" kern="1200" spc="-472" baseline="0">
                <a:solidFill>
                  <a:srgbClr val="FFFFF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b="1" dirty="0">
                <a:solidFill>
                  <a:schemeClr val="accent3">
                    <a:lumMod val="20000"/>
                    <a:lumOff val="80000"/>
                  </a:schemeClr>
                </a:solidFill>
              </a:rPr>
              <a:t>Recommendations</a:t>
            </a:r>
          </a:p>
        </p:txBody>
      </p:sp>
      <p:sp>
        <p:nvSpPr>
          <p:cNvPr id="42" name="TextBox 41">
            <a:extLst>
              <a:ext uri="{FF2B5EF4-FFF2-40B4-BE49-F238E27FC236}">
                <a16:creationId xmlns:a16="http://schemas.microsoft.com/office/drawing/2014/main" id="{365BF571-F404-4724-89ED-0DB116613F61}"/>
              </a:ext>
            </a:extLst>
          </p:cNvPr>
          <p:cNvSpPr txBox="1"/>
          <p:nvPr/>
        </p:nvSpPr>
        <p:spPr>
          <a:xfrm>
            <a:off x="33061419" y="20304620"/>
            <a:ext cx="9866603" cy="8279190"/>
          </a:xfrm>
          <a:prstGeom prst="rect">
            <a:avLst/>
          </a:prstGeom>
          <a:solidFill>
            <a:schemeClr val="accent1">
              <a:lumMod val="75000"/>
            </a:schemeClr>
          </a:solidFill>
          <a:ln>
            <a:solidFill>
              <a:schemeClr val="accent1"/>
            </a:solidFill>
          </a:ln>
        </p:spPr>
        <p:txBody>
          <a:bodyPr wrap="square" rtlCol="0">
            <a:spAutoFit/>
          </a:bodyPr>
          <a:lstStyle/>
          <a:p>
            <a:pPr marL="457200" indent="-457200" algn="just">
              <a:buFont typeface="Arial" panose="020B0604020202020204" pitchFamily="34" charset="0"/>
              <a:buChar char="•"/>
            </a:pPr>
            <a:r>
              <a:rPr lang="en-GB" sz="2800" dirty="0">
                <a:solidFill>
                  <a:schemeClr val="accent3">
                    <a:lumMod val="20000"/>
                    <a:lumOff val="80000"/>
                  </a:schemeClr>
                </a:solidFill>
                <a:cs typeface="Calibri" panose="020F0502020204030204" pitchFamily="34" charset="0"/>
              </a:rPr>
              <a:t>Clear learning outcomes need to be provided for any independent pre-work tasks so students know exactly what they need to focus on</a:t>
            </a:r>
          </a:p>
          <a:p>
            <a:pPr marL="457200" indent="-457200" algn="just">
              <a:buFont typeface="Arial" panose="020B0604020202020204" pitchFamily="34" charset="0"/>
              <a:buChar char="•"/>
            </a:pPr>
            <a:r>
              <a:rPr lang="en-GB" sz="2800" dirty="0">
                <a:solidFill>
                  <a:schemeClr val="accent3">
                    <a:lumMod val="20000"/>
                    <a:lumOff val="80000"/>
                  </a:schemeClr>
                </a:solidFill>
                <a:cs typeface="Calibri" panose="020F0502020204030204" pitchFamily="34" charset="0"/>
              </a:rPr>
              <a:t>An introduction to active learning is needed during induction week so students know what is expected of them and how to optimally engage with learning activities</a:t>
            </a:r>
          </a:p>
          <a:p>
            <a:pPr marL="457200" indent="-457200" algn="just">
              <a:buFont typeface="Arial" panose="020B0604020202020204" pitchFamily="34" charset="0"/>
              <a:buChar char="•"/>
            </a:pPr>
            <a:r>
              <a:rPr lang="en-GB" sz="2800" dirty="0">
                <a:solidFill>
                  <a:schemeClr val="accent3">
                    <a:lumMod val="20000"/>
                    <a:lumOff val="80000"/>
                  </a:schemeClr>
                </a:solidFill>
                <a:cs typeface="Calibri" panose="020F0502020204030204" pitchFamily="34" charset="0"/>
              </a:rPr>
              <a:t>Pre-work tasks such as reading or screencasts need to involve an “active” component to improve student engagement and deepen learning, such as a knowledge self-check through a quiz or discussion on a discussion board</a:t>
            </a:r>
          </a:p>
          <a:p>
            <a:pPr marL="457200" indent="-457200" algn="just">
              <a:buFont typeface="Arial" panose="020B0604020202020204" pitchFamily="34" charset="0"/>
              <a:buChar char="•"/>
            </a:pPr>
            <a:r>
              <a:rPr lang="en-GB" sz="2800" dirty="0">
                <a:solidFill>
                  <a:schemeClr val="accent3">
                    <a:lumMod val="20000"/>
                    <a:lumOff val="80000"/>
                  </a:schemeClr>
                </a:solidFill>
                <a:cs typeface="Calibri" panose="020F0502020204030204" pitchFamily="34" charset="0"/>
              </a:rPr>
              <a:t>Screencasts need to be 15-20mins maximum in length to maximise student attention and focus</a:t>
            </a:r>
          </a:p>
          <a:p>
            <a:pPr marL="457200" indent="-457200" algn="just">
              <a:buFont typeface="Arial" panose="020B0604020202020204" pitchFamily="34" charset="0"/>
              <a:buChar char="•"/>
            </a:pPr>
            <a:r>
              <a:rPr lang="en-GB" sz="2800" dirty="0">
                <a:solidFill>
                  <a:schemeClr val="accent3">
                    <a:lumMod val="20000"/>
                    <a:lumOff val="80000"/>
                  </a:schemeClr>
                </a:solidFill>
                <a:cs typeface="Calibri" panose="020F0502020204030204" pitchFamily="34" charset="0"/>
              </a:rPr>
              <a:t>Slides need to be provided for screencasts as the basis for student notes</a:t>
            </a:r>
          </a:p>
          <a:p>
            <a:pPr marL="457200" indent="-457200" algn="just">
              <a:buFont typeface="Arial" panose="020B0604020202020204" pitchFamily="34" charset="0"/>
              <a:buChar char="•"/>
            </a:pPr>
            <a:r>
              <a:rPr lang="en-GB" sz="2800" dirty="0">
                <a:solidFill>
                  <a:schemeClr val="accent3">
                    <a:lumMod val="20000"/>
                    <a:lumOff val="80000"/>
                  </a:schemeClr>
                </a:solidFill>
                <a:cs typeface="Calibri" panose="020F0502020204030204" pitchFamily="34" charset="0"/>
              </a:rPr>
              <a:t>A range of activities need to be utilised to broaden engagement across all learning styles, preferences and any learning differences</a:t>
            </a:r>
          </a:p>
          <a:p>
            <a:pPr marL="457200" indent="-457200" algn="just">
              <a:buFont typeface="Arial" panose="020B0604020202020204" pitchFamily="34" charset="0"/>
              <a:buChar char="•"/>
            </a:pPr>
            <a:r>
              <a:rPr lang="en-GB" sz="2800" dirty="0">
                <a:solidFill>
                  <a:schemeClr val="accent3">
                    <a:lumMod val="20000"/>
                    <a:lumOff val="80000"/>
                  </a:schemeClr>
                </a:solidFill>
                <a:cs typeface="Calibri" panose="020F0502020204030204" pitchFamily="34" charset="0"/>
              </a:rPr>
              <a:t>Guidance needs to be provided to students regarding how long each task should take</a:t>
            </a:r>
          </a:p>
        </p:txBody>
      </p:sp>
      <p:sp>
        <p:nvSpPr>
          <p:cNvPr id="43" name="Title 12">
            <a:extLst>
              <a:ext uri="{FF2B5EF4-FFF2-40B4-BE49-F238E27FC236}">
                <a16:creationId xmlns:a16="http://schemas.microsoft.com/office/drawing/2014/main" id="{41D1BF6A-685C-480C-B292-F7DFB35B79C7}"/>
              </a:ext>
            </a:extLst>
          </p:cNvPr>
          <p:cNvSpPr txBox="1">
            <a:spLocks/>
          </p:cNvSpPr>
          <p:nvPr/>
        </p:nvSpPr>
        <p:spPr>
          <a:xfrm>
            <a:off x="16356247" y="11331131"/>
            <a:ext cx="14923015" cy="56698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86970" tIns="43485" rIns="86970" bIns="43485" rtlCol="0" anchor="ctr">
            <a:noAutofit/>
          </a:bodyPr>
          <a:lstStyle>
            <a:lvl1pPr algn="l" defTabSz="4319900" rtl="0" eaLnBrk="1" latinLnBrk="0" hangingPunct="1">
              <a:lnSpc>
                <a:spcPct val="90000"/>
              </a:lnSpc>
              <a:spcBef>
                <a:spcPct val="0"/>
              </a:spcBef>
              <a:buNone/>
              <a:defRPr sz="25511" kern="1200" spc="-472" baseline="0">
                <a:solidFill>
                  <a:srgbClr val="FFFFF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accent3">
                    <a:lumMod val="20000"/>
                    <a:lumOff val="80000"/>
                  </a:schemeClr>
                </a:solidFill>
              </a:rPr>
              <a:t>Key  themes:  Student  perceptions of  classroom-based active  learning  activities</a:t>
            </a:r>
          </a:p>
        </p:txBody>
      </p:sp>
      <p:sp>
        <p:nvSpPr>
          <p:cNvPr id="44" name="Speech Bubble: Rectangle with Corners Rounded 43">
            <a:extLst>
              <a:ext uri="{FF2B5EF4-FFF2-40B4-BE49-F238E27FC236}">
                <a16:creationId xmlns:a16="http://schemas.microsoft.com/office/drawing/2014/main" id="{1F6D0D59-E50E-47D2-B30B-5A7978FE9A75}"/>
              </a:ext>
            </a:extLst>
          </p:cNvPr>
          <p:cNvSpPr/>
          <p:nvPr/>
        </p:nvSpPr>
        <p:spPr>
          <a:xfrm>
            <a:off x="16731684" y="13594906"/>
            <a:ext cx="6889499" cy="128247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Seminars where we are discussing a topic with the lecturer they really help, but if you are left to your own devices and don’t really do a discussion or anything and you just leave when you have the answers, they don’t really help</a:t>
            </a:r>
          </a:p>
        </p:txBody>
      </p:sp>
      <p:sp>
        <p:nvSpPr>
          <p:cNvPr id="46" name="Speech Bubble: Rectangle with Corners Rounded 45">
            <a:extLst>
              <a:ext uri="{FF2B5EF4-FFF2-40B4-BE49-F238E27FC236}">
                <a16:creationId xmlns:a16="http://schemas.microsoft.com/office/drawing/2014/main" id="{4AA98A10-56BE-4256-859F-3FB67B52D295}"/>
              </a:ext>
            </a:extLst>
          </p:cNvPr>
          <p:cNvSpPr/>
          <p:nvPr/>
        </p:nvSpPr>
        <p:spPr>
          <a:xfrm>
            <a:off x="16731684" y="15695058"/>
            <a:ext cx="6889499" cy="121515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 think a lot of people will tell you that they do not get anything from the lectures. They will go in and it is more for attendance. You go in swipe, sit down, listen and walk out</a:t>
            </a:r>
          </a:p>
        </p:txBody>
      </p:sp>
      <p:sp>
        <p:nvSpPr>
          <p:cNvPr id="49" name="Speech Bubble: Rectangle with Corners Rounded 48">
            <a:extLst>
              <a:ext uri="{FF2B5EF4-FFF2-40B4-BE49-F238E27FC236}">
                <a16:creationId xmlns:a16="http://schemas.microsoft.com/office/drawing/2014/main" id="{338501E1-E468-4FCB-A9C2-16BD5182F6E3}"/>
              </a:ext>
            </a:extLst>
          </p:cNvPr>
          <p:cNvSpPr/>
          <p:nvPr/>
        </p:nvSpPr>
        <p:spPr>
          <a:xfrm>
            <a:off x="16780956" y="17950796"/>
            <a:ext cx="6889498" cy="109675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If I have been tested on something I tend to remember it better. So I think these </a:t>
            </a:r>
            <a:r>
              <a:rPr lang="en-GB" sz="2000" dirty="0" err="1"/>
              <a:t>Kahoots</a:t>
            </a:r>
            <a:r>
              <a:rPr lang="en-GB" sz="2000" dirty="0"/>
              <a:t> in sessions really helped me to remember things better</a:t>
            </a:r>
          </a:p>
        </p:txBody>
      </p:sp>
      <p:sp>
        <p:nvSpPr>
          <p:cNvPr id="50" name="Speech Bubble: Rectangle with Corners Rounded 49">
            <a:extLst>
              <a:ext uri="{FF2B5EF4-FFF2-40B4-BE49-F238E27FC236}">
                <a16:creationId xmlns:a16="http://schemas.microsoft.com/office/drawing/2014/main" id="{93309E91-ED0B-45AF-9A31-40E477137864}"/>
              </a:ext>
            </a:extLst>
          </p:cNvPr>
          <p:cNvSpPr/>
          <p:nvPr/>
        </p:nvSpPr>
        <p:spPr>
          <a:xfrm>
            <a:off x="16503091" y="19841855"/>
            <a:ext cx="6889497" cy="109675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 have the opportunity to apply what you have learnt because you can memorise everything all day long but if you can’t apply it you are not going to get anywhere</a:t>
            </a:r>
          </a:p>
        </p:txBody>
      </p:sp>
      <p:sp>
        <p:nvSpPr>
          <p:cNvPr id="51" name="Speech Bubble: Rectangle with Corners Rounded 50">
            <a:extLst>
              <a:ext uri="{FF2B5EF4-FFF2-40B4-BE49-F238E27FC236}">
                <a16:creationId xmlns:a16="http://schemas.microsoft.com/office/drawing/2014/main" id="{FBD19D94-EBDF-456A-9244-086415655920}"/>
              </a:ext>
            </a:extLst>
          </p:cNvPr>
          <p:cNvSpPr/>
          <p:nvPr/>
        </p:nvSpPr>
        <p:spPr>
          <a:xfrm>
            <a:off x="16438398" y="21749100"/>
            <a:ext cx="6937988" cy="109675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It helps the tutor to know if students understand the content or not because if you see a lot of students wrongly answer</a:t>
            </a:r>
          </a:p>
        </p:txBody>
      </p:sp>
      <p:sp>
        <p:nvSpPr>
          <p:cNvPr id="52" name="Speech Bubble: Rectangle with Corners Rounded 51">
            <a:extLst>
              <a:ext uri="{FF2B5EF4-FFF2-40B4-BE49-F238E27FC236}">
                <a16:creationId xmlns:a16="http://schemas.microsoft.com/office/drawing/2014/main" id="{FB7282AB-3C44-49E6-8111-EE1D719F19F8}"/>
              </a:ext>
            </a:extLst>
          </p:cNvPr>
          <p:cNvSpPr/>
          <p:nvPr/>
        </p:nvSpPr>
        <p:spPr>
          <a:xfrm>
            <a:off x="16503091" y="23870254"/>
            <a:ext cx="7056573" cy="109675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questions in seminars were similar to the questions….. In the exam, especially the seminars about the OSCEs… they were very useful in preparing for the exam</a:t>
            </a:r>
          </a:p>
        </p:txBody>
      </p:sp>
      <p:sp>
        <p:nvSpPr>
          <p:cNvPr id="53" name="Speech Bubble: Rectangle with Corners Rounded 52">
            <a:extLst>
              <a:ext uri="{FF2B5EF4-FFF2-40B4-BE49-F238E27FC236}">
                <a16:creationId xmlns:a16="http://schemas.microsoft.com/office/drawing/2014/main" id="{E898D8CD-BF2C-4DDF-895F-EF2F5526019C}"/>
              </a:ext>
            </a:extLst>
          </p:cNvPr>
          <p:cNvSpPr/>
          <p:nvPr/>
        </p:nvSpPr>
        <p:spPr>
          <a:xfrm>
            <a:off x="16519294" y="26038790"/>
            <a:ext cx="6889497" cy="109675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…..they put up a Kahoot quiz it gets everyone involved and it encourages you to make sure you know the content because you want to take part in the quiz and get a good mark</a:t>
            </a:r>
          </a:p>
        </p:txBody>
      </p:sp>
      <p:sp>
        <p:nvSpPr>
          <p:cNvPr id="54" name="Speech Bubble: Rectangle with Corners Rounded 53">
            <a:extLst>
              <a:ext uri="{FF2B5EF4-FFF2-40B4-BE49-F238E27FC236}">
                <a16:creationId xmlns:a16="http://schemas.microsoft.com/office/drawing/2014/main" id="{8D7E1D28-6F74-4126-A18B-80EAEB65FB6A}"/>
              </a:ext>
            </a:extLst>
          </p:cNvPr>
          <p:cNvSpPr/>
          <p:nvPr/>
        </p:nvSpPr>
        <p:spPr>
          <a:xfrm>
            <a:off x="24215870" y="13549097"/>
            <a:ext cx="6889499" cy="128247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Learning this way was also beneficial for when we leave uni. So, I can imagine myself as one of those patients. When I was reading from textbooks and learning theory I never really felt like was able to apply my knowledge.</a:t>
            </a:r>
          </a:p>
        </p:txBody>
      </p:sp>
      <p:sp>
        <p:nvSpPr>
          <p:cNvPr id="55" name="Speech Bubble: Rectangle with Corners Rounded 54">
            <a:extLst>
              <a:ext uri="{FF2B5EF4-FFF2-40B4-BE49-F238E27FC236}">
                <a16:creationId xmlns:a16="http://schemas.microsoft.com/office/drawing/2014/main" id="{53202E23-FF65-42AB-A0D4-0165945372FF}"/>
              </a:ext>
            </a:extLst>
          </p:cNvPr>
          <p:cNvSpPr/>
          <p:nvPr/>
        </p:nvSpPr>
        <p:spPr>
          <a:xfrm>
            <a:off x="24837891" y="15859939"/>
            <a:ext cx="6081385" cy="128247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We learnt how to improve our teamwork and communication skills because we teach the class and the quiet ones get to talk</a:t>
            </a:r>
          </a:p>
        </p:txBody>
      </p:sp>
      <p:sp>
        <p:nvSpPr>
          <p:cNvPr id="56" name="Speech Bubble: Rectangle with Corners Rounded 55">
            <a:extLst>
              <a:ext uri="{FF2B5EF4-FFF2-40B4-BE49-F238E27FC236}">
                <a16:creationId xmlns:a16="http://schemas.microsoft.com/office/drawing/2014/main" id="{19AF88DC-E15E-45F9-AC8A-16E1B9BEFD1B}"/>
              </a:ext>
            </a:extLst>
          </p:cNvPr>
          <p:cNvSpPr/>
          <p:nvPr/>
        </p:nvSpPr>
        <p:spPr>
          <a:xfrm>
            <a:off x="24578493" y="20183321"/>
            <a:ext cx="6231444" cy="109675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Some people don’t find this method beneficial as they don’t get all the answers written down and they do not understand what was going on</a:t>
            </a:r>
          </a:p>
        </p:txBody>
      </p:sp>
      <p:sp>
        <p:nvSpPr>
          <p:cNvPr id="57" name="Speech Bubble: Rectangle with Corners Rounded 56">
            <a:extLst>
              <a:ext uri="{FF2B5EF4-FFF2-40B4-BE49-F238E27FC236}">
                <a16:creationId xmlns:a16="http://schemas.microsoft.com/office/drawing/2014/main" id="{844BBD6F-78CE-4785-BA20-D4056FADFE3C}"/>
              </a:ext>
            </a:extLst>
          </p:cNvPr>
          <p:cNvSpPr/>
          <p:nvPr/>
        </p:nvSpPr>
        <p:spPr>
          <a:xfrm>
            <a:off x="24513426" y="23853991"/>
            <a:ext cx="6405850" cy="13160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If after doing all the pre-work….you still don’t understand the topic then you come into the workshop and you still don’t have a clue what you are talking about then it’s not that useful</a:t>
            </a:r>
          </a:p>
        </p:txBody>
      </p:sp>
      <p:sp>
        <p:nvSpPr>
          <p:cNvPr id="58" name="Speech Bubble: Rectangle with Corners Rounded 57">
            <a:extLst>
              <a:ext uri="{FF2B5EF4-FFF2-40B4-BE49-F238E27FC236}">
                <a16:creationId xmlns:a16="http://schemas.microsoft.com/office/drawing/2014/main" id="{4E198732-D264-4C4E-8A3C-689A7EF00E3D}"/>
              </a:ext>
            </a:extLst>
          </p:cNvPr>
          <p:cNvSpPr/>
          <p:nvPr/>
        </p:nvSpPr>
        <p:spPr>
          <a:xfrm>
            <a:off x="24578493" y="22489336"/>
            <a:ext cx="6231444" cy="86204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It makes sure you are targeting all the different people, because everyone learns differently</a:t>
            </a:r>
          </a:p>
        </p:txBody>
      </p:sp>
      <p:sp>
        <p:nvSpPr>
          <p:cNvPr id="59" name="Title 12">
            <a:extLst>
              <a:ext uri="{FF2B5EF4-FFF2-40B4-BE49-F238E27FC236}">
                <a16:creationId xmlns:a16="http://schemas.microsoft.com/office/drawing/2014/main" id="{3934636E-2B45-4482-9880-A560C97E68BA}"/>
              </a:ext>
            </a:extLst>
          </p:cNvPr>
          <p:cNvSpPr txBox="1">
            <a:spLocks/>
          </p:cNvSpPr>
          <p:nvPr/>
        </p:nvSpPr>
        <p:spPr>
          <a:xfrm>
            <a:off x="33061420" y="3975006"/>
            <a:ext cx="9642527" cy="46895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vert="horz" lIns="86970" tIns="43485" rIns="86970" bIns="43485" rtlCol="0" anchor="ctr">
            <a:noAutofit/>
          </a:bodyPr>
          <a:lstStyle>
            <a:lvl1pPr algn="l" defTabSz="4319900" rtl="0" eaLnBrk="1" latinLnBrk="0" hangingPunct="1">
              <a:lnSpc>
                <a:spcPct val="90000"/>
              </a:lnSpc>
              <a:spcBef>
                <a:spcPct val="0"/>
              </a:spcBef>
              <a:buNone/>
              <a:defRPr sz="25511" kern="1200" spc="-472" baseline="0">
                <a:solidFill>
                  <a:srgbClr val="FFFFF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000" b="1" dirty="0">
              <a:solidFill>
                <a:schemeClr val="accent3">
                  <a:lumMod val="20000"/>
                  <a:lumOff val="80000"/>
                </a:schemeClr>
              </a:solidFill>
            </a:endParaRPr>
          </a:p>
          <a:p>
            <a:pPr algn="ctr"/>
            <a:r>
              <a:rPr lang="en-US" sz="4000" b="1" dirty="0">
                <a:solidFill>
                  <a:schemeClr val="accent3">
                    <a:lumMod val="20000"/>
                    <a:lumOff val="80000"/>
                  </a:schemeClr>
                </a:solidFill>
              </a:rPr>
              <a:t>Active learning strategies</a:t>
            </a:r>
          </a:p>
          <a:p>
            <a:pPr algn="ctr"/>
            <a:endParaRPr lang="en-US" sz="4000" b="1" dirty="0">
              <a:solidFill>
                <a:schemeClr val="accent3">
                  <a:lumMod val="20000"/>
                  <a:lumOff val="80000"/>
                </a:schemeClr>
              </a:solidFill>
            </a:endParaRPr>
          </a:p>
        </p:txBody>
      </p:sp>
      <p:sp>
        <p:nvSpPr>
          <p:cNvPr id="60" name="Text Box 189">
            <a:extLst>
              <a:ext uri="{FF2B5EF4-FFF2-40B4-BE49-F238E27FC236}">
                <a16:creationId xmlns:a16="http://schemas.microsoft.com/office/drawing/2014/main" id="{7AF4B238-70E9-434D-934E-A605A422E7E0}"/>
              </a:ext>
            </a:extLst>
          </p:cNvPr>
          <p:cNvSpPr txBox="1">
            <a:spLocks noChangeArrowheads="1"/>
          </p:cNvSpPr>
          <p:nvPr/>
        </p:nvSpPr>
        <p:spPr bwMode="auto">
          <a:xfrm>
            <a:off x="33061419" y="4441030"/>
            <a:ext cx="9642528" cy="14324333"/>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GB" sz="4400" b="1" dirty="0">
                <a:latin typeface="Corbel" panose="020B0503020204020204" pitchFamily="34" charset="0"/>
                <a:cs typeface="Calibri" panose="020F0502020204030204" pitchFamily="34" charset="0"/>
              </a:rPr>
              <a:t>Example pre-session activities</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Screencasts with embedded quizzes</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YouTube videos</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Focussed review of journal paper</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Case studies</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Interaction with Apps and social media</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Review of news articles and posting thoughts on </a:t>
            </a:r>
            <a:r>
              <a:rPr lang="en-GB" sz="4400" dirty="0" err="1">
                <a:latin typeface="Corbel" panose="020B0503020204020204" pitchFamily="34" charset="0"/>
                <a:cs typeface="Calibri" panose="020F0502020204030204" pitchFamily="34" charset="0"/>
              </a:rPr>
              <a:t>Padlets</a:t>
            </a:r>
            <a:endParaRPr lang="en-GB" sz="4400" dirty="0">
              <a:latin typeface="Corbel" panose="020B0503020204020204" pitchFamily="34" charset="0"/>
              <a:cs typeface="Calibri" panose="020F0502020204030204" pitchFamily="34" charset="0"/>
            </a:endParaRP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Discussions on discussion boards</a:t>
            </a:r>
          </a:p>
          <a:p>
            <a:pPr algn="just"/>
            <a:endParaRPr lang="en-GB" sz="4400" dirty="0">
              <a:latin typeface="Corbel" panose="020B0503020204020204" pitchFamily="34" charset="0"/>
              <a:cs typeface="Calibri" panose="020F0502020204030204" pitchFamily="34" charset="0"/>
            </a:endParaRPr>
          </a:p>
          <a:p>
            <a:pPr algn="just"/>
            <a:r>
              <a:rPr lang="en-GB" sz="4400" b="1" dirty="0">
                <a:latin typeface="Corbel" panose="020B0503020204020204" pitchFamily="34" charset="0"/>
                <a:cs typeface="Calibri" panose="020F0502020204030204" pitchFamily="34" charset="0"/>
              </a:rPr>
              <a:t>Example classroom-based activities</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Debates/discussions</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Quizzes utilising Kahoot</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Polls, </a:t>
            </a:r>
            <a:r>
              <a:rPr lang="en-GB" sz="4400" dirty="0" err="1">
                <a:latin typeface="Corbel" panose="020B0503020204020204" pitchFamily="34" charset="0"/>
                <a:cs typeface="Calibri" panose="020F0502020204030204" pitchFamily="34" charset="0"/>
              </a:rPr>
              <a:t>wordclouds</a:t>
            </a:r>
            <a:r>
              <a:rPr lang="en-GB" sz="4400" dirty="0">
                <a:latin typeface="Corbel" panose="020B0503020204020204" pitchFamily="34" charset="0"/>
                <a:cs typeface="Calibri" panose="020F0502020204030204" pitchFamily="34" charset="0"/>
              </a:rPr>
              <a:t> with </a:t>
            </a:r>
            <a:r>
              <a:rPr lang="en-GB" sz="4400" dirty="0" err="1">
                <a:latin typeface="Corbel" panose="020B0503020204020204" pitchFamily="34" charset="0"/>
                <a:cs typeface="Calibri" panose="020F0502020204030204" pitchFamily="34" charset="0"/>
              </a:rPr>
              <a:t>Mentimeter</a:t>
            </a:r>
            <a:endParaRPr lang="en-GB" sz="4400" dirty="0">
              <a:latin typeface="Corbel" panose="020B0503020204020204" pitchFamily="34" charset="0"/>
              <a:cs typeface="Calibri" panose="020F0502020204030204" pitchFamily="34" charset="0"/>
            </a:endParaRP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Case studies</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Problem Based Learning</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Peer teaching</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Demonstrations</a:t>
            </a:r>
          </a:p>
          <a:p>
            <a:pPr marL="571500" indent="-571500" algn="just">
              <a:buFont typeface="Arial" panose="020B0604020202020204" pitchFamily="34" charset="0"/>
              <a:buChar char="•"/>
            </a:pPr>
            <a:r>
              <a:rPr lang="en-GB" sz="4400" dirty="0">
                <a:latin typeface="Corbel" panose="020B0503020204020204" pitchFamily="34" charset="0"/>
                <a:cs typeface="Calibri" panose="020F0502020204030204" pitchFamily="34" charset="0"/>
              </a:rPr>
              <a:t>Role plays</a:t>
            </a:r>
          </a:p>
        </p:txBody>
      </p:sp>
      <p:sp>
        <p:nvSpPr>
          <p:cNvPr id="2" name="TextBox 1">
            <a:extLst>
              <a:ext uri="{FF2B5EF4-FFF2-40B4-BE49-F238E27FC236}">
                <a16:creationId xmlns:a16="http://schemas.microsoft.com/office/drawing/2014/main" id="{6F17F878-C2F3-4AF9-A056-16F28008DA5E}"/>
              </a:ext>
            </a:extLst>
          </p:cNvPr>
          <p:cNvSpPr txBox="1"/>
          <p:nvPr/>
        </p:nvSpPr>
        <p:spPr>
          <a:xfrm>
            <a:off x="35736810" y="31386502"/>
            <a:ext cx="6737742" cy="584775"/>
          </a:xfrm>
          <a:prstGeom prst="rect">
            <a:avLst/>
          </a:prstGeom>
          <a:solidFill>
            <a:schemeClr val="accent3"/>
          </a:solidFill>
        </p:spPr>
        <p:txBody>
          <a:bodyPr wrap="none" rtlCol="0">
            <a:spAutoFit/>
          </a:bodyPr>
          <a:lstStyle/>
          <a:p>
            <a:r>
              <a:rPr lang="en-GB" sz="3200" b="1" dirty="0"/>
              <a:t>Academic Innovation Project 2019/20</a:t>
            </a:r>
          </a:p>
        </p:txBody>
      </p:sp>
      <p:pic>
        <p:nvPicPr>
          <p:cNvPr id="3" name="Voiceover">
            <a:hlinkClick r:id="" action="ppaction://media"/>
            <a:extLst>
              <a:ext uri="{FF2B5EF4-FFF2-40B4-BE49-F238E27FC236}">
                <a16:creationId xmlns:a16="http://schemas.microsoft.com/office/drawing/2014/main" id="{FE5EEE14-1BDA-408D-8EC7-4BC1D86B3A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070164" y="702717"/>
            <a:ext cx="1944000" cy="1944000"/>
          </a:xfrm>
          <a:prstGeom prst="rect">
            <a:avLst/>
          </a:prstGeom>
          <a:solidFill>
            <a:srgbClr val="C00000"/>
          </a:solidFill>
        </p:spPr>
      </p:pic>
    </p:spTree>
    <p:extLst>
      <p:ext uri="{BB962C8B-B14F-4D97-AF65-F5344CB8AC3E}">
        <p14:creationId xmlns:p14="http://schemas.microsoft.com/office/powerpoint/2010/main" val="289947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C64F64566E3E4BB907DE872B97118E" ma:contentTypeVersion="33" ma:contentTypeDescription="Create a new document." ma:contentTypeScope="" ma:versionID="67bc32053281eb3eaef746d84e32e779">
  <xsd:schema xmlns:xsd="http://www.w3.org/2001/XMLSchema" xmlns:xs="http://www.w3.org/2001/XMLSchema" xmlns:p="http://schemas.microsoft.com/office/2006/metadata/properties" xmlns:ns3="f9083331-34ee-4057-8187-44ecd02bf59f" xmlns:ns4="430b9475-3028-4537-9631-188ac4000875" targetNamespace="http://schemas.microsoft.com/office/2006/metadata/properties" ma:root="true" ma:fieldsID="f78023a4e136b33d71997fea2e08d98b" ns3:_="" ns4:_="">
    <xsd:import namespace="f9083331-34ee-4057-8187-44ecd02bf59f"/>
    <xsd:import namespace="430b9475-3028-4537-9631-188ac400087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Leaders" minOccurs="0"/>
                <xsd:element ref="ns3:Members" minOccurs="0"/>
                <xsd:element ref="ns3:Member_Groups" minOccurs="0"/>
                <xsd:element ref="ns3:Distribution_Groups" minOccurs="0"/>
                <xsd:element ref="ns3:LMS_Mappings" minOccurs="0"/>
                <xsd:element ref="ns3:Invited_Leaders" minOccurs="0"/>
                <xsd:element ref="ns3:Invited_Members" minOccurs="0"/>
                <xsd:element ref="ns3:Self_Registration_Enabled" minOccurs="0"/>
                <xsd:element ref="ns3:Has_Leaders_Only_SectionGroup" minOccurs="0"/>
                <xsd:element ref="ns3:Is_Collaboration_Space_Locked" minOccurs="0"/>
                <xsd:element ref="ns3:IsNotebookLocked"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83331-34ee-4057-8187-44ecd02bf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Leaders" ma:index="25"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6"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7"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Leaders" ma:index="30" nillable="true" ma:displayName="Invited Leaders" ma:internalName="Invited_Leaders">
      <xsd:simpleType>
        <xsd:restriction base="dms:Note">
          <xsd:maxLength value="255"/>
        </xsd:restriction>
      </xsd:simpleType>
    </xsd:element>
    <xsd:element name="Invited_Members" ma:index="31" nillable="true" ma:displayName="Invited Members" ma:internalName="Invited_Member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Leaders_Only_SectionGroup" ma:index="33" nillable="true" ma:displayName="Has Leaders Only SectionGroup" ma:internalName="Has_Leaders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ediaServiceAutoTags" ma:index="36" nillable="true" ma:displayName="Tags" ma:internalName="MediaServiceAutoTags" ma:readOnly="true">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OCR" ma:index="39"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0b9475-3028-4537-9631-188ac40008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Version xmlns="f9083331-34ee-4057-8187-44ecd02bf59f" xsi:nil="true"/>
    <TeamsChannelId xmlns="f9083331-34ee-4057-8187-44ecd02bf59f" xsi:nil="true"/>
    <Invited_Leaders xmlns="f9083331-34ee-4057-8187-44ecd02bf59f" xsi:nil="true"/>
    <IsNotebookLocked xmlns="f9083331-34ee-4057-8187-44ecd02bf59f" xsi:nil="true"/>
    <DefaultSectionNames xmlns="f9083331-34ee-4057-8187-44ecd02bf59f" xsi:nil="true"/>
    <Invited_Members xmlns="f9083331-34ee-4057-8187-44ecd02bf59f" xsi:nil="true"/>
    <FolderType xmlns="f9083331-34ee-4057-8187-44ecd02bf59f" xsi:nil="true"/>
    <CultureName xmlns="f9083331-34ee-4057-8187-44ecd02bf59f" xsi:nil="true"/>
    <LMS_Mappings xmlns="f9083331-34ee-4057-8187-44ecd02bf59f" xsi:nil="true"/>
    <Is_Collaboration_Space_Locked xmlns="f9083331-34ee-4057-8187-44ecd02bf59f" xsi:nil="true"/>
    <Math_Settings xmlns="f9083331-34ee-4057-8187-44ecd02bf59f" xsi:nil="true"/>
    <Templates xmlns="f9083331-34ee-4057-8187-44ecd02bf59f" xsi:nil="true"/>
    <Self_Registration_Enabled xmlns="f9083331-34ee-4057-8187-44ecd02bf59f" xsi:nil="true"/>
    <Has_Leaders_Only_SectionGroup xmlns="f9083331-34ee-4057-8187-44ecd02bf59f" xsi:nil="true"/>
    <Member_Groups xmlns="f9083331-34ee-4057-8187-44ecd02bf59f">
      <UserInfo>
        <DisplayName/>
        <AccountId xsi:nil="true"/>
        <AccountType/>
      </UserInfo>
    </Member_Groups>
    <NotebookType xmlns="f9083331-34ee-4057-8187-44ecd02bf59f" xsi:nil="true"/>
    <Leaders xmlns="f9083331-34ee-4057-8187-44ecd02bf59f">
      <UserInfo>
        <DisplayName/>
        <AccountId xsi:nil="true"/>
        <AccountType/>
      </UserInfo>
    </Leaders>
    <Members xmlns="f9083331-34ee-4057-8187-44ecd02bf59f">
      <UserInfo>
        <DisplayName/>
        <AccountId xsi:nil="true"/>
        <AccountType/>
      </UserInfo>
    </Members>
    <Owner xmlns="f9083331-34ee-4057-8187-44ecd02bf59f">
      <UserInfo>
        <DisplayName/>
        <AccountId xsi:nil="true"/>
        <AccountType/>
      </UserInfo>
    </Owner>
    <Distribution_Groups xmlns="f9083331-34ee-4057-8187-44ecd02bf59f" xsi:nil="true"/>
  </documentManagement>
</p:properties>
</file>

<file path=customXml/itemProps1.xml><?xml version="1.0" encoding="utf-8"?>
<ds:datastoreItem xmlns:ds="http://schemas.openxmlformats.org/officeDocument/2006/customXml" ds:itemID="{CC2E313B-4E68-4298-BE37-4570BADA862A}">
  <ds:schemaRefs>
    <ds:schemaRef ds:uri="http://schemas.microsoft.com/sharepoint/v3/contenttype/forms"/>
  </ds:schemaRefs>
</ds:datastoreItem>
</file>

<file path=customXml/itemProps2.xml><?xml version="1.0" encoding="utf-8"?>
<ds:datastoreItem xmlns:ds="http://schemas.openxmlformats.org/officeDocument/2006/customXml" ds:itemID="{7ED8BF86-0BAA-4465-8C91-B33BB0B29D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83331-34ee-4057-8187-44ecd02bf59f"/>
    <ds:schemaRef ds:uri="430b9475-3028-4537-9631-188ac40008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A9DA59-4C24-4531-B42A-C86B591F5AD3}">
  <ds:schemaRefs>
    <ds:schemaRef ds:uri="http://purl.org/dc/elements/1.1/"/>
    <ds:schemaRef ds:uri="http://purl.org/dc/terms/"/>
    <ds:schemaRef ds:uri="http://schemas.openxmlformats.org/package/2006/metadata/core-properties"/>
    <ds:schemaRef ds:uri="f9083331-34ee-4057-8187-44ecd02bf59f"/>
    <ds:schemaRef ds:uri="430b9475-3028-4537-9631-188ac4000875"/>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TM03457475[[fn=Frame]]</Template>
  <TotalTime>339</TotalTime>
  <Words>1922</Words>
  <Application>Microsoft Office PowerPoint</Application>
  <PresentationFormat>Custom</PresentationFormat>
  <Paragraphs>146</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Tw Cen MT</vt:lpstr>
      <vt:lpstr>Wingdings 2</vt:lpstr>
      <vt:lpstr>Frame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Ward</dc:creator>
  <cp:lastModifiedBy>Nila Patel</cp:lastModifiedBy>
  <cp:revision>26</cp:revision>
  <dcterms:created xsi:type="dcterms:W3CDTF">2021-01-11T14:15:37Z</dcterms:created>
  <dcterms:modified xsi:type="dcterms:W3CDTF">2021-01-27T10:34:10Z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0x010100EFC64F64566E3E4BB907DE872B97118E</vt:lpwstr>
  </property>
</Properties>
</file>