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a Patel" userId="2661acff-4885-465c-af48-85bc41472d6b" providerId="ADAL" clId="{D14D0A2B-540A-4D24-AC1C-D1C8C27BF126}"/>
    <pc:docChg chg="modSld">
      <pc:chgData name="Nila Patel" userId="2661acff-4885-465c-af48-85bc41472d6b" providerId="ADAL" clId="{D14D0A2B-540A-4D24-AC1C-D1C8C27BF126}" dt="2021-01-27T10:31:51.354" v="1" actId="207"/>
      <pc:docMkLst>
        <pc:docMk/>
      </pc:docMkLst>
      <pc:sldChg chg="modSp">
        <pc:chgData name="Nila Patel" userId="2661acff-4885-465c-af48-85bc41472d6b" providerId="ADAL" clId="{D14D0A2B-540A-4D24-AC1C-D1C8C27BF126}" dt="2021-01-27T10:31:51.354" v="1" actId="207"/>
        <pc:sldMkLst>
          <pc:docMk/>
          <pc:sldMk cId="3074992524" sldId="268"/>
        </pc:sldMkLst>
        <pc:picChg chg="mod">
          <ac:chgData name="Nila Patel" userId="2661acff-4885-465c-af48-85bc41472d6b" providerId="ADAL" clId="{D14D0A2B-540A-4D24-AC1C-D1C8C27BF126}" dt="2021-01-27T10:31:51.354" v="1" actId="207"/>
          <ac:picMkLst>
            <pc:docMk/>
            <pc:sldMk cId="3074992524" sldId="268"/>
            <ac:picMk id="60" creationId="{02384972-A01B-4B7C-9977-F34D92AB53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EB47-1E26-429B-BD39-5ED8EFF1E72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6F30-9AEA-4FE9-9184-962B3ECB9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7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3A03-4589-4ECF-A994-76A496844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inion Pro" panose="02040503050201020203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ABDCF-547B-4A00-8C30-BE96ABE07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CB57-6DEB-49AF-9C3A-2C1DD7A8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851B-40ED-4051-B620-79C923F60F60}" type="datetime1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5A53-01E5-4367-A897-6CFE558C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35ABA-CBB1-408C-A082-53DCF413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4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46C4-0003-481B-883B-335A71A2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F870F-B036-479B-B4E9-AFDE6D467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882E-49A6-4090-8C13-A7D47376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10D-CE8C-4109-9AD4-D9AF753FD74C}" type="datetime1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E187-0E63-4129-B1D3-A894B8B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0784-401F-473F-9F47-6F8BBECF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8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A1AF3-D607-47CA-A8BE-39ED83DA6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3FD8F-B3A2-4ECD-A9E7-8FDB09E08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DD80-9E83-4227-B57D-3FF33E7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DBAB-71B3-4B1E-9E86-A187DD6444AC}" type="datetime1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65E0B-DE67-4541-A33A-4C1FA73A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1DE1-5B24-4F21-848E-AD1971CF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1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B09A-629F-4B05-B374-200264DA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77"/>
            <a:ext cx="12192000" cy="840222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  <a:latin typeface="Minion Pro" panose="02040503050201020203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F7C1-1BF5-4D4C-B869-1A770AFB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nion Pro" panose="02040503050201020203"/>
              </a:defRPr>
            </a:lvl1pPr>
            <a:lvl2pPr>
              <a:defRPr>
                <a:latin typeface="Minion Pro" panose="02040503050201020203"/>
              </a:defRPr>
            </a:lvl2pPr>
            <a:lvl3pPr>
              <a:defRPr>
                <a:latin typeface="Minion Pro" panose="02040503050201020203"/>
              </a:defRPr>
            </a:lvl3pPr>
            <a:lvl4pPr>
              <a:defRPr>
                <a:latin typeface="Minion Pro" panose="02040503050201020203"/>
              </a:defRPr>
            </a:lvl4pPr>
            <a:lvl5pPr>
              <a:defRPr>
                <a:latin typeface="Minion Pro" panose="02040503050201020203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0B15A-1335-4C81-9DE1-B78E5135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760-9DA8-4CD9-A6E5-ACC1FF0C4A5C}" type="datetime1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24F03-EF2F-4AE9-A387-87F8B977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0182-C79E-424B-B74A-D57D4B66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B11B-27B7-4D70-94B1-21AC563F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5298D-0C95-494A-88BD-A9DA2993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7BBE-47F5-4F82-B714-361BB132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B6C2-40FC-4E28-9409-9C04EE529A9F}" type="datetime1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4A3F-CBC3-4328-8AD6-2AE7B5D6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D369B-6F5F-40D0-9D32-3899A94C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FBA6-3691-4A64-8E6B-70FE4E06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713AB-16C5-4F16-BC6C-149F46A20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E1582-D8A7-4EAD-98F3-6CAD918D2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6C640-0282-4602-A63B-2F2E053A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7CB-4DEB-4A24-9C23-07BE1A39170A}" type="datetime1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3F073-CADD-46D9-AD90-794236C2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668A2-1430-480A-9A14-D1CD7DA1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FC86-7F0A-496A-98F2-41CB8290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BEA8-CD92-4CDA-90BC-53886A2F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38E7B-1089-40AC-B2E0-A963FE69D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D6BFA-700F-4000-8885-66C153294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5CF53-2A96-402E-AA01-6C7EA06B5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1AF8D-C2F5-428F-AB69-0961220D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F9-23A3-4387-8751-544F39A4D308}" type="datetime1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05DC6-EFFF-4740-936B-7D4B60D1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0BC92-7039-446E-8DD8-16D07965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1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49B6-5603-4292-AFCE-1EF3259D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nion Pro" panose="02040503050201020203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E422A-75A3-49EA-BE44-046FA132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2E3-ED28-4D52-9650-95439845FC8E}" type="datetime1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E7D24-0920-4BAE-B842-71D5F1AF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B9D5B-4CAA-4623-BFCE-F5DB7CED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1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BA5AB-9DE9-417F-86CA-27F545B4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7B1E-E992-420A-AFE9-D0D952388218}" type="datetime1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BA476-B92D-43AF-B5F4-2AA55584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16508-3631-4291-84F5-EB5AB295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6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F218-FCE2-4CF9-BC9D-A79B321D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F5D0-3D5C-4469-8A07-8AF0D749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22C49-DBC3-4937-AF9B-0E18B39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40095-3B01-4313-B8EF-DA0DB99A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A4D7-6E00-4D67-B2BE-6C32EBFF2D0A}" type="datetime1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893CA-3EBD-4D43-8108-D04A62BB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0A9CC-8A84-49BC-A123-26BCAAA1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59CC-AEC7-4B91-BE36-48DD4B92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C1BF8-B984-4B5F-AFE4-B66F4863F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32C72-59F8-4F7F-BF2E-2CDD6B845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2DB93-2110-44B1-A5D1-24B8BB05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336-1074-446F-943C-54995F2CFF2D}" type="datetime1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938ED-88E7-4658-85FD-96A20E2B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6BB0A-C714-4CF8-B2EE-2FF5AA48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E9B1D-42E8-4342-8608-21F2925A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F4C03-00C0-4E0B-BDFD-8B40201C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C1C1-1D99-4356-B366-840617B5E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331A-2F18-4198-9483-A5A0414F8E97}" type="datetime1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7173E-8463-411E-8FBF-946CFB98A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FE884-C38F-4332-90BE-920EDAFD5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DF1A-BB48-410D-A1B9-62A37C926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36E1-91A2-4B20-812D-B675902F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77"/>
            <a:ext cx="12192000" cy="840222"/>
          </a:xfrm>
        </p:spPr>
        <p:txBody>
          <a:bodyPr>
            <a:normAutofit/>
          </a:bodyPr>
          <a:lstStyle/>
          <a:p>
            <a:r>
              <a:rPr lang="en-GB" sz="2800" dirty="0"/>
              <a:t>#</a:t>
            </a:r>
            <a:r>
              <a:rPr lang="en-GB" sz="2800" dirty="0" err="1"/>
              <a:t>DMUFlight</a:t>
            </a:r>
            <a:r>
              <a:rPr lang="en-GB" sz="2800" dirty="0"/>
              <a:t>: Transforming Learning in Aeronautical Engineering Curriculum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7DE7-62F2-460F-AB0A-919FE8AB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F1A-BB48-410D-A1B9-62A37C9265D5}" type="slidenum">
              <a:rPr lang="en-GB" smtClean="0"/>
              <a:t>1</a:t>
            </a:fld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2E8DE92-7BBA-4A88-9AF5-689ABB178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6" y="815119"/>
            <a:ext cx="11083636" cy="587105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200C6FE-5F1E-472C-9CCC-A48D1EE59B4A}"/>
              </a:ext>
            </a:extLst>
          </p:cNvPr>
          <p:cNvSpPr/>
          <p:nvPr/>
        </p:nvSpPr>
        <p:spPr>
          <a:xfrm>
            <a:off x="2219204" y="649506"/>
            <a:ext cx="7316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i="1" dirty="0">
                <a:solidFill>
                  <a:srgbClr val="00B050"/>
                </a:solidFill>
                <a:latin typeface="Minion Pro" panose="02040503050201020203" pitchFamily="18" charset="0"/>
              </a:rPr>
              <a:t>K Kandan, Dr F Farukh and Dr H Rajakaruna</a:t>
            </a:r>
            <a:endParaRPr lang="en-GB" b="1" i="1" dirty="0">
              <a:solidFill>
                <a:srgbClr val="00B050"/>
              </a:solidFill>
              <a:latin typeface="Minion Pro" panose="02040503050201020203" pitchFamily="18" charset="0"/>
            </a:endParaRPr>
          </a:p>
          <a:p>
            <a:pPr algn="ctr"/>
            <a:r>
              <a:rPr lang="en-GB" sz="1600" dirty="0"/>
              <a:t>Institute of Engineering Sciences, School of Engineering and Sustainable Development</a:t>
            </a:r>
            <a:endParaRPr lang="en-GB" sz="1100" b="1" i="1" dirty="0">
              <a:solidFill>
                <a:srgbClr val="00B050"/>
              </a:solidFill>
              <a:latin typeface="Minion Pro" panose="02040503050201020203" pitchFamily="18" charset="0"/>
            </a:endParaRPr>
          </a:p>
          <a:p>
            <a:pPr algn="ctr"/>
            <a:endParaRPr lang="en-GB" b="1" i="1" dirty="0">
              <a:solidFill>
                <a:srgbClr val="00B050"/>
              </a:solidFill>
              <a:latin typeface="Minion Pro" panose="02040503050201020203" pitchFamily="18" charset="0"/>
            </a:endParaRPr>
          </a:p>
        </p:txBody>
      </p:sp>
      <p:pic>
        <p:nvPicPr>
          <p:cNvPr id="6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384972-A01B-4B7C-9977-F34D92AB5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1353800" y="6011318"/>
            <a:ext cx="527594" cy="527594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9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86AAA13810D4D9CEDD2BE0A620FCF" ma:contentTypeVersion="13" ma:contentTypeDescription="Create a new document." ma:contentTypeScope="" ma:versionID="ec94a7caf24e5f73717112be76b48434">
  <xsd:schema xmlns:xsd="http://www.w3.org/2001/XMLSchema" xmlns:xs="http://www.w3.org/2001/XMLSchema" xmlns:p="http://schemas.microsoft.com/office/2006/metadata/properties" xmlns:ns3="3d14bf9c-4045-420f-b59a-5812596e96c6" xmlns:ns4="82895664-1d8b-459a-ac3b-a138797fc74b" targetNamespace="http://schemas.microsoft.com/office/2006/metadata/properties" ma:root="true" ma:fieldsID="10e13cc553d9f0c8ac9481ccbb74740b" ns3:_="" ns4:_="">
    <xsd:import namespace="3d14bf9c-4045-420f-b59a-5812596e96c6"/>
    <xsd:import namespace="82895664-1d8b-459a-ac3b-a138797fc7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4bf9c-4045-420f-b59a-5812596e9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95664-1d8b-459a-ac3b-a138797fc7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21A69-34B1-4390-A96C-EBE9F6397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4bf9c-4045-420f-b59a-5812596e96c6"/>
    <ds:schemaRef ds:uri="82895664-1d8b-459a-ac3b-a138797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EE0A08-C96C-4FEA-93B1-F0653BE2B7C3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82895664-1d8b-459a-ac3b-a138797fc74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d14bf9c-4045-420f-b59a-5812596e96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700CF0-B4B3-40E9-BCB2-F938439342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28269</TotalTime>
  <Words>31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Minion Pro</vt:lpstr>
      <vt:lpstr>Office Theme</vt:lpstr>
      <vt:lpstr>#DMUFlight: Transforming Learning in Aeronautical Engineering Curriculum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pollution due to Covid-19: Research Challenges and Opportunities</dc:title>
  <dc:creator>Karthikeyan Kandan</dc:creator>
  <cp:lastModifiedBy>Nila Patel</cp:lastModifiedBy>
  <cp:revision>94</cp:revision>
  <dcterms:created xsi:type="dcterms:W3CDTF">2020-05-14T12:18:46Z</dcterms:created>
  <dcterms:modified xsi:type="dcterms:W3CDTF">2021-01-27T10:31:55Z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0x010100AC886AAA13810D4D9CEDD2BE0A620FCF</vt:lpwstr>
  </property>
</Properties>
</file>