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a Patel" userId="2661acff-4885-465c-af48-85bc41472d6b" providerId="ADAL" clId="{D0F81A89-F6FE-4918-83B6-B5CF2FF4D674}"/>
    <pc:docChg chg="modSld">
      <pc:chgData name="Nila Patel" userId="2661acff-4885-465c-af48-85bc41472d6b" providerId="ADAL" clId="{D0F81A89-F6FE-4918-83B6-B5CF2FF4D674}" dt="2021-01-27T10:31:15.904" v="3" actId="1076"/>
      <pc:docMkLst>
        <pc:docMk/>
      </pc:docMkLst>
      <pc:sldChg chg="modSp">
        <pc:chgData name="Nila Patel" userId="2661acff-4885-465c-af48-85bc41472d6b" providerId="ADAL" clId="{D0F81A89-F6FE-4918-83B6-B5CF2FF4D674}" dt="2021-01-27T10:31:15.904" v="3" actId="1076"/>
        <pc:sldMkLst>
          <pc:docMk/>
          <pc:sldMk cId="530910295" sldId="256"/>
        </pc:sldMkLst>
        <pc:picChg chg="mod">
          <ac:chgData name="Nila Patel" userId="2661acff-4885-465c-af48-85bc41472d6b" providerId="ADAL" clId="{D0F81A89-F6FE-4918-83B6-B5CF2FF4D674}" dt="2021-01-27T10:31:15.904" v="3" actId="1076"/>
          <ac:picMkLst>
            <pc:docMk/>
            <pc:sldMk cId="530910295" sldId="256"/>
            <ac:picMk id="7" creationId="{0BCEAD97-448F-4A30-BC6C-D5FFA520013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DE62D-85F6-4170-9BCE-9DD7376DD50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28FB3C-F6EE-412F-9EB5-71F3195CECC9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“I'm not the only one struggling with problems such as illness or worries like stress, so I shouldn't feel too bad for myself”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5FCEFA30-7109-4D0E-9332-FAAC044B375C}" type="parTrans" cxnId="{0C7215BE-C070-4E5C-96C3-9B5181A66296}">
      <dgm:prSet/>
      <dgm:spPr/>
      <dgm:t>
        <a:bodyPr/>
        <a:lstStyle/>
        <a:p>
          <a:endParaRPr lang="en-GB"/>
        </a:p>
      </dgm:t>
    </dgm:pt>
    <dgm:pt modelId="{D487C9B0-47FD-4AA2-880E-74DA03F78C57}" type="sibTrans" cxnId="{0C7215BE-C070-4E5C-96C3-9B5181A66296}">
      <dgm:prSet/>
      <dgm:spPr/>
      <dgm:t>
        <a:bodyPr/>
        <a:lstStyle/>
        <a:p>
          <a:endParaRPr lang="en-GB"/>
        </a:p>
      </dgm:t>
    </dgm:pt>
    <dgm:pt modelId="{40A01B4A-0D40-4FED-8485-9EED2C838EBE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 like doing things other than writing, I like the visual part”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B57C0015-718E-4E4A-8B94-5064D7F5CFAF}" type="parTrans" cxnId="{5672F953-05AF-45DF-BDC2-C4398A29B911}">
      <dgm:prSet/>
      <dgm:spPr/>
      <dgm:t>
        <a:bodyPr/>
        <a:lstStyle/>
        <a:p>
          <a:endParaRPr lang="en-GB"/>
        </a:p>
      </dgm:t>
    </dgm:pt>
    <dgm:pt modelId="{364A7783-8478-48EB-AABC-086953081418}" type="sibTrans" cxnId="{5672F953-05AF-45DF-BDC2-C4398A29B911}">
      <dgm:prSet/>
      <dgm:spPr/>
      <dgm:t>
        <a:bodyPr/>
        <a:lstStyle/>
        <a:p>
          <a:endParaRPr lang="en-GB"/>
        </a:p>
      </dgm:t>
    </dgm:pt>
    <dgm:pt modelId="{2DB9938D-113A-42AE-B212-CB2EF2CB8424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 will definitely use the LEGO again on a regular basis, literally every night to do a brief of my day and how I am feeling”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79CB519A-F1FF-4D98-AA94-186F9716A380}" type="parTrans" cxnId="{C2842ADD-9CC2-4C27-9853-C4D7A454A1BF}">
      <dgm:prSet/>
      <dgm:spPr/>
      <dgm:t>
        <a:bodyPr/>
        <a:lstStyle/>
        <a:p>
          <a:endParaRPr lang="en-GB"/>
        </a:p>
      </dgm:t>
    </dgm:pt>
    <dgm:pt modelId="{9C9101A1-8CB9-49B2-941B-792BF0522CCA}" type="sibTrans" cxnId="{C2842ADD-9CC2-4C27-9853-C4D7A454A1BF}">
      <dgm:prSet/>
      <dgm:spPr/>
      <dgm:t>
        <a:bodyPr/>
        <a:lstStyle/>
        <a:p>
          <a:endParaRPr lang="en-GB"/>
        </a:p>
      </dgm:t>
    </dgm:pt>
    <dgm:pt modelId="{06B2D0F0-289A-4048-8D85-654360C9D2FE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353367DD-BA66-465E-B551-ADE82C552F79}" type="sibTrans" cxnId="{6691F5E4-85E1-40A2-837C-6BCA712B304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A95A13DA-4DB1-4A5F-A312-8DC572073E42}" type="parTrans" cxnId="{6691F5E4-85E1-40A2-837C-6BCA712B3043}">
      <dgm:prSet/>
      <dgm:spPr/>
      <dgm:t>
        <a:bodyPr/>
        <a:lstStyle/>
        <a:p>
          <a:endParaRPr lang="en-GB"/>
        </a:p>
      </dgm:t>
    </dgm:pt>
    <dgm:pt modelId="{49EFED48-AAE2-4DDF-A0E9-B64A884545B1}" type="pres">
      <dgm:prSet presAssocID="{E85DE62D-85F6-4170-9BCE-9DD7376DD50A}" presName="Name0" presStyleCnt="0">
        <dgm:presLayoutVars>
          <dgm:dir/>
        </dgm:presLayoutVars>
      </dgm:prSet>
      <dgm:spPr/>
    </dgm:pt>
    <dgm:pt modelId="{5439CA5B-6850-47E3-937C-D85961EA66ED}" type="pres">
      <dgm:prSet presAssocID="{353367DD-BA66-465E-B551-ADE82C552F79}" presName="picture_1" presStyleLbl="bgImgPlace1" presStyleIdx="0" presStyleCnt="1"/>
      <dgm:spPr/>
    </dgm:pt>
    <dgm:pt modelId="{7B958127-8CC4-4D76-93AD-C48D555EC8CA}" type="pres">
      <dgm:prSet presAssocID="{06B2D0F0-289A-4048-8D85-654360C9D2FE}" presName="text_1" presStyleLbl="node1" presStyleIdx="0" presStyleCnt="0">
        <dgm:presLayoutVars>
          <dgm:bulletEnabled val="1"/>
        </dgm:presLayoutVars>
      </dgm:prSet>
      <dgm:spPr/>
    </dgm:pt>
    <dgm:pt modelId="{E8F9306C-69CE-4729-8CF8-9C92D4B1018E}" type="pres">
      <dgm:prSet presAssocID="{E85DE62D-85F6-4170-9BCE-9DD7376DD50A}" presName="linV" presStyleCnt="0"/>
      <dgm:spPr/>
    </dgm:pt>
    <dgm:pt modelId="{B3FCDD89-4850-4FFC-921A-BB07803E0C57}" type="pres">
      <dgm:prSet presAssocID="{E128FB3C-F6EE-412F-9EB5-71F3195CECC9}" presName="pair" presStyleCnt="0"/>
      <dgm:spPr/>
    </dgm:pt>
    <dgm:pt modelId="{C276C53F-8A4A-424F-8FBF-67CD5715329C}" type="pres">
      <dgm:prSet presAssocID="{E128FB3C-F6EE-412F-9EB5-71F3195CECC9}" presName="spaceH" presStyleLbl="node1" presStyleIdx="0" presStyleCnt="0"/>
      <dgm:spPr/>
    </dgm:pt>
    <dgm:pt modelId="{46F5B5E7-7757-4811-9FE8-0CC65F42ED54}" type="pres">
      <dgm:prSet presAssocID="{E128FB3C-F6EE-412F-9EB5-71F3195CECC9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>
          <a:solidFill>
            <a:schemeClr val="accent1"/>
          </a:solidFill>
        </a:ln>
      </dgm:spPr>
    </dgm:pt>
    <dgm:pt modelId="{7585384B-332B-42EF-BFC0-F4E802165BB4}" type="pres">
      <dgm:prSet presAssocID="{E128FB3C-F6EE-412F-9EB5-71F3195CECC9}" presName="desTextWrapper" presStyleCnt="0"/>
      <dgm:spPr/>
    </dgm:pt>
    <dgm:pt modelId="{8A625F46-9E5E-4D07-B625-7A6B0B60B053}" type="pres">
      <dgm:prSet presAssocID="{E128FB3C-F6EE-412F-9EB5-71F3195CECC9}" presName="desText" presStyleLbl="revTx" presStyleIdx="0" presStyleCnt="3">
        <dgm:presLayoutVars>
          <dgm:bulletEnabled val="1"/>
        </dgm:presLayoutVars>
      </dgm:prSet>
      <dgm:spPr/>
    </dgm:pt>
    <dgm:pt modelId="{DCF4AB3D-670B-4E94-BCC4-CB813B3ED4B3}" type="pres">
      <dgm:prSet presAssocID="{D487C9B0-47FD-4AA2-880E-74DA03F78C57}" presName="spaceV" presStyleCnt="0"/>
      <dgm:spPr/>
    </dgm:pt>
    <dgm:pt modelId="{20C00C7F-5EEB-4ACB-A6EC-B435F3D4329D}" type="pres">
      <dgm:prSet presAssocID="{40A01B4A-0D40-4FED-8485-9EED2C838EBE}" presName="pair" presStyleCnt="0"/>
      <dgm:spPr/>
    </dgm:pt>
    <dgm:pt modelId="{BAB172FB-7910-4F10-A121-ECCBBD0CCF04}" type="pres">
      <dgm:prSet presAssocID="{40A01B4A-0D40-4FED-8485-9EED2C838EBE}" presName="spaceH" presStyleLbl="node1" presStyleIdx="0" presStyleCnt="0"/>
      <dgm:spPr/>
    </dgm:pt>
    <dgm:pt modelId="{A003A39B-7E99-4E59-B46D-652848A4741C}" type="pres">
      <dgm:prSet presAssocID="{40A01B4A-0D40-4FED-8485-9EED2C838EBE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>
          <a:solidFill>
            <a:schemeClr val="accent1"/>
          </a:solidFill>
        </a:ln>
      </dgm:spPr>
    </dgm:pt>
    <dgm:pt modelId="{F610BA71-4D2E-42D6-9600-A87B1426CC76}" type="pres">
      <dgm:prSet presAssocID="{40A01B4A-0D40-4FED-8485-9EED2C838EBE}" presName="desTextWrapper" presStyleCnt="0"/>
      <dgm:spPr/>
    </dgm:pt>
    <dgm:pt modelId="{39B06167-BBC7-48A7-931A-2DEC0F4BBB71}" type="pres">
      <dgm:prSet presAssocID="{40A01B4A-0D40-4FED-8485-9EED2C838EBE}" presName="desText" presStyleLbl="revTx" presStyleIdx="1" presStyleCnt="3">
        <dgm:presLayoutVars>
          <dgm:bulletEnabled val="1"/>
        </dgm:presLayoutVars>
      </dgm:prSet>
      <dgm:spPr/>
    </dgm:pt>
    <dgm:pt modelId="{BF72F20E-56CD-4528-BCB7-4FCCFF65CCE4}" type="pres">
      <dgm:prSet presAssocID="{364A7783-8478-48EB-AABC-086953081418}" presName="spaceV" presStyleCnt="0"/>
      <dgm:spPr/>
    </dgm:pt>
    <dgm:pt modelId="{77B59389-EA2A-4A76-AA51-81BB36450151}" type="pres">
      <dgm:prSet presAssocID="{2DB9938D-113A-42AE-B212-CB2EF2CB8424}" presName="pair" presStyleCnt="0"/>
      <dgm:spPr/>
    </dgm:pt>
    <dgm:pt modelId="{D9766021-0250-4F64-98CE-6E921DB93997}" type="pres">
      <dgm:prSet presAssocID="{2DB9938D-113A-42AE-B212-CB2EF2CB8424}" presName="spaceH" presStyleLbl="node1" presStyleIdx="0" presStyleCnt="0"/>
      <dgm:spPr/>
    </dgm:pt>
    <dgm:pt modelId="{B860723B-1DC6-495C-9C6A-B9C2DFDBE510}" type="pres">
      <dgm:prSet presAssocID="{2DB9938D-113A-42AE-B212-CB2EF2CB8424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solidFill>
            <a:schemeClr val="accent1"/>
          </a:solidFill>
        </a:ln>
      </dgm:spPr>
    </dgm:pt>
    <dgm:pt modelId="{02C67396-2714-49C8-8E3D-744372EED533}" type="pres">
      <dgm:prSet presAssocID="{2DB9938D-113A-42AE-B212-CB2EF2CB8424}" presName="desTextWrapper" presStyleCnt="0"/>
      <dgm:spPr/>
    </dgm:pt>
    <dgm:pt modelId="{5C726412-9C5D-4E64-A40D-3296F4D73C9B}" type="pres">
      <dgm:prSet presAssocID="{2DB9938D-113A-42AE-B212-CB2EF2CB8424}" presName="desText" presStyleLbl="revTx" presStyleIdx="2" presStyleCnt="3">
        <dgm:presLayoutVars>
          <dgm:bulletEnabled val="1"/>
        </dgm:presLayoutVars>
      </dgm:prSet>
      <dgm:spPr/>
    </dgm:pt>
    <dgm:pt modelId="{B00F7245-0B20-4CB1-9F89-639539E80E64}" type="pres">
      <dgm:prSet presAssocID="{E85DE62D-85F6-4170-9BCE-9DD7376DD50A}" presName="maxNode" presStyleCnt="0"/>
      <dgm:spPr/>
    </dgm:pt>
    <dgm:pt modelId="{E6F6BD8E-61DB-4CC9-9F8E-4E2A23AE8BAA}" type="pres">
      <dgm:prSet presAssocID="{E85DE62D-85F6-4170-9BCE-9DD7376DD50A}" presName="Name33" presStyleCnt="0"/>
      <dgm:spPr/>
    </dgm:pt>
  </dgm:ptLst>
  <dgm:cxnLst>
    <dgm:cxn modelId="{A6F8C701-F83B-4A60-874A-5047B2B0FF86}" type="presOf" srcId="{E85DE62D-85F6-4170-9BCE-9DD7376DD50A}" destId="{49EFED48-AAE2-4DDF-A0E9-B64A884545B1}" srcOrd="0" destOrd="0" presId="urn:microsoft.com/office/officeart/2008/layout/AccentedPicture"/>
    <dgm:cxn modelId="{9E12143E-465E-4139-8B31-6D8F4D424051}" type="presOf" srcId="{2DB9938D-113A-42AE-B212-CB2EF2CB8424}" destId="{5C726412-9C5D-4E64-A40D-3296F4D73C9B}" srcOrd="0" destOrd="0" presId="urn:microsoft.com/office/officeart/2008/layout/AccentedPicture"/>
    <dgm:cxn modelId="{61185249-94BE-45B6-ADCC-B512CE8F573F}" type="presOf" srcId="{E128FB3C-F6EE-412F-9EB5-71F3195CECC9}" destId="{8A625F46-9E5E-4D07-B625-7A6B0B60B053}" srcOrd="0" destOrd="0" presId="urn:microsoft.com/office/officeart/2008/layout/AccentedPicture"/>
    <dgm:cxn modelId="{5672F953-05AF-45DF-BDC2-C4398A29B911}" srcId="{E85DE62D-85F6-4170-9BCE-9DD7376DD50A}" destId="{40A01B4A-0D40-4FED-8485-9EED2C838EBE}" srcOrd="2" destOrd="0" parTransId="{B57C0015-718E-4E4A-8B94-5064D7F5CFAF}" sibTransId="{364A7783-8478-48EB-AABC-086953081418}"/>
    <dgm:cxn modelId="{66429357-7E4E-409E-A347-28FE27357C9D}" type="presOf" srcId="{40A01B4A-0D40-4FED-8485-9EED2C838EBE}" destId="{39B06167-BBC7-48A7-931A-2DEC0F4BBB71}" srcOrd="0" destOrd="0" presId="urn:microsoft.com/office/officeart/2008/layout/AccentedPicture"/>
    <dgm:cxn modelId="{F346EDAA-0167-4F2B-960C-1A1B76F5937A}" type="presOf" srcId="{06B2D0F0-289A-4048-8D85-654360C9D2FE}" destId="{7B958127-8CC4-4D76-93AD-C48D555EC8CA}" srcOrd="0" destOrd="0" presId="urn:microsoft.com/office/officeart/2008/layout/AccentedPicture"/>
    <dgm:cxn modelId="{0C7215BE-C070-4E5C-96C3-9B5181A66296}" srcId="{E85DE62D-85F6-4170-9BCE-9DD7376DD50A}" destId="{E128FB3C-F6EE-412F-9EB5-71F3195CECC9}" srcOrd="1" destOrd="0" parTransId="{5FCEFA30-7109-4D0E-9332-FAAC044B375C}" sibTransId="{D487C9B0-47FD-4AA2-880E-74DA03F78C57}"/>
    <dgm:cxn modelId="{C2842ADD-9CC2-4C27-9853-C4D7A454A1BF}" srcId="{E85DE62D-85F6-4170-9BCE-9DD7376DD50A}" destId="{2DB9938D-113A-42AE-B212-CB2EF2CB8424}" srcOrd="3" destOrd="0" parTransId="{79CB519A-F1FF-4D98-AA94-186F9716A380}" sibTransId="{9C9101A1-8CB9-49B2-941B-792BF0522CCA}"/>
    <dgm:cxn modelId="{6691F5E4-85E1-40A2-837C-6BCA712B3043}" srcId="{E85DE62D-85F6-4170-9BCE-9DD7376DD50A}" destId="{06B2D0F0-289A-4048-8D85-654360C9D2FE}" srcOrd="0" destOrd="0" parTransId="{A95A13DA-4DB1-4A5F-A312-8DC572073E42}" sibTransId="{353367DD-BA66-465E-B551-ADE82C552F79}"/>
    <dgm:cxn modelId="{D7B57CF7-69FA-4CDE-8FD2-C21571419C1E}" type="presOf" srcId="{353367DD-BA66-465E-B551-ADE82C552F79}" destId="{5439CA5B-6850-47E3-937C-D85961EA66ED}" srcOrd="0" destOrd="0" presId="urn:microsoft.com/office/officeart/2008/layout/AccentedPicture"/>
    <dgm:cxn modelId="{F6B9CEC5-B51A-4D48-A667-963BCC7AB7F2}" type="presParOf" srcId="{49EFED48-AAE2-4DDF-A0E9-B64A884545B1}" destId="{5439CA5B-6850-47E3-937C-D85961EA66ED}" srcOrd="0" destOrd="0" presId="urn:microsoft.com/office/officeart/2008/layout/AccentedPicture"/>
    <dgm:cxn modelId="{8E187E3D-C57A-455B-9CB6-E3CEB3B464D0}" type="presParOf" srcId="{49EFED48-AAE2-4DDF-A0E9-B64A884545B1}" destId="{7B958127-8CC4-4D76-93AD-C48D555EC8CA}" srcOrd="1" destOrd="0" presId="urn:microsoft.com/office/officeart/2008/layout/AccentedPicture"/>
    <dgm:cxn modelId="{273CD394-4931-40BF-A264-A9C01EBE3C37}" type="presParOf" srcId="{49EFED48-AAE2-4DDF-A0E9-B64A884545B1}" destId="{E8F9306C-69CE-4729-8CF8-9C92D4B1018E}" srcOrd="2" destOrd="0" presId="urn:microsoft.com/office/officeart/2008/layout/AccentedPicture"/>
    <dgm:cxn modelId="{76C38836-B09D-4215-9B29-19F935B61DBE}" type="presParOf" srcId="{E8F9306C-69CE-4729-8CF8-9C92D4B1018E}" destId="{B3FCDD89-4850-4FFC-921A-BB07803E0C57}" srcOrd="0" destOrd="0" presId="urn:microsoft.com/office/officeart/2008/layout/AccentedPicture"/>
    <dgm:cxn modelId="{FCD4DF30-37D5-404F-B4B1-983C3294414C}" type="presParOf" srcId="{B3FCDD89-4850-4FFC-921A-BB07803E0C57}" destId="{C276C53F-8A4A-424F-8FBF-67CD5715329C}" srcOrd="0" destOrd="0" presId="urn:microsoft.com/office/officeart/2008/layout/AccentedPicture"/>
    <dgm:cxn modelId="{1EEED0ED-819D-4F57-BA68-BC69BB142752}" type="presParOf" srcId="{B3FCDD89-4850-4FFC-921A-BB07803E0C57}" destId="{46F5B5E7-7757-4811-9FE8-0CC65F42ED54}" srcOrd="1" destOrd="0" presId="urn:microsoft.com/office/officeart/2008/layout/AccentedPicture"/>
    <dgm:cxn modelId="{07EF9703-270F-40B2-BF2D-B42B9554DD37}" type="presParOf" srcId="{B3FCDD89-4850-4FFC-921A-BB07803E0C57}" destId="{7585384B-332B-42EF-BFC0-F4E802165BB4}" srcOrd="2" destOrd="0" presId="urn:microsoft.com/office/officeart/2008/layout/AccentedPicture"/>
    <dgm:cxn modelId="{3122FA04-486D-402C-AC74-B8B455C1DDB5}" type="presParOf" srcId="{7585384B-332B-42EF-BFC0-F4E802165BB4}" destId="{8A625F46-9E5E-4D07-B625-7A6B0B60B053}" srcOrd="0" destOrd="0" presId="urn:microsoft.com/office/officeart/2008/layout/AccentedPicture"/>
    <dgm:cxn modelId="{BD0870F8-2324-41D9-A03C-62FEFD2F0D55}" type="presParOf" srcId="{E8F9306C-69CE-4729-8CF8-9C92D4B1018E}" destId="{DCF4AB3D-670B-4E94-BCC4-CB813B3ED4B3}" srcOrd="1" destOrd="0" presId="urn:microsoft.com/office/officeart/2008/layout/AccentedPicture"/>
    <dgm:cxn modelId="{8F137A07-9A1D-469F-8285-26B19CDA313B}" type="presParOf" srcId="{E8F9306C-69CE-4729-8CF8-9C92D4B1018E}" destId="{20C00C7F-5EEB-4ACB-A6EC-B435F3D4329D}" srcOrd="2" destOrd="0" presId="urn:microsoft.com/office/officeart/2008/layout/AccentedPicture"/>
    <dgm:cxn modelId="{DBAACB8D-8F80-49FB-9B37-8D398B34E50A}" type="presParOf" srcId="{20C00C7F-5EEB-4ACB-A6EC-B435F3D4329D}" destId="{BAB172FB-7910-4F10-A121-ECCBBD0CCF04}" srcOrd="0" destOrd="0" presId="urn:microsoft.com/office/officeart/2008/layout/AccentedPicture"/>
    <dgm:cxn modelId="{3D7779C1-3248-4E07-8E3E-BE56FEB2358F}" type="presParOf" srcId="{20C00C7F-5EEB-4ACB-A6EC-B435F3D4329D}" destId="{A003A39B-7E99-4E59-B46D-652848A4741C}" srcOrd="1" destOrd="0" presId="urn:microsoft.com/office/officeart/2008/layout/AccentedPicture"/>
    <dgm:cxn modelId="{555FFDB7-AC70-40AE-81AC-271E68B1FB1C}" type="presParOf" srcId="{20C00C7F-5EEB-4ACB-A6EC-B435F3D4329D}" destId="{F610BA71-4D2E-42D6-9600-A87B1426CC76}" srcOrd="2" destOrd="0" presId="urn:microsoft.com/office/officeart/2008/layout/AccentedPicture"/>
    <dgm:cxn modelId="{21723D08-2CB6-4482-A536-A00E656510C8}" type="presParOf" srcId="{F610BA71-4D2E-42D6-9600-A87B1426CC76}" destId="{39B06167-BBC7-48A7-931A-2DEC0F4BBB71}" srcOrd="0" destOrd="0" presId="urn:microsoft.com/office/officeart/2008/layout/AccentedPicture"/>
    <dgm:cxn modelId="{A490DF88-379B-40CA-B514-B86C1C9A7B72}" type="presParOf" srcId="{E8F9306C-69CE-4729-8CF8-9C92D4B1018E}" destId="{BF72F20E-56CD-4528-BCB7-4FCCFF65CCE4}" srcOrd="3" destOrd="0" presId="urn:microsoft.com/office/officeart/2008/layout/AccentedPicture"/>
    <dgm:cxn modelId="{4AC5932E-8AE2-4926-B237-F13380B3E08C}" type="presParOf" srcId="{E8F9306C-69CE-4729-8CF8-9C92D4B1018E}" destId="{77B59389-EA2A-4A76-AA51-81BB36450151}" srcOrd="4" destOrd="0" presId="urn:microsoft.com/office/officeart/2008/layout/AccentedPicture"/>
    <dgm:cxn modelId="{CA70491B-76AC-4DAE-8403-8B02201BA32E}" type="presParOf" srcId="{77B59389-EA2A-4A76-AA51-81BB36450151}" destId="{D9766021-0250-4F64-98CE-6E921DB93997}" srcOrd="0" destOrd="0" presId="urn:microsoft.com/office/officeart/2008/layout/AccentedPicture"/>
    <dgm:cxn modelId="{D088DF16-E4FB-425F-8C34-7639E697AF49}" type="presParOf" srcId="{77B59389-EA2A-4A76-AA51-81BB36450151}" destId="{B860723B-1DC6-495C-9C6A-B9C2DFDBE510}" srcOrd="1" destOrd="0" presId="urn:microsoft.com/office/officeart/2008/layout/AccentedPicture"/>
    <dgm:cxn modelId="{D0020C31-6DCC-4B6F-801F-C8F46DE30FC0}" type="presParOf" srcId="{77B59389-EA2A-4A76-AA51-81BB36450151}" destId="{02C67396-2714-49C8-8E3D-744372EED533}" srcOrd="2" destOrd="0" presId="urn:microsoft.com/office/officeart/2008/layout/AccentedPicture"/>
    <dgm:cxn modelId="{D9117957-8346-4392-88E9-901FC12B9917}" type="presParOf" srcId="{02C67396-2714-49C8-8E3D-744372EED533}" destId="{5C726412-9C5D-4E64-A40D-3296F4D73C9B}" srcOrd="0" destOrd="0" presId="urn:microsoft.com/office/officeart/2008/layout/AccentedPicture"/>
    <dgm:cxn modelId="{E2E751AA-52F7-4DAD-98F9-3D331B3FB919}" type="presParOf" srcId="{49EFED48-AAE2-4DDF-A0E9-B64A884545B1}" destId="{B00F7245-0B20-4CB1-9F89-639539E80E64}" srcOrd="3" destOrd="0" presId="urn:microsoft.com/office/officeart/2008/layout/AccentedPicture"/>
    <dgm:cxn modelId="{B794D652-9D50-49DB-B5D5-AEBBDBE04530}" type="presParOf" srcId="{B00F7245-0B20-4CB1-9F89-639539E80E64}" destId="{E6F6BD8E-61DB-4CC9-9F8E-4E2A23AE8BA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DE62D-85F6-4170-9BCE-9DD7376DD50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B2D0F0-289A-4048-8D85-654360C9D2FE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A95A13DA-4DB1-4A5F-A312-8DC572073E42}" type="parTrans" cxnId="{6691F5E4-85E1-40A2-837C-6BCA712B3043}">
      <dgm:prSet/>
      <dgm:spPr/>
      <dgm:t>
        <a:bodyPr/>
        <a:lstStyle/>
        <a:p>
          <a:endParaRPr lang="en-GB"/>
        </a:p>
      </dgm:t>
    </dgm:pt>
    <dgm:pt modelId="{353367DD-BA66-465E-B551-ADE82C552F79}" type="sibTrans" cxnId="{6691F5E4-85E1-40A2-837C-6BCA712B304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E128FB3C-F6EE-412F-9EB5-71F3195CECC9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“Talking through my ideas with someone helped me think of more connections, which gave me more to research and include”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5FCEFA30-7109-4D0E-9332-FAAC044B375C}" type="parTrans" cxnId="{0C7215BE-C070-4E5C-96C3-9B5181A66296}">
      <dgm:prSet/>
      <dgm:spPr/>
      <dgm:t>
        <a:bodyPr/>
        <a:lstStyle/>
        <a:p>
          <a:endParaRPr lang="en-GB"/>
        </a:p>
      </dgm:t>
    </dgm:pt>
    <dgm:pt modelId="{D487C9B0-47FD-4AA2-880E-74DA03F78C57}" type="sibTrans" cxnId="{0C7215BE-C070-4E5C-96C3-9B5181A66296}">
      <dgm:prSet/>
      <dgm:spPr/>
      <dgm:t>
        <a:bodyPr/>
        <a:lstStyle/>
        <a:p>
          <a:endParaRPr lang="en-GB"/>
        </a:p>
      </dgm:t>
    </dgm:pt>
    <dgm:pt modelId="{40A01B4A-0D40-4FED-8485-9EED2C838EBE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“Helps you see what information you know and what you need to research”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B57C0015-718E-4E4A-8B94-5064D7F5CFAF}" type="parTrans" cxnId="{5672F953-05AF-45DF-BDC2-C4398A29B911}">
      <dgm:prSet/>
      <dgm:spPr/>
      <dgm:t>
        <a:bodyPr/>
        <a:lstStyle/>
        <a:p>
          <a:endParaRPr lang="en-GB"/>
        </a:p>
      </dgm:t>
    </dgm:pt>
    <dgm:pt modelId="{364A7783-8478-48EB-AABC-086953081418}" type="sibTrans" cxnId="{5672F953-05AF-45DF-BDC2-C4398A29B911}">
      <dgm:prSet/>
      <dgm:spPr/>
      <dgm:t>
        <a:bodyPr/>
        <a:lstStyle/>
        <a:p>
          <a:endParaRPr lang="en-GB"/>
        </a:p>
      </dgm:t>
    </dgm:pt>
    <dgm:pt modelId="{2DB9938D-113A-42AE-B212-CB2EF2CB8424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 will use it to plan my research and develop my ideas both in preparation for and throughout my essay”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79CB519A-F1FF-4D98-AA94-186F9716A380}" type="parTrans" cxnId="{C2842ADD-9CC2-4C27-9853-C4D7A454A1BF}">
      <dgm:prSet/>
      <dgm:spPr/>
      <dgm:t>
        <a:bodyPr/>
        <a:lstStyle/>
        <a:p>
          <a:endParaRPr lang="en-GB"/>
        </a:p>
      </dgm:t>
    </dgm:pt>
    <dgm:pt modelId="{9C9101A1-8CB9-49B2-941B-792BF0522CCA}" type="sibTrans" cxnId="{C2842ADD-9CC2-4C27-9853-C4D7A454A1BF}">
      <dgm:prSet/>
      <dgm:spPr/>
      <dgm:t>
        <a:bodyPr/>
        <a:lstStyle/>
        <a:p>
          <a:endParaRPr lang="en-GB"/>
        </a:p>
      </dgm:t>
    </dgm:pt>
    <dgm:pt modelId="{49EFED48-AAE2-4DDF-A0E9-B64A884545B1}" type="pres">
      <dgm:prSet presAssocID="{E85DE62D-85F6-4170-9BCE-9DD7376DD50A}" presName="Name0" presStyleCnt="0">
        <dgm:presLayoutVars>
          <dgm:dir/>
        </dgm:presLayoutVars>
      </dgm:prSet>
      <dgm:spPr/>
    </dgm:pt>
    <dgm:pt modelId="{5439CA5B-6850-47E3-937C-D85961EA66ED}" type="pres">
      <dgm:prSet presAssocID="{353367DD-BA66-465E-B551-ADE82C552F79}" presName="picture_1" presStyleLbl="bgImgPlace1" presStyleIdx="0" presStyleCnt="1"/>
      <dgm:spPr/>
    </dgm:pt>
    <dgm:pt modelId="{7B958127-8CC4-4D76-93AD-C48D555EC8CA}" type="pres">
      <dgm:prSet presAssocID="{06B2D0F0-289A-4048-8D85-654360C9D2FE}" presName="text_1" presStyleLbl="node1" presStyleIdx="0" presStyleCnt="0">
        <dgm:presLayoutVars>
          <dgm:bulletEnabled val="1"/>
        </dgm:presLayoutVars>
      </dgm:prSet>
      <dgm:spPr/>
    </dgm:pt>
    <dgm:pt modelId="{E8F9306C-69CE-4729-8CF8-9C92D4B1018E}" type="pres">
      <dgm:prSet presAssocID="{E85DE62D-85F6-4170-9BCE-9DD7376DD50A}" presName="linV" presStyleCnt="0"/>
      <dgm:spPr/>
    </dgm:pt>
    <dgm:pt modelId="{B3FCDD89-4850-4FFC-921A-BB07803E0C57}" type="pres">
      <dgm:prSet presAssocID="{E128FB3C-F6EE-412F-9EB5-71F3195CECC9}" presName="pair" presStyleCnt="0"/>
      <dgm:spPr/>
    </dgm:pt>
    <dgm:pt modelId="{C276C53F-8A4A-424F-8FBF-67CD5715329C}" type="pres">
      <dgm:prSet presAssocID="{E128FB3C-F6EE-412F-9EB5-71F3195CECC9}" presName="spaceH" presStyleLbl="node1" presStyleIdx="0" presStyleCnt="0"/>
      <dgm:spPr/>
    </dgm:pt>
    <dgm:pt modelId="{46F5B5E7-7757-4811-9FE8-0CC65F42ED54}" type="pres">
      <dgm:prSet presAssocID="{E128FB3C-F6EE-412F-9EB5-71F3195CECC9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>
          <a:solidFill>
            <a:schemeClr val="accent1"/>
          </a:solidFill>
        </a:ln>
      </dgm:spPr>
    </dgm:pt>
    <dgm:pt modelId="{7585384B-332B-42EF-BFC0-F4E802165BB4}" type="pres">
      <dgm:prSet presAssocID="{E128FB3C-F6EE-412F-9EB5-71F3195CECC9}" presName="desTextWrapper" presStyleCnt="0"/>
      <dgm:spPr/>
    </dgm:pt>
    <dgm:pt modelId="{8A625F46-9E5E-4D07-B625-7A6B0B60B053}" type="pres">
      <dgm:prSet presAssocID="{E128FB3C-F6EE-412F-9EB5-71F3195CECC9}" presName="desText" presStyleLbl="revTx" presStyleIdx="0" presStyleCnt="3">
        <dgm:presLayoutVars>
          <dgm:bulletEnabled val="1"/>
        </dgm:presLayoutVars>
      </dgm:prSet>
      <dgm:spPr/>
    </dgm:pt>
    <dgm:pt modelId="{DCF4AB3D-670B-4E94-BCC4-CB813B3ED4B3}" type="pres">
      <dgm:prSet presAssocID="{D487C9B0-47FD-4AA2-880E-74DA03F78C57}" presName="spaceV" presStyleCnt="0"/>
      <dgm:spPr/>
    </dgm:pt>
    <dgm:pt modelId="{20C00C7F-5EEB-4ACB-A6EC-B435F3D4329D}" type="pres">
      <dgm:prSet presAssocID="{40A01B4A-0D40-4FED-8485-9EED2C838EBE}" presName="pair" presStyleCnt="0"/>
      <dgm:spPr/>
    </dgm:pt>
    <dgm:pt modelId="{BAB172FB-7910-4F10-A121-ECCBBD0CCF04}" type="pres">
      <dgm:prSet presAssocID="{40A01B4A-0D40-4FED-8485-9EED2C838EBE}" presName="spaceH" presStyleLbl="node1" presStyleIdx="0" presStyleCnt="0"/>
      <dgm:spPr/>
    </dgm:pt>
    <dgm:pt modelId="{A003A39B-7E99-4E59-B46D-652848A4741C}" type="pres">
      <dgm:prSet presAssocID="{40A01B4A-0D40-4FED-8485-9EED2C838EBE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>
          <a:solidFill>
            <a:schemeClr val="accent1"/>
          </a:solidFill>
        </a:ln>
      </dgm:spPr>
    </dgm:pt>
    <dgm:pt modelId="{F610BA71-4D2E-42D6-9600-A87B1426CC76}" type="pres">
      <dgm:prSet presAssocID="{40A01B4A-0D40-4FED-8485-9EED2C838EBE}" presName="desTextWrapper" presStyleCnt="0"/>
      <dgm:spPr/>
    </dgm:pt>
    <dgm:pt modelId="{39B06167-BBC7-48A7-931A-2DEC0F4BBB71}" type="pres">
      <dgm:prSet presAssocID="{40A01B4A-0D40-4FED-8485-9EED2C838EBE}" presName="desText" presStyleLbl="revTx" presStyleIdx="1" presStyleCnt="3">
        <dgm:presLayoutVars>
          <dgm:bulletEnabled val="1"/>
        </dgm:presLayoutVars>
      </dgm:prSet>
      <dgm:spPr/>
    </dgm:pt>
    <dgm:pt modelId="{BF72F20E-56CD-4528-BCB7-4FCCFF65CCE4}" type="pres">
      <dgm:prSet presAssocID="{364A7783-8478-48EB-AABC-086953081418}" presName="spaceV" presStyleCnt="0"/>
      <dgm:spPr/>
    </dgm:pt>
    <dgm:pt modelId="{77B59389-EA2A-4A76-AA51-81BB36450151}" type="pres">
      <dgm:prSet presAssocID="{2DB9938D-113A-42AE-B212-CB2EF2CB8424}" presName="pair" presStyleCnt="0"/>
      <dgm:spPr/>
    </dgm:pt>
    <dgm:pt modelId="{D9766021-0250-4F64-98CE-6E921DB93997}" type="pres">
      <dgm:prSet presAssocID="{2DB9938D-113A-42AE-B212-CB2EF2CB8424}" presName="spaceH" presStyleLbl="node1" presStyleIdx="0" presStyleCnt="0"/>
      <dgm:spPr/>
    </dgm:pt>
    <dgm:pt modelId="{B860723B-1DC6-495C-9C6A-B9C2DFDBE510}" type="pres">
      <dgm:prSet presAssocID="{2DB9938D-113A-42AE-B212-CB2EF2CB8424}" presName="desPictures" presStyleLbl="alignImgPlace1" presStyleIdx="2" presStyleCnt="3"/>
      <dgm:spPr>
        <a:blipFill>
          <a:blip xmlns:r="http://schemas.openxmlformats.org/officeDocument/2006/relationships" r:embed="rId4"/>
          <a:srcRect/>
          <a:stretch>
            <a:fillRect l="-21000" r="-21000"/>
          </a:stretch>
        </a:blipFill>
        <a:ln w="25400">
          <a:solidFill>
            <a:schemeClr val="accent1"/>
          </a:solidFill>
        </a:ln>
      </dgm:spPr>
    </dgm:pt>
    <dgm:pt modelId="{02C67396-2714-49C8-8E3D-744372EED533}" type="pres">
      <dgm:prSet presAssocID="{2DB9938D-113A-42AE-B212-CB2EF2CB8424}" presName="desTextWrapper" presStyleCnt="0"/>
      <dgm:spPr/>
    </dgm:pt>
    <dgm:pt modelId="{5C726412-9C5D-4E64-A40D-3296F4D73C9B}" type="pres">
      <dgm:prSet presAssocID="{2DB9938D-113A-42AE-B212-CB2EF2CB8424}" presName="desText" presStyleLbl="revTx" presStyleIdx="2" presStyleCnt="3">
        <dgm:presLayoutVars>
          <dgm:bulletEnabled val="1"/>
        </dgm:presLayoutVars>
      </dgm:prSet>
      <dgm:spPr/>
    </dgm:pt>
    <dgm:pt modelId="{B00F7245-0B20-4CB1-9F89-639539E80E64}" type="pres">
      <dgm:prSet presAssocID="{E85DE62D-85F6-4170-9BCE-9DD7376DD50A}" presName="maxNode" presStyleCnt="0"/>
      <dgm:spPr/>
    </dgm:pt>
    <dgm:pt modelId="{E6F6BD8E-61DB-4CC9-9F8E-4E2A23AE8BAA}" type="pres">
      <dgm:prSet presAssocID="{E85DE62D-85F6-4170-9BCE-9DD7376DD50A}" presName="Name33" presStyleCnt="0"/>
      <dgm:spPr/>
    </dgm:pt>
  </dgm:ptLst>
  <dgm:cxnLst>
    <dgm:cxn modelId="{A6F8C701-F83B-4A60-874A-5047B2B0FF86}" type="presOf" srcId="{E85DE62D-85F6-4170-9BCE-9DD7376DD50A}" destId="{49EFED48-AAE2-4DDF-A0E9-B64A884545B1}" srcOrd="0" destOrd="0" presId="urn:microsoft.com/office/officeart/2008/layout/AccentedPicture"/>
    <dgm:cxn modelId="{9E12143E-465E-4139-8B31-6D8F4D424051}" type="presOf" srcId="{2DB9938D-113A-42AE-B212-CB2EF2CB8424}" destId="{5C726412-9C5D-4E64-A40D-3296F4D73C9B}" srcOrd="0" destOrd="0" presId="urn:microsoft.com/office/officeart/2008/layout/AccentedPicture"/>
    <dgm:cxn modelId="{61185249-94BE-45B6-ADCC-B512CE8F573F}" type="presOf" srcId="{E128FB3C-F6EE-412F-9EB5-71F3195CECC9}" destId="{8A625F46-9E5E-4D07-B625-7A6B0B60B053}" srcOrd="0" destOrd="0" presId="urn:microsoft.com/office/officeart/2008/layout/AccentedPicture"/>
    <dgm:cxn modelId="{5672F953-05AF-45DF-BDC2-C4398A29B911}" srcId="{E85DE62D-85F6-4170-9BCE-9DD7376DD50A}" destId="{40A01B4A-0D40-4FED-8485-9EED2C838EBE}" srcOrd="2" destOrd="0" parTransId="{B57C0015-718E-4E4A-8B94-5064D7F5CFAF}" sibTransId="{364A7783-8478-48EB-AABC-086953081418}"/>
    <dgm:cxn modelId="{66429357-7E4E-409E-A347-28FE27357C9D}" type="presOf" srcId="{40A01B4A-0D40-4FED-8485-9EED2C838EBE}" destId="{39B06167-BBC7-48A7-931A-2DEC0F4BBB71}" srcOrd="0" destOrd="0" presId="urn:microsoft.com/office/officeart/2008/layout/AccentedPicture"/>
    <dgm:cxn modelId="{F346EDAA-0167-4F2B-960C-1A1B76F5937A}" type="presOf" srcId="{06B2D0F0-289A-4048-8D85-654360C9D2FE}" destId="{7B958127-8CC4-4D76-93AD-C48D555EC8CA}" srcOrd="0" destOrd="0" presId="urn:microsoft.com/office/officeart/2008/layout/AccentedPicture"/>
    <dgm:cxn modelId="{0C7215BE-C070-4E5C-96C3-9B5181A66296}" srcId="{E85DE62D-85F6-4170-9BCE-9DD7376DD50A}" destId="{E128FB3C-F6EE-412F-9EB5-71F3195CECC9}" srcOrd="1" destOrd="0" parTransId="{5FCEFA30-7109-4D0E-9332-FAAC044B375C}" sibTransId="{D487C9B0-47FD-4AA2-880E-74DA03F78C57}"/>
    <dgm:cxn modelId="{C2842ADD-9CC2-4C27-9853-C4D7A454A1BF}" srcId="{E85DE62D-85F6-4170-9BCE-9DD7376DD50A}" destId="{2DB9938D-113A-42AE-B212-CB2EF2CB8424}" srcOrd="3" destOrd="0" parTransId="{79CB519A-F1FF-4D98-AA94-186F9716A380}" sibTransId="{9C9101A1-8CB9-49B2-941B-792BF0522CCA}"/>
    <dgm:cxn modelId="{6691F5E4-85E1-40A2-837C-6BCA712B3043}" srcId="{E85DE62D-85F6-4170-9BCE-9DD7376DD50A}" destId="{06B2D0F0-289A-4048-8D85-654360C9D2FE}" srcOrd="0" destOrd="0" parTransId="{A95A13DA-4DB1-4A5F-A312-8DC572073E42}" sibTransId="{353367DD-BA66-465E-B551-ADE82C552F79}"/>
    <dgm:cxn modelId="{D7B57CF7-69FA-4CDE-8FD2-C21571419C1E}" type="presOf" srcId="{353367DD-BA66-465E-B551-ADE82C552F79}" destId="{5439CA5B-6850-47E3-937C-D85961EA66ED}" srcOrd="0" destOrd="0" presId="urn:microsoft.com/office/officeart/2008/layout/AccentedPicture"/>
    <dgm:cxn modelId="{F6B9CEC5-B51A-4D48-A667-963BCC7AB7F2}" type="presParOf" srcId="{49EFED48-AAE2-4DDF-A0E9-B64A884545B1}" destId="{5439CA5B-6850-47E3-937C-D85961EA66ED}" srcOrd="0" destOrd="0" presId="urn:microsoft.com/office/officeart/2008/layout/AccentedPicture"/>
    <dgm:cxn modelId="{8E187E3D-C57A-455B-9CB6-E3CEB3B464D0}" type="presParOf" srcId="{49EFED48-AAE2-4DDF-A0E9-B64A884545B1}" destId="{7B958127-8CC4-4D76-93AD-C48D555EC8CA}" srcOrd="1" destOrd="0" presId="urn:microsoft.com/office/officeart/2008/layout/AccentedPicture"/>
    <dgm:cxn modelId="{273CD394-4931-40BF-A264-A9C01EBE3C37}" type="presParOf" srcId="{49EFED48-AAE2-4DDF-A0E9-B64A884545B1}" destId="{E8F9306C-69CE-4729-8CF8-9C92D4B1018E}" srcOrd="2" destOrd="0" presId="urn:microsoft.com/office/officeart/2008/layout/AccentedPicture"/>
    <dgm:cxn modelId="{76C38836-B09D-4215-9B29-19F935B61DBE}" type="presParOf" srcId="{E8F9306C-69CE-4729-8CF8-9C92D4B1018E}" destId="{B3FCDD89-4850-4FFC-921A-BB07803E0C57}" srcOrd="0" destOrd="0" presId="urn:microsoft.com/office/officeart/2008/layout/AccentedPicture"/>
    <dgm:cxn modelId="{FCD4DF30-37D5-404F-B4B1-983C3294414C}" type="presParOf" srcId="{B3FCDD89-4850-4FFC-921A-BB07803E0C57}" destId="{C276C53F-8A4A-424F-8FBF-67CD5715329C}" srcOrd="0" destOrd="0" presId="urn:microsoft.com/office/officeart/2008/layout/AccentedPicture"/>
    <dgm:cxn modelId="{1EEED0ED-819D-4F57-BA68-BC69BB142752}" type="presParOf" srcId="{B3FCDD89-4850-4FFC-921A-BB07803E0C57}" destId="{46F5B5E7-7757-4811-9FE8-0CC65F42ED54}" srcOrd="1" destOrd="0" presId="urn:microsoft.com/office/officeart/2008/layout/AccentedPicture"/>
    <dgm:cxn modelId="{07EF9703-270F-40B2-BF2D-B42B9554DD37}" type="presParOf" srcId="{B3FCDD89-4850-4FFC-921A-BB07803E0C57}" destId="{7585384B-332B-42EF-BFC0-F4E802165BB4}" srcOrd="2" destOrd="0" presId="urn:microsoft.com/office/officeart/2008/layout/AccentedPicture"/>
    <dgm:cxn modelId="{3122FA04-486D-402C-AC74-B8B455C1DDB5}" type="presParOf" srcId="{7585384B-332B-42EF-BFC0-F4E802165BB4}" destId="{8A625F46-9E5E-4D07-B625-7A6B0B60B053}" srcOrd="0" destOrd="0" presId="urn:microsoft.com/office/officeart/2008/layout/AccentedPicture"/>
    <dgm:cxn modelId="{BD0870F8-2324-41D9-A03C-62FEFD2F0D55}" type="presParOf" srcId="{E8F9306C-69CE-4729-8CF8-9C92D4B1018E}" destId="{DCF4AB3D-670B-4E94-BCC4-CB813B3ED4B3}" srcOrd="1" destOrd="0" presId="urn:microsoft.com/office/officeart/2008/layout/AccentedPicture"/>
    <dgm:cxn modelId="{8F137A07-9A1D-469F-8285-26B19CDA313B}" type="presParOf" srcId="{E8F9306C-69CE-4729-8CF8-9C92D4B1018E}" destId="{20C00C7F-5EEB-4ACB-A6EC-B435F3D4329D}" srcOrd="2" destOrd="0" presId="urn:microsoft.com/office/officeart/2008/layout/AccentedPicture"/>
    <dgm:cxn modelId="{DBAACB8D-8F80-49FB-9B37-8D398B34E50A}" type="presParOf" srcId="{20C00C7F-5EEB-4ACB-A6EC-B435F3D4329D}" destId="{BAB172FB-7910-4F10-A121-ECCBBD0CCF04}" srcOrd="0" destOrd="0" presId="urn:microsoft.com/office/officeart/2008/layout/AccentedPicture"/>
    <dgm:cxn modelId="{3D7779C1-3248-4E07-8E3E-BE56FEB2358F}" type="presParOf" srcId="{20C00C7F-5EEB-4ACB-A6EC-B435F3D4329D}" destId="{A003A39B-7E99-4E59-B46D-652848A4741C}" srcOrd="1" destOrd="0" presId="urn:microsoft.com/office/officeart/2008/layout/AccentedPicture"/>
    <dgm:cxn modelId="{555FFDB7-AC70-40AE-81AC-271E68B1FB1C}" type="presParOf" srcId="{20C00C7F-5EEB-4ACB-A6EC-B435F3D4329D}" destId="{F610BA71-4D2E-42D6-9600-A87B1426CC76}" srcOrd="2" destOrd="0" presId="urn:microsoft.com/office/officeart/2008/layout/AccentedPicture"/>
    <dgm:cxn modelId="{21723D08-2CB6-4482-A536-A00E656510C8}" type="presParOf" srcId="{F610BA71-4D2E-42D6-9600-A87B1426CC76}" destId="{39B06167-BBC7-48A7-931A-2DEC0F4BBB71}" srcOrd="0" destOrd="0" presId="urn:microsoft.com/office/officeart/2008/layout/AccentedPicture"/>
    <dgm:cxn modelId="{A490DF88-379B-40CA-B514-B86C1C9A7B72}" type="presParOf" srcId="{E8F9306C-69CE-4729-8CF8-9C92D4B1018E}" destId="{BF72F20E-56CD-4528-BCB7-4FCCFF65CCE4}" srcOrd="3" destOrd="0" presId="urn:microsoft.com/office/officeart/2008/layout/AccentedPicture"/>
    <dgm:cxn modelId="{4AC5932E-8AE2-4926-B237-F13380B3E08C}" type="presParOf" srcId="{E8F9306C-69CE-4729-8CF8-9C92D4B1018E}" destId="{77B59389-EA2A-4A76-AA51-81BB36450151}" srcOrd="4" destOrd="0" presId="urn:microsoft.com/office/officeart/2008/layout/AccentedPicture"/>
    <dgm:cxn modelId="{CA70491B-76AC-4DAE-8403-8B02201BA32E}" type="presParOf" srcId="{77B59389-EA2A-4A76-AA51-81BB36450151}" destId="{D9766021-0250-4F64-98CE-6E921DB93997}" srcOrd="0" destOrd="0" presId="urn:microsoft.com/office/officeart/2008/layout/AccentedPicture"/>
    <dgm:cxn modelId="{D088DF16-E4FB-425F-8C34-7639E697AF49}" type="presParOf" srcId="{77B59389-EA2A-4A76-AA51-81BB36450151}" destId="{B860723B-1DC6-495C-9C6A-B9C2DFDBE510}" srcOrd="1" destOrd="0" presId="urn:microsoft.com/office/officeart/2008/layout/AccentedPicture"/>
    <dgm:cxn modelId="{D0020C31-6DCC-4B6F-801F-C8F46DE30FC0}" type="presParOf" srcId="{77B59389-EA2A-4A76-AA51-81BB36450151}" destId="{02C67396-2714-49C8-8E3D-744372EED533}" srcOrd="2" destOrd="0" presId="urn:microsoft.com/office/officeart/2008/layout/AccentedPicture"/>
    <dgm:cxn modelId="{D9117957-8346-4392-88E9-901FC12B9917}" type="presParOf" srcId="{02C67396-2714-49C8-8E3D-744372EED533}" destId="{5C726412-9C5D-4E64-A40D-3296F4D73C9B}" srcOrd="0" destOrd="0" presId="urn:microsoft.com/office/officeart/2008/layout/AccentedPicture"/>
    <dgm:cxn modelId="{E2E751AA-52F7-4DAD-98F9-3D331B3FB919}" type="presParOf" srcId="{49EFED48-AAE2-4DDF-A0E9-B64A884545B1}" destId="{B00F7245-0B20-4CB1-9F89-639539E80E64}" srcOrd="3" destOrd="0" presId="urn:microsoft.com/office/officeart/2008/layout/AccentedPicture"/>
    <dgm:cxn modelId="{B794D652-9D50-49DB-B5D5-AEBBDBE04530}" type="presParOf" srcId="{B00F7245-0B20-4CB1-9F89-639539E80E64}" destId="{E6F6BD8E-61DB-4CC9-9F8E-4E2A23AE8BA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CA5B-6850-47E3-937C-D85961EA66ED}">
      <dsp:nvSpPr>
        <dsp:cNvPr id="0" name=""/>
        <dsp:cNvSpPr/>
      </dsp:nvSpPr>
      <dsp:spPr>
        <a:xfrm>
          <a:off x="140369" y="288341"/>
          <a:ext cx="3011917" cy="38417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58127-8CC4-4D76-93AD-C48D555EC8CA}">
      <dsp:nvSpPr>
        <dsp:cNvPr id="0" name=""/>
        <dsp:cNvSpPr/>
      </dsp:nvSpPr>
      <dsp:spPr>
        <a:xfrm>
          <a:off x="260846" y="1671364"/>
          <a:ext cx="2319176" cy="2305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bg1"/>
            </a:solidFill>
          </a:endParaRPr>
        </a:p>
      </dsp:txBody>
      <dsp:txXfrm>
        <a:off x="260846" y="1671364"/>
        <a:ext cx="2319176" cy="2305038"/>
      </dsp:txXfrm>
    </dsp:sp>
    <dsp:sp modelId="{46F5B5E7-7757-4811-9FE8-0CC65F42ED54}">
      <dsp:nvSpPr>
        <dsp:cNvPr id="0" name=""/>
        <dsp:cNvSpPr/>
      </dsp:nvSpPr>
      <dsp:spPr>
        <a:xfrm>
          <a:off x="2633653" y="96254"/>
          <a:ext cx="1037267" cy="10372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25F46-9E5E-4D07-B625-7A6B0B60B053}">
      <dsp:nvSpPr>
        <dsp:cNvPr id="0" name=""/>
        <dsp:cNvSpPr/>
      </dsp:nvSpPr>
      <dsp:spPr>
        <a:xfrm>
          <a:off x="3670920" y="96254"/>
          <a:ext cx="2214718" cy="103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“I'm not the only one struggling with problems such as illness or worries like stress, so I shouldn't feel too bad for myself”</a:t>
          </a:r>
          <a:endParaRPr lang="en-GB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670920" y="96254"/>
        <a:ext cx="2214718" cy="1037267"/>
      </dsp:txXfrm>
    </dsp:sp>
    <dsp:sp modelId="{A003A39B-7E99-4E59-B46D-652848A4741C}">
      <dsp:nvSpPr>
        <dsp:cNvPr id="0" name=""/>
        <dsp:cNvSpPr/>
      </dsp:nvSpPr>
      <dsp:spPr>
        <a:xfrm>
          <a:off x="2633653" y="1320230"/>
          <a:ext cx="1037267" cy="10372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06167-BBC7-48A7-931A-2DEC0F4BBB71}">
      <dsp:nvSpPr>
        <dsp:cNvPr id="0" name=""/>
        <dsp:cNvSpPr/>
      </dsp:nvSpPr>
      <dsp:spPr>
        <a:xfrm>
          <a:off x="3670920" y="1320230"/>
          <a:ext cx="2214718" cy="103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 like doing things other than writing, I like the visual part”</a:t>
          </a:r>
          <a:endParaRPr lang="en-GB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670920" y="1320230"/>
        <a:ext cx="2214718" cy="1037267"/>
      </dsp:txXfrm>
    </dsp:sp>
    <dsp:sp modelId="{B860723B-1DC6-495C-9C6A-B9C2DFDBE510}">
      <dsp:nvSpPr>
        <dsp:cNvPr id="0" name=""/>
        <dsp:cNvSpPr/>
      </dsp:nvSpPr>
      <dsp:spPr>
        <a:xfrm>
          <a:off x="2633653" y="2544205"/>
          <a:ext cx="1037267" cy="103726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26412-9C5D-4E64-A40D-3296F4D73C9B}">
      <dsp:nvSpPr>
        <dsp:cNvPr id="0" name=""/>
        <dsp:cNvSpPr/>
      </dsp:nvSpPr>
      <dsp:spPr>
        <a:xfrm>
          <a:off x="3670920" y="2544205"/>
          <a:ext cx="2214718" cy="103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 will definitely use the LEGO again on a regular basis, literally every night to do a brief of my day and how I am feeling”</a:t>
          </a:r>
          <a:endParaRPr lang="en-GB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670920" y="2544205"/>
        <a:ext cx="2214718" cy="1037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CA5B-6850-47E3-937C-D85961EA66ED}">
      <dsp:nvSpPr>
        <dsp:cNvPr id="0" name=""/>
        <dsp:cNvSpPr/>
      </dsp:nvSpPr>
      <dsp:spPr>
        <a:xfrm>
          <a:off x="145833" y="292282"/>
          <a:ext cx="3053086" cy="389424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58127-8CC4-4D76-93AD-C48D555EC8CA}">
      <dsp:nvSpPr>
        <dsp:cNvPr id="0" name=""/>
        <dsp:cNvSpPr/>
      </dsp:nvSpPr>
      <dsp:spPr>
        <a:xfrm>
          <a:off x="267957" y="1694209"/>
          <a:ext cx="2350876" cy="23365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bg1"/>
            </a:solidFill>
          </a:endParaRPr>
        </a:p>
      </dsp:txBody>
      <dsp:txXfrm>
        <a:off x="267957" y="1694209"/>
        <a:ext cx="2350876" cy="2336545"/>
      </dsp:txXfrm>
    </dsp:sp>
    <dsp:sp modelId="{46F5B5E7-7757-4811-9FE8-0CC65F42ED54}">
      <dsp:nvSpPr>
        <dsp:cNvPr id="0" name=""/>
        <dsp:cNvSpPr/>
      </dsp:nvSpPr>
      <dsp:spPr>
        <a:xfrm>
          <a:off x="2673196" y="97570"/>
          <a:ext cx="1051445" cy="10514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25F46-9E5E-4D07-B625-7A6B0B60B053}">
      <dsp:nvSpPr>
        <dsp:cNvPr id="0" name=""/>
        <dsp:cNvSpPr/>
      </dsp:nvSpPr>
      <dsp:spPr>
        <a:xfrm>
          <a:off x="3724642" y="97570"/>
          <a:ext cx="2300931" cy="105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“Talking through my ideas with someone helped me think of more connections, which gave me more to research and include”</a:t>
          </a:r>
          <a:endParaRPr lang="en-GB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24642" y="97570"/>
        <a:ext cx="2300931" cy="1051445"/>
      </dsp:txXfrm>
    </dsp:sp>
    <dsp:sp modelId="{A003A39B-7E99-4E59-B46D-652848A4741C}">
      <dsp:nvSpPr>
        <dsp:cNvPr id="0" name=""/>
        <dsp:cNvSpPr/>
      </dsp:nvSpPr>
      <dsp:spPr>
        <a:xfrm>
          <a:off x="2673196" y="1338275"/>
          <a:ext cx="1051445" cy="10514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06167-BBC7-48A7-931A-2DEC0F4BBB71}">
      <dsp:nvSpPr>
        <dsp:cNvPr id="0" name=""/>
        <dsp:cNvSpPr/>
      </dsp:nvSpPr>
      <dsp:spPr>
        <a:xfrm>
          <a:off x="3724642" y="1338275"/>
          <a:ext cx="2300931" cy="105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“Helps you see what information you know and what you need to research”</a:t>
          </a:r>
          <a:endParaRPr lang="en-GB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24642" y="1338275"/>
        <a:ext cx="2300931" cy="1051445"/>
      </dsp:txXfrm>
    </dsp:sp>
    <dsp:sp modelId="{B860723B-1DC6-495C-9C6A-B9C2DFDBE510}">
      <dsp:nvSpPr>
        <dsp:cNvPr id="0" name=""/>
        <dsp:cNvSpPr/>
      </dsp:nvSpPr>
      <dsp:spPr>
        <a:xfrm>
          <a:off x="2673196" y="2578981"/>
          <a:ext cx="1051445" cy="1051445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1000" r="-21000"/>
          </a:stretch>
        </a:blip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26412-9C5D-4E64-A40D-3296F4D73C9B}">
      <dsp:nvSpPr>
        <dsp:cNvPr id="0" name=""/>
        <dsp:cNvSpPr/>
      </dsp:nvSpPr>
      <dsp:spPr>
        <a:xfrm>
          <a:off x="3724642" y="2578981"/>
          <a:ext cx="2300931" cy="105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“I will use it to plan my research and develop my ideas both in preparation for and throughout my essay”</a:t>
          </a:r>
          <a:endParaRPr lang="en-GB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24642" y="2578981"/>
        <a:ext cx="2300931" cy="105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1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6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9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7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1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5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8A09-82B7-40B5-9316-4281CD0AD68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51DD-18AE-4A47-884D-1D7330866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microsoft.com/office/2007/relationships/media" Target="../media/media2.m4a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.xml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audio" Target="../media/media1.m4a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11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diagramQuickStyle" Target="../diagrams/quickStyle1.xml"/><Relationship Id="rId5" Type="http://schemas.microsoft.com/office/2007/relationships/media" Target="../media/media3.m4a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FDC5111-0205-4705-80D1-C91203F2FCC9}"/>
              </a:ext>
            </a:extLst>
          </p:cNvPr>
          <p:cNvSpPr/>
          <p:nvPr/>
        </p:nvSpPr>
        <p:spPr>
          <a:xfrm>
            <a:off x="5274882" y="6267424"/>
            <a:ext cx="3982247" cy="2807996"/>
          </a:xfrm>
          <a:prstGeom prst="ellipse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7F603C-D87D-4805-9A1A-FE32EFB8A77E}"/>
              </a:ext>
            </a:extLst>
          </p:cNvPr>
          <p:cNvSpPr/>
          <p:nvPr/>
        </p:nvSpPr>
        <p:spPr>
          <a:xfrm>
            <a:off x="1068698" y="181475"/>
            <a:ext cx="10664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AIP Project 2019/20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Creative and Contemplative pedagogy to support student learning and wellbeing in Product Design Year 1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E9201ED-F050-4AAF-9E4E-AA4DDF5B9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693984"/>
              </p:ext>
            </p:extLst>
          </p:nvPr>
        </p:nvGraphicFramePr>
        <p:xfrm>
          <a:off x="410307" y="1693826"/>
          <a:ext cx="6026009" cy="422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F5C7D0-E484-45A6-996D-5FA146384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579702"/>
              </p:ext>
            </p:extLst>
          </p:nvPr>
        </p:nvGraphicFramePr>
        <p:xfrm>
          <a:off x="6219887" y="1609564"/>
          <a:ext cx="6171408" cy="428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C018B9-0D35-40F3-B183-74F279D3FCAB}"/>
              </a:ext>
            </a:extLst>
          </p:cNvPr>
          <p:cNvSpPr/>
          <p:nvPr/>
        </p:nvSpPr>
        <p:spPr>
          <a:xfrm>
            <a:off x="1068699" y="1213429"/>
            <a:ext cx="10664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Workshops: Exploring learning journeys with LEGO® Serious Play® &amp; Reframing essay assignments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770A9D-CE2F-4C50-B830-CAF84AEBF451}"/>
              </a:ext>
            </a:extLst>
          </p:cNvPr>
          <p:cNvSpPr/>
          <p:nvPr/>
        </p:nvSpPr>
        <p:spPr>
          <a:xfrm>
            <a:off x="3547155" y="6267424"/>
            <a:ext cx="3982247" cy="2764339"/>
          </a:xfrm>
          <a:prstGeom prst="ellipse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F0983-6737-4A4D-8A29-7C22FE1643E5}"/>
              </a:ext>
            </a:extLst>
          </p:cNvPr>
          <p:cNvSpPr txBox="1"/>
          <p:nvPr/>
        </p:nvSpPr>
        <p:spPr>
          <a:xfrm>
            <a:off x="5464646" y="6643304"/>
            <a:ext cx="19740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Connection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655313-41DC-4C05-84EA-5DE7F6570DAD}"/>
              </a:ext>
            </a:extLst>
          </p:cNvPr>
          <p:cNvSpPr txBox="1"/>
          <p:nvPr/>
        </p:nvSpPr>
        <p:spPr>
          <a:xfrm>
            <a:off x="4034022" y="6866688"/>
            <a:ext cx="145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B5925-0DFB-4C81-8934-EB7DB0136CF1}"/>
              </a:ext>
            </a:extLst>
          </p:cNvPr>
          <p:cNvSpPr txBox="1"/>
          <p:nvPr/>
        </p:nvSpPr>
        <p:spPr>
          <a:xfrm>
            <a:off x="7266005" y="6599767"/>
            <a:ext cx="159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B82ABA-A074-4939-A9B1-C3D4E362EF03}"/>
              </a:ext>
            </a:extLst>
          </p:cNvPr>
          <p:cNvSpPr txBox="1"/>
          <p:nvPr/>
        </p:nvSpPr>
        <p:spPr>
          <a:xfrm>
            <a:off x="7428744" y="7938074"/>
            <a:ext cx="124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807632-229F-4923-94CE-3B89200A695D}"/>
              </a:ext>
            </a:extLst>
          </p:cNvPr>
          <p:cNvSpPr txBox="1"/>
          <p:nvPr/>
        </p:nvSpPr>
        <p:spPr>
          <a:xfrm>
            <a:off x="7518588" y="7291743"/>
            <a:ext cx="174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EE8BA0-976C-4264-9FE2-6EF5EB7353FB}"/>
              </a:ext>
            </a:extLst>
          </p:cNvPr>
          <p:cNvSpPr txBox="1"/>
          <p:nvPr/>
        </p:nvSpPr>
        <p:spPr>
          <a:xfrm>
            <a:off x="3986552" y="7458912"/>
            <a:ext cx="126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6C6273-8B18-45B0-BE27-DDE01D893C58}"/>
              </a:ext>
            </a:extLst>
          </p:cNvPr>
          <p:cNvSpPr txBox="1"/>
          <p:nvPr/>
        </p:nvSpPr>
        <p:spPr>
          <a:xfrm>
            <a:off x="4253515" y="8085608"/>
            <a:ext cx="122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</a:p>
        </p:txBody>
      </p:sp>
      <p:pic>
        <p:nvPicPr>
          <p:cNvPr id="20" name="Graphic 19" descr="Arrow Counterclockwise curve">
            <a:extLst>
              <a:ext uri="{FF2B5EF4-FFF2-40B4-BE49-F238E27FC236}">
                <a16:creationId xmlns:a16="http://schemas.microsoft.com/office/drawing/2014/main" id="{388E7937-064D-4DDA-8FA0-F44C4AA5D6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8717052" y="5768802"/>
            <a:ext cx="914400" cy="914400"/>
          </a:xfrm>
          <a:prstGeom prst="rect">
            <a:avLst/>
          </a:prstGeom>
        </p:spPr>
      </p:pic>
      <p:pic>
        <p:nvPicPr>
          <p:cNvPr id="21" name="Graphic 20" descr="Arrow Counterclockwise curve">
            <a:extLst>
              <a:ext uri="{FF2B5EF4-FFF2-40B4-BE49-F238E27FC236}">
                <a16:creationId xmlns:a16="http://schemas.microsoft.com/office/drawing/2014/main" id="{43A9B22F-D3C5-41E9-AE08-2C391393A2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3295612" y="5694924"/>
            <a:ext cx="914400" cy="9144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DA5A966-99A8-4B91-B6E8-20B8239F46DD}"/>
              </a:ext>
            </a:extLst>
          </p:cNvPr>
          <p:cNvGrpSpPr/>
          <p:nvPr/>
        </p:nvGrpSpPr>
        <p:grpSpPr>
          <a:xfrm>
            <a:off x="540067" y="7797944"/>
            <a:ext cx="2696373" cy="1200329"/>
            <a:chOff x="621323" y="6506308"/>
            <a:chExt cx="2696373" cy="120032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39CE235-4365-48F7-B823-EBA410CEA9C4}"/>
                </a:ext>
              </a:extLst>
            </p:cNvPr>
            <p:cNvSpPr/>
            <p:nvPr/>
          </p:nvSpPr>
          <p:spPr>
            <a:xfrm>
              <a:off x="621323" y="6506308"/>
              <a:ext cx="2696373" cy="117230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A7AFFE-90F1-4C06-A60D-A5AAD0FC9BBF}"/>
                </a:ext>
              </a:extLst>
            </p:cNvPr>
            <p:cNvSpPr txBox="1"/>
            <p:nvPr/>
          </p:nvSpPr>
          <p:spPr>
            <a:xfrm>
              <a:off x="859168" y="6506308"/>
              <a:ext cx="2282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92%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learnt something they didn’t know about their peers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6B0E29-0B31-44C7-8550-A5DE423CDE6D}"/>
              </a:ext>
            </a:extLst>
          </p:cNvPr>
          <p:cNvGrpSpPr/>
          <p:nvPr/>
        </p:nvGrpSpPr>
        <p:grpSpPr>
          <a:xfrm>
            <a:off x="540067" y="6322767"/>
            <a:ext cx="2696373" cy="1200329"/>
            <a:chOff x="621323" y="6506308"/>
            <a:chExt cx="2696373" cy="120032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ADE58EA-793A-464E-A3DE-1DCA8DF050AC}"/>
                </a:ext>
              </a:extLst>
            </p:cNvPr>
            <p:cNvSpPr/>
            <p:nvPr/>
          </p:nvSpPr>
          <p:spPr>
            <a:xfrm>
              <a:off x="621323" y="6506308"/>
              <a:ext cx="2696373" cy="117230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37C321-16D2-41E5-AE90-EEB26DECCBD5}"/>
                </a:ext>
              </a:extLst>
            </p:cNvPr>
            <p:cNvSpPr txBox="1"/>
            <p:nvPr/>
          </p:nvSpPr>
          <p:spPr>
            <a:xfrm>
              <a:off x="859168" y="6506308"/>
              <a:ext cx="2282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workshop helped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95%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 on their university experiences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3AEDEA-792B-4435-9654-52DC579BE0C6}"/>
              </a:ext>
            </a:extLst>
          </p:cNvPr>
          <p:cNvGrpSpPr/>
          <p:nvPr/>
        </p:nvGrpSpPr>
        <p:grpSpPr>
          <a:xfrm>
            <a:off x="9550499" y="6308755"/>
            <a:ext cx="2696373" cy="1200329"/>
            <a:chOff x="621323" y="6506308"/>
            <a:chExt cx="2696373" cy="120032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EEDE4BE-4371-4BF4-B9DF-752A8EB635CA}"/>
                </a:ext>
              </a:extLst>
            </p:cNvPr>
            <p:cNvSpPr/>
            <p:nvPr/>
          </p:nvSpPr>
          <p:spPr>
            <a:xfrm>
              <a:off x="621323" y="6506308"/>
              <a:ext cx="2696373" cy="117230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94E35F-7DD0-480F-9B74-BF5DE1810754}"/>
                </a:ext>
              </a:extLst>
            </p:cNvPr>
            <p:cNvSpPr txBox="1"/>
            <p:nvPr/>
          </p:nvSpPr>
          <p:spPr>
            <a:xfrm>
              <a:off x="859168" y="6506308"/>
              <a:ext cx="2282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workshop helped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93%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feel more confident about their essay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8077AA-FA88-4B2A-B190-DB9267D8CD64}"/>
              </a:ext>
            </a:extLst>
          </p:cNvPr>
          <p:cNvGrpSpPr/>
          <p:nvPr/>
        </p:nvGrpSpPr>
        <p:grpSpPr>
          <a:xfrm>
            <a:off x="9550499" y="7783932"/>
            <a:ext cx="2696373" cy="1200329"/>
            <a:chOff x="621323" y="6506308"/>
            <a:chExt cx="2696373" cy="120032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03B7713-6AB1-4688-9017-661E88D7CFC6}"/>
                </a:ext>
              </a:extLst>
            </p:cNvPr>
            <p:cNvSpPr/>
            <p:nvPr/>
          </p:nvSpPr>
          <p:spPr>
            <a:xfrm>
              <a:off x="621323" y="6506308"/>
              <a:ext cx="2696373" cy="117230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228FCE-615C-4BDA-A95F-C2C707D07BDA}"/>
                </a:ext>
              </a:extLst>
            </p:cNvPr>
            <p:cNvSpPr txBox="1"/>
            <p:nvPr/>
          </p:nvSpPr>
          <p:spPr>
            <a:xfrm>
              <a:off x="859168" y="6506308"/>
              <a:ext cx="2282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workshop helped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86%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approach their work in new ways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DF1A93F-A8BD-4D1A-BE0B-9BBBAB4CA9D8}"/>
              </a:ext>
            </a:extLst>
          </p:cNvPr>
          <p:cNvSpPr/>
          <p:nvPr/>
        </p:nvSpPr>
        <p:spPr>
          <a:xfrm>
            <a:off x="1733119" y="9090980"/>
            <a:ext cx="9437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Reeve LLS &amp; Ruth Jindal ADH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julia aip Recorded ">
            <a:hlinkClick r:id="" action="ppaction://media"/>
            <a:extLst>
              <a:ext uri="{FF2B5EF4-FFF2-40B4-BE49-F238E27FC236}">
                <a16:creationId xmlns:a16="http://schemas.microsoft.com/office/drawing/2014/main" id="{CEEAF6BF-0928-4406-89EC-CD6D96D70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96000" y="4495800"/>
            <a:ext cx="609600" cy="609600"/>
          </a:xfrm>
          <a:prstGeom prst="rect">
            <a:avLst/>
          </a:prstGeom>
        </p:spPr>
      </p:pic>
      <p:pic>
        <p:nvPicPr>
          <p:cNvPr id="5" name="julia audio aip poster">
            <a:hlinkClick r:id="" action="ppaction://media"/>
            <a:extLst>
              <a:ext uri="{FF2B5EF4-FFF2-40B4-BE49-F238E27FC236}">
                <a16:creationId xmlns:a16="http://schemas.microsoft.com/office/drawing/2014/main" id="{30DAA1EC-C188-4774-A0DC-400DD104E2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96000" y="4495800"/>
            <a:ext cx="609600" cy="609600"/>
          </a:xfrm>
          <a:prstGeom prst="rect">
            <a:avLst/>
          </a:prstGeom>
        </p:spPr>
      </p:pic>
      <p:pic>
        <p:nvPicPr>
          <p:cNvPr id="7" name="julia poster aip">
            <a:hlinkClick r:id="" action="ppaction://media"/>
            <a:extLst>
              <a:ext uri="{FF2B5EF4-FFF2-40B4-BE49-F238E27FC236}">
                <a16:creationId xmlns:a16="http://schemas.microsoft.com/office/drawing/2014/main" id="{0BCEAD97-448F-4A30-BC6C-D5FFA52001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942072" y="353728"/>
            <a:ext cx="609600" cy="6096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53091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236</Words>
  <Application>Microsoft Office PowerPoint</Application>
  <PresentationFormat>A3 Paper (297x420 mm)</PresentationFormat>
  <Paragraphs>27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Reeve</dc:creator>
  <cp:lastModifiedBy>Nila Patel</cp:lastModifiedBy>
  <cp:revision>39</cp:revision>
  <dcterms:created xsi:type="dcterms:W3CDTF">2021-01-05T13:39:34Z</dcterms:created>
  <dcterms:modified xsi:type="dcterms:W3CDTF">2021-01-27T10:31:18Z</dcterms:modified>
</cp:coreProperties>
</file>