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63" r:id="rId4"/>
    <p:sldId id="260" r:id="rId5"/>
    <p:sldId id="264" r:id="rId6"/>
    <p:sldId id="265" r:id="rId7"/>
    <p:sldId id="268" r:id="rId8"/>
    <p:sldId id="258" r:id="rId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58592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3.m4a"/><Relationship Id="rId7" Type="http://schemas.openxmlformats.org/officeDocument/2006/relationships/image" Target="../media/image5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rcRect l="24" r="27"/>
          <a:stretch>
            <a:fillRect/>
          </a:stretch>
        </p:blipFill>
        <p:spPr>
          <a:xfrm>
            <a:off x="0" y="14133"/>
            <a:ext cx="121856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365813" y="1261641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634" y="376279"/>
            <a:ext cx="898754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Creativity – Making Ideas into Reality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39" y="1630969"/>
            <a:ext cx="8831484" cy="2677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Curiosity enables us to recognise the potential of ideas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800" b="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dirty="0"/>
              <a:t>Creativity brings the ideas to life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A child’s mind is very curious and creative and we need to nurture this approach to lifelong learning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 descr="image2.png">
            <a:extLst>
              <a:ext uri="{FF2B5EF4-FFF2-40B4-BE49-F238E27FC236}">
                <a16:creationId xmlns:a16="http://schemas.microsoft.com/office/drawing/2014/main" id="{2036FC6D-5590-4A9F-9093-BB3D4D6B6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4" r="27"/>
          <a:stretch>
            <a:fillRect/>
          </a:stretch>
        </p:blipFill>
        <p:spPr>
          <a:xfrm>
            <a:off x="3173" y="0"/>
            <a:ext cx="121856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65" y="2402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Nurturing Creativity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965" y="1253331"/>
            <a:ext cx="10515600" cy="4351338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Being very curious as a child I wanted to put my ideas into reality</a:t>
            </a:r>
          </a:p>
          <a:p>
            <a:r>
              <a:rPr lang="en-GB" dirty="0"/>
              <a:t>But how can we see the world through the eyes of a child?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770" y="3325955"/>
            <a:ext cx="3441537" cy="25811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828612"/>
      </p:ext>
    </p:extLst>
  </p:cSld>
  <p:clrMapOvr>
    <a:masterClrMapping/>
  </p:clrMapOvr>
  <p:transition spd="med" advTm="49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png" descr="image2.png">
            <a:extLst>
              <a:ext uri="{FF2B5EF4-FFF2-40B4-BE49-F238E27FC236}">
                <a16:creationId xmlns:a16="http://schemas.microsoft.com/office/drawing/2014/main" id="{76EB137A-F331-4251-A629-62A215EDF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4" r="27"/>
          <a:stretch>
            <a:fillRect/>
          </a:stretch>
        </p:blipFill>
        <p:spPr>
          <a:xfrm>
            <a:off x="0" y="14133"/>
            <a:ext cx="121856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49" y="46630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The moon landing – a child’s perspective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30" y="3966628"/>
            <a:ext cx="2646746" cy="1985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9433" y="1751407"/>
            <a:ext cx="1953354" cy="2603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2877" y="2076702"/>
            <a:ext cx="2519192" cy="18899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23998"/>
      </p:ext>
    </p:extLst>
  </p:cSld>
  <p:clrMapOvr>
    <a:masterClrMapping/>
  </p:clrMapOvr>
  <p:transition spd="med" advTm="207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 descr="image2.png">
            <a:extLst>
              <a:ext uri="{FF2B5EF4-FFF2-40B4-BE49-F238E27FC236}">
                <a16:creationId xmlns:a16="http://schemas.microsoft.com/office/drawing/2014/main" id="{304F7CCB-3B46-4561-BCBB-1E3B60B58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" r="27"/>
          <a:stretch>
            <a:fillRect/>
          </a:stretch>
        </p:blipFill>
        <p:spPr>
          <a:xfrm>
            <a:off x="0" y="14133"/>
            <a:ext cx="121856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98" y="164031"/>
            <a:ext cx="73914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Rekindling</a:t>
            </a:r>
            <a:r>
              <a:rPr lang="en-GB" sz="3600" b="1" dirty="0">
                <a:latin typeface="+mn-lt"/>
              </a:rPr>
              <a:t> </a:t>
            </a:r>
            <a:r>
              <a:rPr lang="en-GB" sz="3600" dirty="0">
                <a:latin typeface="+mn-lt"/>
              </a:rPr>
              <a:t>Creativity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698" y="1477739"/>
            <a:ext cx="8907965" cy="500886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Museums and University Partnership Initiative – </a:t>
            </a:r>
            <a:r>
              <a:rPr lang="en-GB" dirty="0" err="1"/>
              <a:t>Woolsthorpe</a:t>
            </a:r>
            <a:r>
              <a:rPr lang="en-GB" dirty="0"/>
              <a:t> Manor</a:t>
            </a:r>
          </a:p>
        </p:txBody>
      </p:sp>
      <p:pic>
        <p:nvPicPr>
          <p:cNvPr id="1028" name="Picture 4" descr="Descendent of legendary apple tree which helped Newton discover gravity to  be planted at DM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80" y="2336799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27734"/>
      </p:ext>
    </p:extLst>
  </p:cSld>
  <p:clrMapOvr>
    <a:masterClrMapping/>
  </p:clrMapOvr>
  <p:transition spd="med" advTm="7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image2.png">
            <a:extLst>
              <a:ext uri="{FF2B5EF4-FFF2-40B4-BE49-F238E27FC236}">
                <a16:creationId xmlns:a16="http://schemas.microsoft.com/office/drawing/2014/main" id="{390AFDC9-F561-4B15-8D7E-998090C66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" r="27"/>
          <a:stretch>
            <a:fillRect/>
          </a:stretch>
        </p:blipFill>
        <p:spPr>
          <a:xfrm>
            <a:off x="0" y="14133"/>
            <a:ext cx="121856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10064"/>
            <a:ext cx="9500839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Nurturing Creativity – Disruptive Pedagogy</a:t>
            </a:r>
            <a:br>
              <a:rPr lang="en-GB" sz="4000" b="1" dirty="0"/>
            </a:br>
            <a:r>
              <a:rPr lang="en-GB" sz="4000" b="1" dirty="0" err="1"/>
              <a:t>CrashEd</a:t>
            </a:r>
            <a:endParaRPr lang="en-GB" sz="4000" b="1" dirty="0"/>
          </a:p>
        </p:txBody>
      </p:sp>
      <p:pic>
        <p:nvPicPr>
          <p:cNvPr id="4" name="Picture 2" descr="Crash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95" y="1853498"/>
            <a:ext cx="6271046" cy="4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10748"/>
      </p:ext>
    </p:extLst>
  </p:cSld>
  <p:clrMapOvr>
    <a:masterClrMapping/>
  </p:clrMapOvr>
  <p:transition spd="med" advTm="110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dy_Drivers_Seat_Seatbel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99729"/>
      </p:ext>
    </p:extLst>
  </p:cSld>
  <p:clrMapOvr>
    <a:masterClrMapping/>
  </p:clrMapOvr>
  <p:transition spd="med" advTm="7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 descr="image2.png">
            <a:extLst>
              <a:ext uri="{FF2B5EF4-FFF2-40B4-BE49-F238E27FC236}">
                <a16:creationId xmlns:a16="http://schemas.microsoft.com/office/drawing/2014/main" id="{EBB9C782-315D-4738-A66F-FF896DF5E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" r="27"/>
          <a:stretch>
            <a:fillRect/>
          </a:stretch>
        </p:blipFill>
        <p:spPr>
          <a:xfrm>
            <a:off x="0" y="14133"/>
            <a:ext cx="121856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29" y="31655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Creativity leads to success – </a:t>
            </a:r>
            <a:r>
              <a:rPr lang="en-GB" sz="3600" dirty="0" err="1">
                <a:latin typeface="+mn-lt"/>
              </a:rPr>
              <a:t>CrashEd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Collaborative Award for Teaching Excellence</a:t>
            </a:r>
          </a:p>
        </p:txBody>
      </p:sp>
      <p:pic>
        <p:nvPicPr>
          <p:cNvPr id="2052" name="Picture 4" descr="CrashEd CAT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606" y="1944548"/>
            <a:ext cx="6412895" cy="44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51001"/>
      </p:ext>
    </p:extLst>
  </p:cSld>
  <p:clrMapOvr>
    <a:masterClrMapping/>
  </p:clrMapOvr>
  <p:transition spd="med" advTm="27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L&amp;T_PPT_20213.png" descr="L&amp;T_PPT_20213.png"/>
          <p:cNvPicPr>
            <a:picLocks noChangeAspect="1"/>
          </p:cNvPicPr>
          <p:nvPr/>
        </p:nvPicPr>
        <p:blipFill>
          <a:blip r:embed="rId4">
            <a:extLst/>
          </a:blip>
          <a:srcRect l="24" r="27"/>
          <a:stretch>
            <a:fillRect/>
          </a:stretch>
        </p:blipFill>
        <p:spPr>
          <a:xfrm>
            <a:off x="0" y="-11151"/>
            <a:ext cx="1218565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4" y="2284141"/>
            <a:ext cx="6441994" cy="34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57" y="158913"/>
            <a:ext cx="10243594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GB" sz="3200" dirty="0"/>
              <a:t>Creativity is contagious – Something positive to pass 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734" y="913748"/>
            <a:ext cx="8437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VCDTA / TF / NTF / CATE</a:t>
            </a:r>
          </a:p>
          <a:p>
            <a:r>
              <a:rPr lang="en-GB" sz="2400" dirty="0"/>
              <a:t>Academic Innovation Projects</a:t>
            </a:r>
          </a:p>
          <a:p>
            <a:r>
              <a:rPr lang="en-GB" sz="2400" dirty="0"/>
              <a:t>CAI sabbaticals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1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38.6|43.1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126</Words>
  <Application>Microsoft Office PowerPoint</Application>
  <PresentationFormat>Widescreen</PresentationFormat>
  <Paragraphs>19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Office Theme</vt:lpstr>
      <vt:lpstr>PowerPoint Presentation</vt:lpstr>
      <vt:lpstr>Nurturing Creativity</vt:lpstr>
      <vt:lpstr>The moon landing – a child’s perspective</vt:lpstr>
      <vt:lpstr>Rekindling Creativity</vt:lpstr>
      <vt:lpstr>Nurturing Creativity – Disruptive Pedagogy CrashEd</vt:lpstr>
      <vt:lpstr>PowerPoint Presentation</vt:lpstr>
      <vt:lpstr>Creativity leads to success – CrashEd Collaborative Award for Teaching Excellence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Mangie</dc:creator>
  <cp:lastModifiedBy>Nila Patel</cp:lastModifiedBy>
  <cp:revision>15</cp:revision>
  <dcterms:modified xsi:type="dcterms:W3CDTF">2021-02-03T09:01:51Z</dcterms:modified>
</cp:coreProperties>
</file>