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65" r:id="rId4"/>
    <p:sldId id="266" r:id="rId5"/>
    <p:sldId id="268" r:id="rId6"/>
    <p:sldId id="269" r:id="rId7"/>
    <p:sldId id="258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65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9.jpe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11.jpe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rcRect l="24" r="27"/>
          <a:stretch>
            <a:fillRect/>
          </a:stretch>
        </p:blipFill>
        <p:spPr>
          <a:xfrm>
            <a:off x="0" y="0"/>
            <a:ext cx="1218565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817703" y="5153868"/>
            <a:ext cx="7280476" cy="98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Professor Angela O’Sullivan, NTF, CATE, PFHEA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/>
              <a:t>Professor of Inclusive Practice in Teaching &amp; Learning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41" y="593719"/>
            <a:ext cx="6316401" cy="421093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4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Curiosity – ‘eager to know’</a:t>
            </a:r>
          </a:p>
        </p:txBody>
      </p:sp>
      <p:pic>
        <p:nvPicPr>
          <p:cNvPr id="5" name="Picture 6" descr="Einstein Curiosity Quotes. Quotes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946672"/>
            <a:ext cx="7302500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534"/>
      </p:ext>
    </p:extLst>
  </p:cSld>
  <p:clrMapOvr>
    <a:masterClrMapping/>
  </p:clrMapOvr>
  <p:transition spd="med" advTm="25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Caterpillar Capers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901" y="7402513"/>
            <a:ext cx="5274934" cy="20272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a-frame doll's house by such great heights | Room to Bl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690688"/>
            <a:ext cx="4264025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terpillar photos, royalty-free images, graphics, vectors &amp; videos | Adobe 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806575"/>
            <a:ext cx="4032250" cy="40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9861"/>
      </p:ext>
    </p:extLst>
  </p:cSld>
  <p:clrMapOvr>
    <a:masterClrMapping/>
  </p:clrMapOvr>
  <p:transition spd="med" advTm="91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My entomological discovery</a:t>
            </a:r>
          </a:p>
        </p:txBody>
      </p:sp>
      <p:pic>
        <p:nvPicPr>
          <p:cNvPr id="7170" name="Picture 2" descr="File:An orange and black spiky ladybird larvae.jp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6" y="1608076"/>
            <a:ext cx="3084513" cy="21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C Sea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23" y="1608076"/>
            <a:ext cx="3076821" cy="2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warehouse1.indicia.org.uk/upload/med-2%20spot%20ladybird%20(Adalia%20bipunctata)%20Newly%20hatched%20Church%20Walk%20Sapcote%20SP%204892%209320%20(taken%2017.7.2009)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59" y="3888194"/>
            <a:ext cx="2526880" cy="27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614038"/>
      </p:ext>
    </p:extLst>
  </p:cSld>
  <p:clrMapOvr>
    <a:masterClrMapping/>
  </p:clrMapOvr>
  <p:transition spd="med" advTm="119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Watch this spot</a:t>
            </a:r>
          </a:p>
        </p:txBody>
      </p:sp>
      <p:pic>
        <p:nvPicPr>
          <p:cNvPr id="8194" name="Picture 2" descr="https://warehouse1.indicia.org.uk/upload/med-2%20spot%20ladybird%20(Adalia%20bipunctata)%20Newly%20hatched%20Church%20Walk%20Sapcote%20SP%204892%209320%20(taken%2017.7.2009)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97780"/>
            <a:ext cx="2247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 Spot Ladybird | NatureSp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4" y="2465085"/>
            <a:ext cx="2320925" cy="2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 List of Different Types of Ladybugs With Pin-worthy Pictures - Animal Sa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5085"/>
            <a:ext cx="2781299" cy="2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284028"/>
      </p:ext>
    </p:extLst>
  </p:cSld>
  <p:clrMapOvr>
    <a:masterClrMapping/>
  </p:clrMapOvr>
  <p:transition spd="med" advTm="61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Molecular muddle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5700" y="7058025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198" name="Picture 6" descr="2 Spot Ladybird | NatureS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3" y="1666812"/>
            <a:ext cx="2413000" cy="21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An orange and black spiky ladybird larvae.jp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1" y="1690688"/>
            <a:ext cx="2841379" cy="20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C Sea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89" y="1690688"/>
            <a:ext cx="3076821" cy="20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7520" y="4403723"/>
            <a:ext cx="27940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57589" y="4403722"/>
            <a:ext cx="2935410" cy="2095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73" y="4403722"/>
            <a:ext cx="2535764" cy="2095501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16905"/>
      </p:ext>
    </p:extLst>
  </p:cSld>
  <p:clrMapOvr>
    <a:masterClrMapping/>
  </p:clrMapOvr>
  <p:transition spd="med" advTm="667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L&amp;T_PPT_20213.png" descr="L&amp;T_PPT_20213.png"/>
          <p:cNvPicPr>
            <a:picLocks noChangeAspect="1"/>
          </p:cNvPicPr>
          <p:nvPr/>
        </p:nvPicPr>
        <p:blipFill>
          <a:blip r:embed="rId4">
            <a:extLst/>
          </a:blip>
          <a:srcRect l="24" r="27"/>
          <a:stretch>
            <a:fillRect/>
          </a:stretch>
        </p:blipFill>
        <p:spPr>
          <a:xfrm>
            <a:off x="6347" y="0"/>
            <a:ext cx="1218565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Curiosity Quotes Pictures and Curiosity Quotes Images with Mess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4" y="1274050"/>
            <a:ext cx="5924332" cy="44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397094" y="406400"/>
            <a:ext cx="592433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GB" sz="3200" dirty="0"/>
              <a:t>Curiosity and Education 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7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0.5|4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10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37</Words>
  <Application>Microsoft Office PowerPoint</Application>
  <PresentationFormat>Widescreen</PresentationFormat>
  <Paragraphs>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PowerPoint Presentation</vt:lpstr>
      <vt:lpstr>Curiosity – ‘eager to know’</vt:lpstr>
      <vt:lpstr>Caterpillar Capers</vt:lpstr>
      <vt:lpstr>My entomological discovery</vt:lpstr>
      <vt:lpstr>Watch this spot</vt:lpstr>
      <vt:lpstr>Molecular muddle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Mangie</dc:creator>
  <cp:lastModifiedBy>Nila Patel</cp:lastModifiedBy>
  <cp:revision>24</cp:revision>
  <dcterms:modified xsi:type="dcterms:W3CDTF">2021-02-03T09:05:52Z</dcterms:modified>
</cp:coreProperties>
</file>