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57" r:id="rId3"/>
    <p:sldId id="301" r:id="rId4"/>
    <p:sldId id="273" r:id="rId5"/>
    <p:sldId id="262" r:id="rId6"/>
    <p:sldId id="287" r:id="rId7"/>
    <p:sldId id="288" r:id="rId8"/>
    <p:sldId id="260" r:id="rId9"/>
    <p:sldId id="285" r:id="rId10"/>
    <p:sldId id="290" r:id="rId1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2B359E-9B8A-634F-92F8-438A2CE631DC}" v="5" dt="2021-03-09T09:17:53.27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3265"/>
    <p:restoredTop sz="97759"/>
  </p:normalViewPr>
  <p:slideViewPr>
    <p:cSldViewPr snapToGrid="0" snapToObjects="1">
      <p:cViewPr varScale="1">
        <p:scale>
          <a:sx n="98" d="100"/>
          <a:sy n="98" d="100"/>
        </p:scale>
        <p:origin x="208" y="2720"/>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Parkes" userId="76595932-9a48-4453-aab6-06278439114a" providerId="ADAL" clId="{2694A712-02F1-4244-8CC6-CD58E876AB33}"/>
    <pc:docChg chg="modSld">
      <pc:chgData name="David Parkes" userId="76595932-9a48-4453-aab6-06278439114a" providerId="ADAL" clId="{2694A712-02F1-4244-8CC6-CD58E876AB33}" dt="2021-03-10T08:40:01.256" v="0"/>
      <pc:docMkLst>
        <pc:docMk/>
      </pc:docMkLst>
      <pc:sldChg chg="addSp delSp modSp">
        <pc:chgData name="David Parkes" userId="76595932-9a48-4453-aab6-06278439114a" providerId="ADAL" clId="{2694A712-02F1-4244-8CC6-CD58E876AB33}" dt="2021-03-10T08:40:01.256" v="0"/>
        <pc:sldMkLst>
          <pc:docMk/>
          <pc:sldMk cId="0" sldId="256"/>
        </pc:sldMkLst>
        <pc:picChg chg="add mod">
          <ac:chgData name="David Parkes" userId="76595932-9a48-4453-aab6-06278439114a" providerId="ADAL" clId="{2694A712-02F1-4244-8CC6-CD58E876AB33}" dt="2021-03-10T08:40:01.256" v="0"/>
          <ac:picMkLst>
            <pc:docMk/>
            <pc:sldMk cId="0" sldId="256"/>
            <ac:picMk id="2" creationId="{5985C20C-FB92-40FC-8EC9-A8FF5145226D}"/>
          </ac:picMkLst>
        </pc:picChg>
        <pc:picChg chg="del">
          <ac:chgData name="David Parkes" userId="76595932-9a48-4453-aab6-06278439114a" providerId="ADAL" clId="{2694A712-02F1-4244-8CC6-CD58E876AB33}" dt="2021-03-10T08:40:01.256" v="0"/>
          <ac:picMkLst>
            <pc:docMk/>
            <pc:sldMk cId="0" sldId="256"/>
            <ac:picMk id="3" creationId="{068EE78E-06AC-1D40-AB49-B7CAFB32EDC7}"/>
          </ac:picMkLst>
        </pc:picChg>
      </pc:sldChg>
      <pc:sldChg chg="addSp delSp modSp">
        <pc:chgData name="David Parkes" userId="76595932-9a48-4453-aab6-06278439114a" providerId="ADAL" clId="{2694A712-02F1-4244-8CC6-CD58E876AB33}" dt="2021-03-10T08:40:01.256" v="0"/>
        <pc:sldMkLst>
          <pc:docMk/>
          <pc:sldMk cId="0" sldId="257"/>
        </pc:sldMkLst>
        <pc:picChg chg="del">
          <ac:chgData name="David Parkes" userId="76595932-9a48-4453-aab6-06278439114a" providerId="ADAL" clId="{2694A712-02F1-4244-8CC6-CD58E876AB33}" dt="2021-03-10T08:40:01.256" v="0"/>
          <ac:picMkLst>
            <pc:docMk/>
            <pc:sldMk cId="0" sldId="257"/>
            <ac:picMk id="2" creationId="{238C537B-03FE-374D-BA28-A49D6F936684}"/>
          </ac:picMkLst>
        </pc:picChg>
        <pc:picChg chg="add mod">
          <ac:chgData name="David Parkes" userId="76595932-9a48-4453-aab6-06278439114a" providerId="ADAL" clId="{2694A712-02F1-4244-8CC6-CD58E876AB33}" dt="2021-03-10T08:40:01.256" v="0"/>
          <ac:picMkLst>
            <pc:docMk/>
            <pc:sldMk cId="0" sldId="257"/>
            <ac:picMk id="4" creationId="{B3479298-7A1B-4BFD-B238-CB0A91DEC963}"/>
          </ac:picMkLst>
        </pc:picChg>
      </pc:sldChg>
      <pc:sldChg chg="addSp delSp modSp">
        <pc:chgData name="David Parkes" userId="76595932-9a48-4453-aab6-06278439114a" providerId="ADAL" clId="{2694A712-02F1-4244-8CC6-CD58E876AB33}" dt="2021-03-10T08:40:01.256" v="0"/>
        <pc:sldMkLst>
          <pc:docMk/>
          <pc:sldMk cId="4098670116" sldId="260"/>
        </pc:sldMkLst>
        <pc:picChg chg="add mod">
          <ac:chgData name="David Parkes" userId="76595932-9a48-4453-aab6-06278439114a" providerId="ADAL" clId="{2694A712-02F1-4244-8CC6-CD58E876AB33}" dt="2021-03-10T08:40:01.256" v="0"/>
          <ac:picMkLst>
            <pc:docMk/>
            <pc:sldMk cId="4098670116" sldId="260"/>
            <ac:picMk id="3" creationId="{4D0162E7-7052-42E9-B15C-EE1E96B660DE}"/>
          </ac:picMkLst>
        </pc:picChg>
        <pc:picChg chg="del">
          <ac:chgData name="David Parkes" userId="76595932-9a48-4453-aab6-06278439114a" providerId="ADAL" clId="{2694A712-02F1-4244-8CC6-CD58E876AB33}" dt="2021-03-10T08:40:01.256" v="0"/>
          <ac:picMkLst>
            <pc:docMk/>
            <pc:sldMk cId="4098670116" sldId="260"/>
            <ac:picMk id="4" creationId="{95530CE6-31B6-3D46-AD1F-B29B3E1448D4}"/>
          </ac:picMkLst>
        </pc:picChg>
      </pc:sldChg>
      <pc:sldChg chg="addSp modSp">
        <pc:chgData name="David Parkes" userId="76595932-9a48-4453-aab6-06278439114a" providerId="ADAL" clId="{2694A712-02F1-4244-8CC6-CD58E876AB33}" dt="2021-03-10T08:40:01.256" v="0"/>
        <pc:sldMkLst>
          <pc:docMk/>
          <pc:sldMk cId="3649113025" sldId="262"/>
        </pc:sldMkLst>
        <pc:picChg chg="add mod">
          <ac:chgData name="David Parkes" userId="76595932-9a48-4453-aab6-06278439114a" providerId="ADAL" clId="{2694A712-02F1-4244-8CC6-CD58E876AB33}" dt="2021-03-10T08:40:01.256" v="0"/>
          <ac:picMkLst>
            <pc:docMk/>
            <pc:sldMk cId="3649113025" sldId="262"/>
            <ac:picMk id="3" creationId="{1E7E5360-04E9-4CF5-BDC1-3670FA521C00}"/>
          </ac:picMkLst>
        </pc:picChg>
      </pc:sldChg>
      <pc:sldChg chg="addSp modSp">
        <pc:chgData name="David Parkes" userId="76595932-9a48-4453-aab6-06278439114a" providerId="ADAL" clId="{2694A712-02F1-4244-8CC6-CD58E876AB33}" dt="2021-03-10T08:40:01.256" v="0"/>
        <pc:sldMkLst>
          <pc:docMk/>
          <pc:sldMk cId="1577515793" sldId="273"/>
        </pc:sldMkLst>
        <pc:picChg chg="add mod">
          <ac:chgData name="David Parkes" userId="76595932-9a48-4453-aab6-06278439114a" providerId="ADAL" clId="{2694A712-02F1-4244-8CC6-CD58E876AB33}" dt="2021-03-10T08:40:01.256" v="0"/>
          <ac:picMkLst>
            <pc:docMk/>
            <pc:sldMk cId="1577515793" sldId="273"/>
            <ac:picMk id="5" creationId="{F4F6DAAB-79E0-42B3-B35B-20219EC60055}"/>
          </ac:picMkLst>
        </pc:picChg>
      </pc:sldChg>
      <pc:sldChg chg="addSp modSp">
        <pc:chgData name="David Parkes" userId="76595932-9a48-4453-aab6-06278439114a" providerId="ADAL" clId="{2694A712-02F1-4244-8CC6-CD58E876AB33}" dt="2021-03-10T08:40:01.256" v="0"/>
        <pc:sldMkLst>
          <pc:docMk/>
          <pc:sldMk cId="653627545" sldId="285"/>
        </pc:sldMkLst>
        <pc:picChg chg="add mod">
          <ac:chgData name="David Parkes" userId="76595932-9a48-4453-aab6-06278439114a" providerId="ADAL" clId="{2694A712-02F1-4244-8CC6-CD58E876AB33}" dt="2021-03-10T08:40:01.256" v="0"/>
          <ac:picMkLst>
            <pc:docMk/>
            <pc:sldMk cId="653627545" sldId="285"/>
            <ac:picMk id="2" creationId="{CE333CB8-9EC5-4211-9B53-F3D7DC855F17}"/>
          </ac:picMkLst>
        </pc:picChg>
      </pc:sldChg>
      <pc:sldChg chg="addSp modSp">
        <pc:chgData name="David Parkes" userId="76595932-9a48-4453-aab6-06278439114a" providerId="ADAL" clId="{2694A712-02F1-4244-8CC6-CD58E876AB33}" dt="2021-03-10T08:40:01.256" v="0"/>
        <pc:sldMkLst>
          <pc:docMk/>
          <pc:sldMk cId="53949504" sldId="287"/>
        </pc:sldMkLst>
        <pc:picChg chg="add mod">
          <ac:chgData name="David Parkes" userId="76595932-9a48-4453-aab6-06278439114a" providerId="ADAL" clId="{2694A712-02F1-4244-8CC6-CD58E876AB33}" dt="2021-03-10T08:40:01.256" v="0"/>
          <ac:picMkLst>
            <pc:docMk/>
            <pc:sldMk cId="53949504" sldId="287"/>
            <ac:picMk id="6" creationId="{2E5B1D70-756B-4132-B2E7-A6E0E034D825}"/>
          </ac:picMkLst>
        </pc:picChg>
      </pc:sldChg>
      <pc:sldChg chg="addSp modSp">
        <pc:chgData name="David Parkes" userId="76595932-9a48-4453-aab6-06278439114a" providerId="ADAL" clId="{2694A712-02F1-4244-8CC6-CD58E876AB33}" dt="2021-03-10T08:40:01.256" v="0"/>
        <pc:sldMkLst>
          <pc:docMk/>
          <pc:sldMk cId="2724083359" sldId="288"/>
        </pc:sldMkLst>
        <pc:picChg chg="add mod">
          <ac:chgData name="David Parkes" userId="76595932-9a48-4453-aab6-06278439114a" providerId="ADAL" clId="{2694A712-02F1-4244-8CC6-CD58E876AB33}" dt="2021-03-10T08:40:01.256" v="0"/>
          <ac:picMkLst>
            <pc:docMk/>
            <pc:sldMk cId="2724083359" sldId="288"/>
            <ac:picMk id="4" creationId="{F2D6B4CB-6487-42F4-94D5-727C18E34E81}"/>
          </ac:picMkLst>
        </pc:picChg>
      </pc:sldChg>
      <pc:sldChg chg="addSp modSp">
        <pc:chgData name="David Parkes" userId="76595932-9a48-4453-aab6-06278439114a" providerId="ADAL" clId="{2694A712-02F1-4244-8CC6-CD58E876AB33}" dt="2021-03-10T08:40:01.256" v="0"/>
        <pc:sldMkLst>
          <pc:docMk/>
          <pc:sldMk cId="3065489485" sldId="290"/>
        </pc:sldMkLst>
        <pc:picChg chg="add mod">
          <ac:chgData name="David Parkes" userId="76595932-9a48-4453-aab6-06278439114a" providerId="ADAL" clId="{2694A712-02F1-4244-8CC6-CD58E876AB33}" dt="2021-03-10T08:40:01.256" v="0"/>
          <ac:picMkLst>
            <pc:docMk/>
            <pc:sldMk cId="3065489485" sldId="290"/>
            <ac:picMk id="3" creationId="{C883F8C9-2B76-4E10-ABBF-BAAD2AFAB808}"/>
          </ac:picMkLst>
        </pc:picChg>
      </pc:sldChg>
      <pc:sldChg chg="addSp modSp">
        <pc:chgData name="David Parkes" userId="76595932-9a48-4453-aab6-06278439114a" providerId="ADAL" clId="{2694A712-02F1-4244-8CC6-CD58E876AB33}" dt="2021-03-10T08:40:01.256" v="0"/>
        <pc:sldMkLst>
          <pc:docMk/>
          <pc:sldMk cId="3461079561" sldId="301"/>
        </pc:sldMkLst>
        <pc:picChg chg="add mod">
          <ac:chgData name="David Parkes" userId="76595932-9a48-4453-aab6-06278439114a" providerId="ADAL" clId="{2694A712-02F1-4244-8CC6-CD58E876AB33}" dt="2021-03-10T08:40:01.256" v="0"/>
          <ac:picMkLst>
            <pc:docMk/>
            <pc:sldMk cId="3461079561" sldId="301"/>
            <ac:picMk id="2" creationId="{F713DBA9-035E-4245-A534-E0C0A636F87F}"/>
          </ac:picMkLst>
        </pc:picChg>
      </pc:sldChg>
    </pc:docChg>
  </pc:docChgLst>
  <pc:docChgLst>
    <pc:chgData name="David Parkes" userId="76595932-9a48-4453-aab6-06278439114a" providerId="ADAL" clId="{592B359E-9B8A-634F-92F8-438A2CE631DC}"/>
    <pc:docChg chg="delSld modSld">
      <pc:chgData name="David Parkes" userId="76595932-9a48-4453-aab6-06278439114a" providerId="ADAL" clId="{592B359E-9B8A-634F-92F8-438A2CE631DC}" dt="2021-03-09T09:17:53.279" v="9"/>
      <pc:docMkLst>
        <pc:docMk/>
      </pc:docMkLst>
      <pc:sldChg chg="addSp delSp modSp mod modTransition">
        <pc:chgData name="David Parkes" userId="76595932-9a48-4453-aab6-06278439114a" providerId="ADAL" clId="{592B359E-9B8A-634F-92F8-438A2CE631DC}" dt="2021-03-09T09:12:10.056" v="6"/>
        <pc:sldMkLst>
          <pc:docMk/>
          <pc:sldMk cId="0" sldId="256"/>
        </pc:sldMkLst>
        <pc:picChg chg="add del mod">
          <ac:chgData name="David Parkes" userId="76595932-9a48-4453-aab6-06278439114a" providerId="ADAL" clId="{592B359E-9B8A-634F-92F8-438A2CE631DC}" dt="2021-03-09T09:12:10.056" v="6"/>
          <ac:picMkLst>
            <pc:docMk/>
            <pc:sldMk cId="0" sldId="256"/>
            <ac:picMk id="2" creationId="{9DB504B0-B6E0-3144-B27D-F2E9CE62A1F4}"/>
          </ac:picMkLst>
        </pc:picChg>
        <pc:picChg chg="add mod">
          <ac:chgData name="David Parkes" userId="76595932-9a48-4453-aab6-06278439114a" providerId="ADAL" clId="{592B359E-9B8A-634F-92F8-438A2CE631DC}" dt="2021-03-09T09:12:10.056" v="6"/>
          <ac:picMkLst>
            <pc:docMk/>
            <pc:sldMk cId="0" sldId="256"/>
            <ac:picMk id="3" creationId="{068EE78E-06AC-1D40-AB49-B7CAFB32EDC7}"/>
          </ac:picMkLst>
        </pc:picChg>
        <pc:picChg chg="mod">
          <ac:chgData name="David Parkes" userId="76595932-9a48-4453-aab6-06278439114a" providerId="ADAL" clId="{592B359E-9B8A-634F-92F8-438A2CE631DC}" dt="2021-03-09T09:06:09.803" v="4" actId="1076"/>
          <ac:picMkLst>
            <pc:docMk/>
            <pc:sldMk cId="0" sldId="256"/>
            <ac:picMk id="94" creationId="{00000000-0000-0000-0000-000000000000}"/>
          </ac:picMkLst>
        </pc:picChg>
      </pc:sldChg>
      <pc:sldChg chg="addSp modSp modTransition">
        <pc:chgData name="David Parkes" userId="76595932-9a48-4453-aab6-06278439114a" providerId="ADAL" clId="{592B359E-9B8A-634F-92F8-438A2CE631DC}" dt="2021-03-09T09:12:10.056" v="6"/>
        <pc:sldMkLst>
          <pc:docMk/>
          <pc:sldMk cId="0" sldId="257"/>
        </pc:sldMkLst>
        <pc:picChg chg="add mod">
          <ac:chgData name="David Parkes" userId="76595932-9a48-4453-aab6-06278439114a" providerId="ADAL" clId="{592B359E-9B8A-634F-92F8-438A2CE631DC}" dt="2021-03-09T09:12:10.056" v="6"/>
          <ac:picMkLst>
            <pc:docMk/>
            <pc:sldMk cId="0" sldId="257"/>
            <ac:picMk id="2" creationId="{238C537B-03FE-374D-BA28-A49D6F936684}"/>
          </ac:picMkLst>
        </pc:picChg>
      </pc:sldChg>
      <pc:sldChg chg="del">
        <pc:chgData name="David Parkes" userId="76595932-9a48-4453-aab6-06278439114a" providerId="ADAL" clId="{592B359E-9B8A-634F-92F8-438A2CE631DC}" dt="2021-03-09T08:20:56.793" v="3" actId="2696"/>
        <pc:sldMkLst>
          <pc:docMk/>
          <pc:sldMk cId="0" sldId="258"/>
        </pc:sldMkLst>
      </pc:sldChg>
      <pc:sldChg chg="addSp delSp modSp modTransition">
        <pc:chgData name="David Parkes" userId="76595932-9a48-4453-aab6-06278439114a" providerId="ADAL" clId="{592B359E-9B8A-634F-92F8-438A2CE631DC}" dt="2021-03-09T09:17:53.279" v="9"/>
        <pc:sldMkLst>
          <pc:docMk/>
          <pc:sldMk cId="4098670116" sldId="260"/>
        </pc:sldMkLst>
        <pc:picChg chg="add del mod">
          <ac:chgData name="David Parkes" userId="76595932-9a48-4453-aab6-06278439114a" providerId="ADAL" clId="{592B359E-9B8A-634F-92F8-438A2CE631DC}" dt="2021-03-09T09:13:32.131" v="8"/>
          <ac:picMkLst>
            <pc:docMk/>
            <pc:sldMk cId="4098670116" sldId="260"/>
            <ac:picMk id="3" creationId="{ACFB68C2-F962-1243-8F5A-C40A89733EC6}"/>
          </ac:picMkLst>
        </pc:picChg>
        <pc:picChg chg="add mod">
          <ac:chgData name="David Parkes" userId="76595932-9a48-4453-aab6-06278439114a" providerId="ADAL" clId="{592B359E-9B8A-634F-92F8-438A2CE631DC}" dt="2021-03-09T09:17:53.279" v="9"/>
          <ac:picMkLst>
            <pc:docMk/>
            <pc:sldMk cId="4098670116" sldId="260"/>
            <ac:picMk id="4" creationId="{95530CE6-31B6-3D46-AD1F-B29B3E1448D4}"/>
          </ac:picMkLst>
        </pc:picChg>
      </pc:sldChg>
      <pc:sldChg chg="del">
        <pc:chgData name="David Parkes" userId="76595932-9a48-4453-aab6-06278439114a" providerId="ADAL" clId="{592B359E-9B8A-634F-92F8-438A2CE631DC}" dt="2021-03-09T08:20:47.367" v="1" actId="2696"/>
        <pc:sldMkLst>
          <pc:docMk/>
          <pc:sldMk cId="1869335498" sldId="277"/>
        </pc:sldMkLst>
      </pc:sldChg>
      <pc:sldChg chg="del">
        <pc:chgData name="David Parkes" userId="76595932-9a48-4453-aab6-06278439114a" providerId="ADAL" clId="{592B359E-9B8A-634F-92F8-438A2CE631DC}" dt="2021-03-09T08:20:45.574" v="0" actId="2696"/>
        <pc:sldMkLst>
          <pc:docMk/>
          <pc:sldMk cId="3900775496" sldId="289"/>
        </pc:sldMkLst>
      </pc:sldChg>
      <pc:sldChg chg="del">
        <pc:chgData name="David Parkes" userId="76595932-9a48-4453-aab6-06278439114a" providerId="ADAL" clId="{592B359E-9B8A-634F-92F8-438A2CE631DC}" dt="2021-03-09T08:20:49.095" v="2" actId="2696"/>
        <pc:sldMkLst>
          <pc:docMk/>
          <pc:sldMk cId="3044453137" sldId="300"/>
        </pc:sldMkLst>
      </pc:sldChg>
      <pc:sldMasterChg chg="delSldLayout">
        <pc:chgData name="David Parkes" userId="76595932-9a48-4453-aab6-06278439114a" providerId="ADAL" clId="{592B359E-9B8A-634F-92F8-438A2CE631DC}" dt="2021-03-09T08:20:45.574" v="0" actId="2696"/>
        <pc:sldMasterMkLst>
          <pc:docMk/>
          <pc:sldMasterMk cId="0" sldId="2147483648"/>
        </pc:sldMasterMkLst>
        <pc:sldLayoutChg chg="del">
          <pc:chgData name="David Parkes" userId="76595932-9a48-4453-aab6-06278439114a" providerId="ADAL" clId="{592B359E-9B8A-634F-92F8-438A2CE631DC}" dt="2021-03-09T08:20:45.574" v="0" actId="2696"/>
          <pc:sldLayoutMkLst>
            <pc:docMk/>
            <pc:sldMasterMk cId="0" sldId="2147483648"/>
            <pc:sldLayoutMk cId="0" sldId="2147483650"/>
          </pc:sldLayoutMkLst>
        </pc:sldLayoutChg>
      </pc:sldMasterChg>
    </pc:docChg>
  </pc:docChgLst>
  <pc:docChgLst>
    <pc:chgData name="David Parkes" userId="76595932-9a48-4453-aab6-06278439114a" providerId="ADAL" clId="{A897CBCC-6BC8-0645-94C2-81CF10CCFA9D}"/>
    <pc:docChg chg="undo custSel addSld delSld modSld sldOrd">
      <pc:chgData name="David Parkes" userId="76595932-9a48-4453-aab6-06278439114a" providerId="ADAL" clId="{A897CBCC-6BC8-0645-94C2-81CF10CCFA9D}" dt="2021-02-04T20:06:45.058" v="359" actId="20578"/>
      <pc:docMkLst>
        <pc:docMk/>
      </pc:docMkLst>
      <pc:sldChg chg="addSp modSp mod">
        <pc:chgData name="David Parkes" userId="76595932-9a48-4453-aab6-06278439114a" providerId="ADAL" clId="{A897CBCC-6BC8-0645-94C2-81CF10CCFA9D}" dt="2021-02-04T19:42:57.124" v="339" actId="6549"/>
        <pc:sldMkLst>
          <pc:docMk/>
          <pc:sldMk cId="0" sldId="257"/>
        </pc:sldMkLst>
        <pc:spChg chg="add mod">
          <ac:chgData name="David Parkes" userId="76595932-9a48-4453-aab6-06278439114a" providerId="ADAL" clId="{A897CBCC-6BC8-0645-94C2-81CF10CCFA9D}" dt="2021-02-04T19:42:57.124" v="339" actId="6549"/>
          <ac:spMkLst>
            <pc:docMk/>
            <pc:sldMk cId="0" sldId="257"/>
            <ac:spMk id="3" creationId="{1CFE2F50-F57E-064C-BCD3-701315A23DB0}"/>
          </ac:spMkLst>
        </pc:spChg>
        <pc:picChg chg="mod">
          <ac:chgData name="David Parkes" userId="76595932-9a48-4453-aab6-06278439114a" providerId="ADAL" clId="{A897CBCC-6BC8-0645-94C2-81CF10CCFA9D}" dt="2021-02-04T18:34:42.319" v="21" actId="1076"/>
          <ac:picMkLst>
            <pc:docMk/>
            <pc:sldMk cId="0" sldId="257"/>
            <ac:picMk id="96" creationId="{00000000-0000-0000-0000-000000000000}"/>
          </ac:picMkLst>
        </pc:picChg>
      </pc:sldChg>
      <pc:sldChg chg="modSp add mod ord">
        <pc:chgData name="David Parkes" userId="76595932-9a48-4453-aab6-06278439114a" providerId="ADAL" clId="{A897CBCC-6BC8-0645-94C2-81CF10CCFA9D}" dt="2021-02-04T20:02:12.864" v="357" actId="6549"/>
        <pc:sldMkLst>
          <pc:docMk/>
          <pc:sldMk cId="4098670116" sldId="260"/>
        </pc:sldMkLst>
        <pc:spChg chg="mod">
          <ac:chgData name="David Parkes" userId="76595932-9a48-4453-aab6-06278439114a" providerId="ADAL" clId="{A897CBCC-6BC8-0645-94C2-81CF10CCFA9D}" dt="2021-02-04T20:02:12.864" v="357" actId="6549"/>
          <ac:spMkLst>
            <pc:docMk/>
            <pc:sldMk cId="4098670116" sldId="260"/>
            <ac:spMk id="2" creationId="{C7BE5E0E-8208-2E4F-8B29-B42DAAD119DD}"/>
          </ac:spMkLst>
        </pc:spChg>
        <pc:picChg chg="mod">
          <ac:chgData name="David Parkes" userId="76595932-9a48-4453-aab6-06278439114a" providerId="ADAL" clId="{A897CBCC-6BC8-0645-94C2-81CF10CCFA9D}" dt="2021-02-04T18:42:40.054" v="101" actId="1076"/>
          <ac:picMkLst>
            <pc:docMk/>
            <pc:sldMk cId="4098670116" sldId="260"/>
            <ac:picMk id="98" creationId="{00000000-0000-0000-0000-000000000000}"/>
          </ac:picMkLst>
        </pc:picChg>
      </pc:sldChg>
      <pc:sldChg chg="addSp delSp modSp add mod ord modTransition setBg">
        <pc:chgData name="David Parkes" userId="76595932-9a48-4453-aab6-06278439114a" providerId="ADAL" clId="{A897CBCC-6BC8-0645-94C2-81CF10CCFA9D}" dt="2021-02-04T19:38:55.027" v="313" actId="20578"/>
        <pc:sldMkLst>
          <pc:docMk/>
          <pc:sldMk cId="3649113025" sldId="262"/>
        </pc:sldMkLst>
        <pc:spChg chg="add del">
          <ac:chgData name="David Parkes" userId="76595932-9a48-4453-aab6-06278439114a" providerId="ADAL" clId="{A897CBCC-6BC8-0645-94C2-81CF10CCFA9D}" dt="2021-02-04T19:29:09.520" v="251" actId="26606"/>
          <ac:spMkLst>
            <pc:docMk/>
            <pc:sldMk cId="3649113025" sldId="262"/>
            <ac:spMk id="7" creationId="{69D184B2-2226-4E31-BCCB-444330767440}"/>
          </ac:spMkLst>
        </pc:spChg>
        <pc:spChg chg="add del">
          <ac:chgData name="David Parkes" userId="76595932-9a48-4453-aab6-06278439114a" providerId="ADAL" clId="{A897CBCC-6BC8-0645-94C2-81CF10CCFA9D}" dt="2021-02-04T19:29:09.520" v="251" actId="26606"/>
          <ac:spMkLst>
            <pc:docMk/>
            <pc:sldMk cId="3649113025" sldId="262"/>
            <ac:spMk id="9" creationId="{1AC4D4E3-486A-464A-8EC8-D44881097267}"/>
          </ac:spMkLst>
        </pc:spChg>
        <pc:spChg chg="add del">
          <ac:chgData name="David Parkes" userId="76595932-9a48-4453-aab6-06278439114a" providerId="ADAL" clId="{A897CBCC-6BC8-0645-94C2-81CF10CCFA9D}" dt="2021-02-04T19:29:09.520" v="251" actId="26606"/>
          <ac:spMkLst>
            <pc:docMk/>
            <pc:sldMk cId="3649113025" sldId="262"/>
            <ac:spMk id="11" creationId="{864DE13E-58EB-4475-B79C-0D4FC651239B}"/>
          </ac:spMkLst>
        </pc:spChg>
        <pc:spChg chg="add">
          <ac:chgData name="David Parkes" userId="76595932-9a48-4453-aab6-06278439114a" providerId="ADAL" clId="{A897CBCC-6BC8-0645-94C2-81CF10CCFA9D}" dt="2021-02-04T19:29:09.524" v="252" actId="26606"/>
          <ac:spMkLst>
            <pc:docMk/>
            <pc:sldMk cId="3649113025" sldId="262"/>
            <ac:spMk id="13" creationId="{B9FF99BD-075F-4761-A995-6FC574BD25EA}"/>
          </ac:spMkLst>
        </pc:spChg>
        <pc:spChg chg="add">
          <ac:chgData name="David Parkes" userId="76595932-9a48-4453-aab6-06278439114a" providerId="ADAL" clId="{A897CBCC-6BC8-0645-94C2-81CF10CCFA9D}" dt="2021-02-04T19:29:09.524" v="252" actId="26606"/>
          <ac:spMkLst>
            <pc:docMk/>
            <pc:sldMk cId="3649113025" sldId="262"/>
            <ac:spMk id="14" creationId="{A7B21A54-9BA3-4EA9-B460-5A829ADD9051}"/>
          </ac:spMkLst>
        </pc:spChg>
        <pc:spChg chg="add">
          <ac:chgData name="David Parkes" userId="76595932-9a48-4453-aab6-06278439114a" providerId="ADAL" clId="{A897CBCC-6BC8-0645-94C2-81CF10CCFA9D}" dt="2021-02-04T19:29:09.524" v="252" actId="26606"/>
          <ac:spMkLst>
            <pc:docMk/>
            <pc:sldMk cId="3649113025" sldId="262"/>
            <ac:spMk id="15" creationId="{6FA8F714-B9D8-488A-8CCA-E9948FF913A9}"/>
          </ac:spMkLst>
        </pc:spChg>
        <pc:picChg chg="mod">
          <ac:chgData name="David Parkes" userId="76595932-9a48-4453-aab6-06278439114a" providerId="ADAL" clId="{A897CBCC-6BC8-0645-94C2-81CF10CCFA9D}" dt="2021-02-04T19:29:09.524" v="252" actId="26606"/>
          <ac:picMkLst>
            <pc:docMk/>
            <pc:sldMk cId="3649113025" sldId="262"/>
            <ac:picMk id="2" creationId="{00000000-0000-0000-0000-000000000000}"/>
          </ac:picMkLst>
        </pc:picChg>
      </pc:sldChg>
      <pc:sldChg chg="addSp modSp add mod ord modTransition setBg setClrOvrMap">
        <pc:chgData name="David Parkes" userId="76595932-9a48-4453-aab6-06278439114a" providerId="ADAL" clId="{A897CBCC-6BC8-0645-94C2-81CF10CCFA9D}" dt="2021-02-04T19:36:25.008" v="312" actId="20578"/>
        <pc:sldMkLst>
          <pc:docMk/>
          <pc:sldMk cId="1577515793" sldId="273"/>
        </pc:sldMkLst>
        <pc:spChg chg="mod ord">
          <ac:chgData name="David Parkes" userId="76595932-9a48-4453-aab6-06278439114a" providerId="ADAL" clId="{A897CBCC-6BC8-0645-94C2-81CF10CCFA9D}" dt="2021-02-04T19:21:29.089" v="246" actId="20577"/>
          <ac:spMkLst>
            <pc:docMk/>
            <pc:sldMk cId="1577515793" sldId="273"/>
            <ac:spMk id="2" creationId="{00000000-0000-0000-0000-000000000000}"/>
          </ac:spMkLst>
        </pc:spChg>
        <pc:spChg chg="mod">
          <ac:chgData name="David Parkes" userId="76595932-9a48-4453-aab6-06278439114a" providerId="ADAL" clId="{A897CBCC-6BC8-0645-94C2-81CF10CCFA9D}" dt="2021-02-04T19:21:34.695" v="248" actId="1076"/>
          <ac:spMkLst>
            <pc:docMk/>
            <pc:sldMk cId="1577515793" sldId="273"/>
            <ac:spMk id="3" creationId="{00000000-0000-0000-0000-000000000000}"/>
          </ac:spMkLst>
        </pc:spChg>
        <pc:spChg chg="add">
          <ac:chgData name="David Parkes" userId="76595932-9a48-4453-aab6-06278439114a" providerId="ADAL" clId="{A897CBCC-6BC8-0645-94C2-81CF10CCFA9D}" dt="2021-02-04T19:17:43.873" v="227"/>
          <ac:spMkLst>
            <pc:docMk/>
            <pc:sldMk cId="1577515793" sldId="273"/>
            <ac:spMk id="4" creationId="{B53104D8-7C26-7C42-9092-2242241080E1}"/>
          </ac:spMkLst>
        </pc:spChg>
        <pc:spChg chg="add">
          <ac:chgData name="David Parkes" userId="76595932-9a48-4453-aab6-06278439114a" providerId="ADAL" clId="{A897CBCC-6BC8-0645-94C2-81CF10CCFA9D}" dt="2021-02-04T19:17:54.151" v="228" actId="26606"/>
          <ac:spMkLst>
            <pc:docMk/>
            <pc:sldMk cId="1577515793" sldId="273"/>
            <ac:spMk id="73" creationId="{7521DD34-C6F2-4402-9A01-962807DB6569}"/>
          </ac:spMkLst>
        </pc:spChg>
        <pc:picChg chg="mod ord">
          <ac:chgData name="David Parkes" userId="76595932-9a48-4453-aab6-06278439114a" providerId="ADAL" clId="{A897CBCC-6BC8-0645-94C2-81CF10CCFA9D}" dt="2021-02-04T19:17:54.151" v="228" actId="26606"/>
          <ac:picMkLst>
            <pc:docMk/>
            <pc:sldMk cId="1577515793" sldId="273"/>
            <ac:picMk id="8" creationId="{00000000-0000-0000-0000-000000000000}"/>
          </ac:picMkLst>
        </pc:picChg>
        <pc:picChg chg="mod">
          <ac:chgData name="David Parkes" userId="76595932-9a48-4453-aab6-06278439114a" providerId="ADAL" clId="{A897CBCC-6BC8-0645-94C2-81CF10CCFA9D}" dt="2021-02-04T19:18:03.116" v="231" actId="1076"/>
          <ac:picMkLst>
            <pc:docMk/>
            <pc:sldMk cId="1577515793" sldId="273"/>
            <ac:picMk id="9218" creationId="{00000000-0000-0000-0000-000000000000}"/>
          </ac:picMkLst>
        </pc:picChg>
        <pc:picChg chg="mod">
          <ac:chgData name="David Parkes" userId="76595932-9a48-4453-aab6-06278439114a" providerId="ADAL" clId="{A897CBCC-6BC8-0645-94C2-81CF10CCFA9D}" dt="2021-02-04T19:17:54.151" v="228" actId="26606"/>
          <ac:picMkLst>
            <pc:docMk/>
            <pc:sldMk cId="1577515793" sldId="273"/>
            <ac:picMk id="9220" creationId="{00000000-0000-0000-0000-000000000000}"/>
          </ac:picMkLst>
        </pc:picChg>
      </pc:sldChg>
      <pc:sldChg chg="add ord modTransition">
        <pc:chgData name="David Parkes" userId="76595932-9a48-4453-aab6-06278439114a" providerId="ADAL" clId="{A897CBCC-6BC8-0645-94C2-81CF10CCFA9D}" dt="2021-02-04T20:06:45.058" v="359" actId="20578"/>
        <pc:sldMkLst>
          <pc:docMk/>
          <pc:sldMk cId="653627545" sldId="285"/>
        </pc:sldMkLst>
      </pc:sldChg>
      <pc:sldChg chg="modSp add mod ord modTransition">
        <pc:chgData name="David Parkes" userId="76595932-9a48-4453-aab6-06278439114a" providerId="ADAL" clId="{A897CBCC-6BC8-0645-94C2-81CF10CCFA9D}" dt="2021-02-04T19:41:45.160" v="338" actId="1076"/>
        <pc:sldMkLst>
          <pc:docMk/>
          <pc:sldMk cId="53949504" sldId="287"/>
        </pc:sldMkLst>
        <pc:spChg chg="mod">
          <ac:chgData name="David Parkes" userId="76595932-9a48-4453-aab6-06278439114a" providerId="ADAL" clId="{A897CBCC-6BC8-0645-94C2-81CF10CCFA9D}" dt="2021-02-04T19:12:33.185" v="226" actId="20577"/>
          <ac:spMkLst>
            <pc:docMk/>
            <pc:sldMk cId="53949504" sldId="287"/>
            <ac:spMk id="4" creationId="{68CED710-C882-8A45-AEE7-ADD0AF5BF4DC}"/>
          </ac:spMkLst>
        </pc:spChg>
        <pc:spChg chg="mod">
          <ac:chgData name="David Parkes" userId="76595932-9a48-4453-aab6-06278439114a" providerId="ADAL" clId="{A897CBCC-6BC8-0645-94C2-81CF10CCFA9D}" dt="2021-02-04T19:41:45.160" v="338" actId="1076"/>
          <ac:spMkLst>
            <pc:docMk/>
            <pc:sldMk cId="53949504" sldId="287"/>
            <ac:spMk id="5" creationId="{F0405608-AC05-2244-9186-46D865103C68}"/>
          </ac:spMkLst>
        </pc:spChg>
      </pc:sldChg>
      <pc:sldChg chg="add ord modTransition">
        <pc:chgData name="David Parkes" userId="76595932-9a48-4453-aab6-06278439114a" providerId="ADAL" clId="{A897CBCC-6BC8-0645-94C2-81CF10CCFA9D}" dt="2021-02-04T19:36:06.838" v="308" actId="20578"/>
        <pc:sldMkLst>
          <pc:docMk/>
          <pc:sldMk cId="2724083359" sldId="288"/>
        </pc:sldMkLst>
      </pc:sldChg>
      <pc:sldChg chg="addSp modSp add mod">
        <pc:chgData name="David Parkes" userId="76595932-9a48-4453-aab6-06278439114a" providerId="ADAL" clId="{A897CBCC-6BC8-0645-94C2-81CF10CCFA9D}" dt="2021-02-04T19:34:55.042" v="302" actId="255"/>
        <pc:sldMkLst>
          <pc:docMk/>
          <pc:sldMk cId="3065489485" sldId="290"/>
        </pc:sldMkLst>
        <pc:spChg chg="add mod">
          <ac:chgData name="David Parkes" userId="76595932-9a48-4453-aab6-06278439114a" providerId="ADAL" clId="{A897CBCC-6BC8-0645-94C2-81CF10CCFA9D}" dt="2021-02-04T19:34:55.042" v="302" actId="255"/>
          <ac:spMkLst>
            <pc:docMk/>
            <pc:sldMk cId="3065489485" sldId="290"/>
            <ac:spMk id="2" creationId="{4CA6AF4A-7E04-B844-AF8E-2E92228CC470}"/>
          </ac:spMkLst>
        </pc:spChg>
        <pc:picChg chg="mod">
          <ac:chgData name="David Parkes" userId="76595932-9a48-4453-aab6-06278439114a" providerId="ADAL" clId="{A897CBCC-6BC8-0645-94C2-81CF10CCFA9D}" dt="2021-02-04T19:34:45.295" v="300" actId="1076"/>
          <ac:picMkLst>
            <pc:docMk/>
            <pc:sldMk cId="3065489485" sldId="290"/>
            <ac:picMk id="94" creationId="{00000000-0000-0000-0000-000000000000}"/>
          </ac:picMkLst>
        </pc:picChg>
      </pc:sldChg>
      <pc:sldChg chg="modSp add mod ord">
        <pc:chgData name="David Parkes" userId="76595932-9a48-4453-aab6-06278439114a" providerId="ADAL" clId="{A897CBCC-6BC8-0645-94C2-81CF10CCFA9D}" dt="2021-02-04T19:36:14.263" v="309" actId="20578"/>
        <pc:sldMkLst>
          <pc:docMk/>
          <pc:sldMk cId="3461079561" sldId="301"/>
        </pc:sldMkLst>
        <pc:spChg chg="mod">
          <ac:chgData name="David Parkes" userId="76595932-9a48-4453-aab6-06278439114a" providerId="ADAL" clId="{A897CBCC-6BC8-0645-94C2-81CF10CCFA9D}" dt="2021-02-04T19:32:41.991" v="282" actId="20577"/>
          <ac:spMkLst>
            <pc:docMk/>
            <pc:sldMk cId="3461079561" sldId="301"/>
            <ac:spMk id="3" creationId="{1CFE2F50-F57E-064C-BCD3-701315A23DB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Architecture of Radio – How machines see the world. We live in a hidden landscape of the ambient web, we are completely surrounded by an invisible system of data cables, radio signals from access points, phone masts, satellites – our lives depend upon these for information, comms, observation, and navigation – there are currently 2787 active satellites</a:t>
            </a:r>
          </a:p>
        </p:txBody>
      </p:sp>
      <p:sp>
        <p:nvSpPr>
          <p:cNvPr id="4" name="Slide Number Placeholder 3"/>
          <p:cNvSpPr>
            <a:spLocks noGrp="1"/>
          </p:cNvSpPr>
          <p:nvPr>
            <p:ph type="sldNum" sz="quarter" idx="5"/>
          </p:nvPr>
        </p:nvSpPr>
        <p:spPr/>
        <p:txBody>
          <a:bodyPr/>
          <a:lstStyle/>
          <a:p>
            <a:fld id="{B6487FF8-E2B3-984D-A5BB-3458E17E9FD6}" type="slidenum">
              <a:rPr lang="en-US" smtClean="0"/>
              <a:t>6</a:t>
            </a:fld>
            <a:endParaRPr lang="en-US"/>
          </a:p>
        </p:txBody>
      </p:sp>
    </p:spTree>
    <p:extLst>
      <p:ext uri="{BB962C8B-B14F-4D97-AF65-F5344CB8AC3E}">
        <p14:creationId xmlns:p14="http://schemas.microsoft.com/office/powerpoint/2010/main" val="206218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Architecture of Radio – How machines see the world. We live in a hidden landscape of the ambient web, we are completely surrounded by an invisible system of data cables, radio signals from access points, phone masts, satellites – our lives depend upon these for information, comms, observation, and navigation – there are currently 2787 active satellites</a:t>
            </a:r>
          </a:p>
        </p:txBody>
      </p:sp>
      <p:sp>
        <p:nvSpPr>
          <p:cNvPr id="4" name="Slide Number Placeholder 3"/>
          <p:cNvSpPr>
            <a:spLocks noGrp="1"/>
          </p:cNvSpPr>
          <p:nvPr>
            <p:ph type="sldNum" sz="quarter" idx="5"/>
          </p:nvPr>
        </p:nvSpPr>
        <p:spPr/>
        <p:txBody>
          <a:bodyPr/>
          <a:lstStyle/>
          <a:p>
            <a:fld id="{B6487FF8-E2B3-984D-A5BB-3458E17E9FD6}" type="slidenum">
              <a:rPr lang="en-US" smtClean="0"/>
              <a:t>7</a:t>
            </a:fld>
            <a:endParaRPr lang="en-US"/>
          </a:p>
        </p:txBody>
      </p:sp>
    </p:spTree>
    <p:extLst>
      <p:ext uri="{BB962C8B-B14F-4D97-AF65-F5344CB8AC3E}">
        <p14:creationId xmlns:p14="http://schemas.microsoft.com/office/powerpoint/2010/main" val="148127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90"/>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5"/>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6" y="2057400"/>
            <a:ext cx="3932241"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3"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89823" y="6404294"/>
            <a:ext cx="263978" cy="269237"/>
          </a:xfrm>
          <a:prstGeom prst="rect">
            <a:avLst/>
          </a:prstGeom>
          <a:ln w="12700">
            <a:miter lim="400000"/>
          </a:ln>
        </p:spPr>
        <p:txBody>
          <a:bodyPr wrap="none" lIns="45718" tIns="45718" rIns="45718" bIns="45718" anchor="ctr">
            <a:spAutoFit/>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8.tiff"/><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tiff"/><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L&amp;T_PPT_2021.png" descr="L&amp;T_PPT_2021.png"/>
          <p:cNvPicPr>
            <a:picLocks noChangeAspect="1"/>
          </p:cNvPicPr>
          <p:nvPr/>
        </p:nvPicPr>
        <p:blipFill>
          <a:blip r:embed="rId4"/>
          <a:srcRect l="24" r="27"/>
          <a:stretch>
            <a:fillRect/>
          </a:stretch>
        </p:blipFill>
        <p:spPr>
          <a:xfrm>
            <a:off x="6347" y="0"/>
            <a:ext cx="12185653" cy="6858000"/>
          </a:xfrm>
          <a:prstGeom prst="rect">
            <a:avLst/>
          </a:prstGeom>
          <a:ln w="12700">
            <a:miter lim="400000"/>
          </a:ln>
        </p:spPr>
      </p:pic>
      <p:pic>
        <p:nvPicPr>
          <p:cNvPr id="2" name="Audio 1">
            <a:hlinkClick r:id="" action="ppaction://media"/>
            <a:extLst>
              <a:ext uri="{FF2B5EF4-FFF2-40B4-BE49-F238E27FC236}">
                <a16:creationId xmlns:a16="http://schemas.microsoft.com/office/drawing/2014/main" id="{5985C20C-FB92-40FC-8EC9-A8FF514522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p:transition spd="med" advTm="74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L&amp;T_PPT_2021.png" descr="L&amp;T_PPT_2021.png"/>
          <p:cNvPicPr>
            <a:picLocks noChangeAspect="1"/>
          </p:cNvPicPr>
          <p:nvPr/>
        </p:nvPicPr>
        <p:blipFill>
          <a:blip r:embed="rId4"/>
          <a:srcRect l="24" r="27"/>
          <a:stretch>
            <a:fillRect/>
          </a:stretch>
        </p:blipFill>
        <p:spPr>
          <a:xfrm>
            <a:off x="6347" y="0"/>
            <a:ext cx="12185653" cy="6858000"/>
          </a:xfrm>
          <a:prstGeom prst="rect">
            <a:avLst/>
          </a:prstGeom>
          <a:ln w="12700">
            <a:miter lim="400000"/>
          </a:ln>
        </p:spPr>
      </p:pic>
      <p:sp>
        <p:nvSpPr>
          <p:cNvPr id="2" name="TextBox 1">
            <a:extLst>
              <a:ext uri="{FF2B5EF4-FFF2-40B4-BE49-F238E27FC236}">
                <a16:creationId xmlns:a16="http://schemas.microsoft.com/office/drawing/2014/main" id="{4CA6AF4A-7E04-B844-AF8E-2E92228CC470}"/>
              </a:ext>
            </a:extLst>
          </p:cNvPr>
          <p:cNvSpPr txBox="1"/>
          <p:nvPr/>
        </p:nvSpPr>
        <p:spPr>
          <a:xfrm>
            <a:off x="659027" y="1544594"/>
            <a:ext cx="5605849"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mn-lt"/>
                <a:ea typeface="+mn-ea"/>
                <a:cs typeface="+mn-cs"/>
                <a:sym typeface="Helvetica"/>
              </a:rPr>
              <a:t>Thank you!</a:t>
            </a:r>
          </a:p>
        </p:txBody>
      </p:sp>
      <p:pic>
        <p:nvPicPr>
          <p:cNvPr id="3" name="Audio 2">
            <a:hlinkClick r:id="" action="ppaction://media"/>
            <a:extLst>
              <a:ext uri="{FF2B5EF4-FFF2-40B4-BE49-F238E27FC236}">
                <a16:creationId xmlns:a16="http://schemas.microsoft.com/office/drawing/2014/main" id="{C883F8C9-2B76-4E10-ABBF-BAAD2AFAB8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65489485"/>
      </p:ext>
    </p:extLst>
  </p:cSld>
  <p:clrMapOvr>
    <a:masterClrMapping/>
  </p:clrMapOvr>
  <p:transition spd="med" advTm="54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2.png" descr="image2.png"/>
          <p:cNvPicPr>
            <a:picLocks noChangeAspect="1"/>
          </p:cNvPicPr>
          <p:nvPr/>
        </p:nvPicPr>
        <p:blipFill>
          <a:blip r:embed="rId4"/>
          <a:srcRect l="24" r="27"/>
          <a:stretch>
            <a:fillRect/>
          </a:stretch>
        </p:blipFill>
        <p:spPr>
          <a:xfrm>
            <a:off x="6347" y="0"/>
            <a:ext cx="12185653" cy="6858000"/>
          </a:xfrm>
          <a:prstGeom prst="rect">
            <a:avLst/>
          </a:prstGeom>
          <a:ln w="12700">
            <a:miter lim="400000"/>
          </a:ln>
        </p:spPr>
      </p:pic>
      <p:sp>
        <p:nvSpPr>
          <p:cNvPr id="3" name="Rectangle 2">
            <a:extLst>
              <a:ext uri="{FF2B5EF4-FFF2-40B4-BE49-F238E27FC236}">
                <a16:creationId xmlns:a16="http://schemas.microsoft.com/office/drawing/2014/main" id="{1CFE2F50-F57E-064C-BCD3-701315A23DB0}"/>
              </a:ext>
            </a:extLst>
          </p:cNvPr>
          <p:cNvSpPr/>
          <p:nvPr/>
        </p:nvSpPr>
        <p:spPr>
          <a:xfrm>
            <a:off x="126809" y="556847"/>
            <a:ext cx="10775092" cy="5509200"/>
          </a:xfrm>
          <a:prstGeom prst="rect">
            <a:avLst/>
          </a:prstGeom>
        </p:spPr>
        <p:txBody>
          <a:bodyPr wrap="square">
            <a:spAutoFit/>
          </a:bodyPr>
          <a:lstStyle/>
          <a:p>
            <a:pPr marL="1170305" indent="-1170305">
              <a:spcAft>
                <a:spcPts val="0"/>
              </a:spcAft>
              <a:tabLst>
                <a:tab pos="1170305" algn="l"/>
                <a:tab pos="5581015" algn="l"/>
              </a:tabLst>
            </a:pPr>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Keynote Address Theme 1: Disruptive Pedagogy</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1170305" indent="-1170305">
              <a:spcAft>
                <a:spcPts val="0"/>
              </a:spcAft>
              <a:tabLst>
                <a:tab pos="1170305" algn="l"/>
                <a:tab pos="5581015" algn="l"/>
              </a:tabLst>
            </a:pPr>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1170305" indent="-1170305">
              <a:spcAft>
                <a:spcPts val="0"/>
              </a:spcAft>
              <a:tabLst>
                <a:tab pos="1170305" algn="l"/>
                <a:tab pos="5581015" algn="l"/>
              </a:tabLst>
            </a:pPr>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Curiosity and Creativity in Learning</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r>
              <a:rPr lang="en-GB" sz="2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During the pandemic we have all had to develop existential skills – </a:t>
            </a:r>
          </a:p>
          <a:p>
            <a:pPr algn="just"/>
            <a:endParaRPr lang="en-GB" sz="2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just"/>
            <a:r>
              <a:rPr lang="en-GB" sz="2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uncertainty, not knowing, mystery, ambiguity, surprise, </a:t>
            </a:r>
          </a:p>
          <a:p>
            <a:pPr algn="just"/>
            <a:r>
              <a:rPr lang="en-GB" sz="2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agility of thought, action and capacity – </a:t>
            </a:r>
          </a:p>
          <a:p>
            <a:pPr algn="just"/>
            <a:r>
              <a:rPr lang="en-GB" sz="2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and of course our resilience and our curiosity. </a:t>
            </a:r>
          </a:p>
          <a:p>
            <a:pPr algn="just"/>
            <a:endParaRPr lang="en-GB" sz="2800" dirty="0">
              <a:latin typeface="Calibri" panose="020F0502020204030204" pitchFamily="34" charset="0"/>
              <a:ea typeface="Times New Roman" panose="02020603050405020304" pitchFamily="18" charset="0"/>
              <a:cs typeface="Times New Roman" panose="02020603050405020304" pitchFamily="18" charset="0"/>
            </a:endParaRPr>
          </a:p>
          <a:p>
            <a:pPr algn="just"/>
            <a:endParaRPr lang="en-GB" sz="28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en-GB" sz="2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Curiosity is a motivation for learning, a compulsion to discover. </a:t>
            </a:r>
          </a:p>
          <a:p>
            <a:pPr algn="just"/>
            <a:r>
              <a:rPr lang="en-GB" sz="2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Curiosity also fosters creativity in play, leisure, exploration and </a:t>
            </a:r>
          </a:p>
          <a:p>
            <a:pPr algn="just"/>
            <a:r>
              <a:rPr lang="en-GB" sz="2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information seeking. </a:t>
            </a:r>
            <a:endParaRPr lang="en-GB" sz="2800" dirty="0">
              <a:effectLst/>
              <a:latin typeface="Times" pitchFamily="2" charset="0"/>
              <a:ea typeface="Calibri" panose="020F050202020403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B3479298-7A1B-4BFD-B238-CB0A91DEC9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p:transition spd="med" advTm="1210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2.png" descr="image2.png"/>
          <p:cNvPicPr>
            <a:picLocks noChangeAspect="1"/>
          </p:cNvPicPr>
          <p:nvPr/>
        </p:nvPicPr>
        <p:blipFill>
          <a:blip r:embed="rId4"/>
          <a:srcRect l="24" r="27"/>
          <a:stretch>
            <a:fillRect/>
          </a:stretch>
        </p:blipFill>
        <p:spPr>
          <a:xfrm>
            <a:off x="6347" y="0"/>
            <a:ext cx="12185653" cy="6858000"/>
          </a:xfrm>
          <a:prstGeom prst="rect">
            <a:avLst/>
          </a:prstGeom>
          <a:ln w="12700">
            <a:miter lim="400000"/>
          </a:ln>
        </p:spPr>
      </p:pic>
      <p:sp>
        <p:nvSpPr>
          <p:cNvPr id="3" name="Rectangle 2">
            <a:extLst>
              <a:ext uri="{FF2B5EF4-FFF2-40B4-BE49-F238E27FC236}">
                <a16:creationId xmlns:a16="http://schemas.microsoft.com/office/drawing/2014/main" id="{1CFE2F50-F57E-064C-BCD3-701315A23DB0}"/>
              </a:ext>
            </a:extLst>
          </p:cNvPr>
          <p:cNvSpPr/>
          <p:nvPr/>
        </p:nvSpPr>
        <p:spPr>
          <a:xfrm>
            <a:off x="89739" y="260285"/>
            <a:ext cx="10775092" cy="6001643"/>
          </a:xfrm>
          <a:prstGeom prst="rect">
            <a:avLst/>
          </a:prstGeom>
        </p:spPr>
        <p:txBody>
          <a:bodyPr wrap="square">
            <a:spAutoFit/>
          </a:bodyPr>
          <a:lstStyle/>
          <a:p>
            <a:r>
              <a:rPr lang="en-GB" sz="2400" b="1" dirty="0">
                <a:solidFill>
                  <a:srgbClr val="333333"/>
                </a:solidFill>
                <a:latin typeface="Gill Sans" panose="020B0502020104020203" pitchFamily="34" charset="-79"/>
                <a:ea typeface="Times New Roman" panose="02020603050405020304" pitchFamily="18" charset="0"/>
                <a:cs typeface="Times New Roman" panose="02020603050405020304" pitchFamily="18" charset="0"/>
              </a:rPr>
              <a:t>Belonging, Anxiety and Risk </a:t>
            </a:r>
          </a:p>
          <a:p>
            <a:endParaRPr lang="en-GB" sz="2400" dirty="0">
              <a:solidFill>
                <a:srgbClr val="333333"/>
              </a:solidFill>
              <a:latin typeface="Gill Sans" panose="020B0502020104020203" pitchFamily="34" charset="-79"/>
              <a:ea typeface="Times New Roman" panose="02020603050405020304" pitchFamily="18" charset="0"/>
              <a:cs typeface="Times New Roman" panose="02020603050405020304" pitchFamily="18" charset="0"/>
            </a:endParaRPr>
          </a:p>
          <a:p>
            <a:r>
              <a:rPr lang="en-GB" sz="2400" dirty="0">
                <a:solidFill>
                  <a:srgbClr val="333333"/>
                </a:solidFill>
                <a:latin typeface="Gill Sans" panose="020B0502020104020203" pitchFamily="34" charset="-79"/>
                <a:ea typeface="Times New Roman" panose="02020603050405020304" pitchFamily="18" charset="0"/>
                <a:cs typeface="Times New Roman" panose="02020603050405020304" pitchFamily="18" charset="0"/>
              </a:rPr>
              <a:t>‘Without a certain amount of anxiety and risk, there is a limit to how </a:t>
            </a:r>
          </a:p>
          <a:p>
            <a:r>
              <a:rPr lang="en-GB" sz="2400" dirty="0">
                <a:solidFill>
                  <a:srgbClr val="333333"/>
                </a:solidFill>
                <a:latin typeface="Gill Sans" panose="020B0502020104020203" pitchFamily="34" charset="-79"/>
                <a:ea typeface="Times New Roman" panose="02020603050405020304" pitchFamily="18" charset="0"/>
                <a:cs typeface="Times New Roman" panose="02020603050405020304" pitchFamily="18" charset="0"/>
              </a:rPr>
              <a:t>much learning occurs.’ (Shulman 2005).</a:t>
            </a:r>
            <a:endParaRPr lang="en-GB" sz="2400" dirty="0">
              <a:latin typeface="Gill Sans" panose="020B0502020104020203" pitchFamily="34" charset="-79"/>
              <a:ea typeface="Cambria" panose="02040503050406030204" pitchFamily="18" charset="0"/>
              <a:cs typeface="Times New Roman" panose="02020603050405020304" pitchFamily="18" charset="0"/>
            </a:endParaRPr>
          </a:p>
          <a:p>
            <a:endParaRPr lang="en-GB" sz="2400" dirty="0">
              <a:latin typeface="Gill Sans" panose="020B0502020104020203" pitchFamily="34" charset="-79"/>
              <a:ea typeface="Cambria" panose="02040503050406030204" pitchFamily="18" charset="0"/>
              <a:cs typeface="Times New Roman" panose="02020603050405020304" pitchFamily="18" charset="0"/>
            </a:endParaRPr>
          </a:p>
          <a:p>
            <a:endParaRPr lang="en-GB" sz="2400" dirty="0">
              <a:latin typeface="Gill Sans" panose="020B0502020104020203" pitchFamily="34" charset="-79"/>
              <a:ea typeface="Cambria" panose="02040503050406030204" pitchFamily="18" charset="0"/>
              <a:cs typeface="Times New Roman" panose="02020603050405020304" pitchFamily="18" charset="0"/>
            </a:endParaRPr>
          </a:p>
          <a:p>
            <a:r>
              <a:rPr lang="en-GB" sz="2400" dirty="0">
                <a:latin typeface="Gill Sans" panose="020B0502020104020203" pitchFamily="34" charset="-79"/>
                <a:ea typeface="Cambria" panose="02040503050406030204" pitchFamily="18" charset="0"/>
                <a:cs typeface="Times New Roman" panose="02020603050405020304" pitchFamily="18" charset="0"/>
              </a:rPr>
              <a:t>Belonging encourages curiosity in individuals and bonds groups together. </a:t>
            </a:r>
          </a:p>
          <a:p>
            <a:endParaRPr lang="en-GB" sz="2400" dirty="0">
              <a:latin typeface="Gill Sans" panose="020B0502020104020203" pitchFamily="34" charset="-79"/>
              <a:ea typeface="Cambria" panose="02040503050406030204" pitchFamily="18" charset="0"/>
              <a:cs typeface="Times New Roman" panose="02020603050405020304" pitchFamily="18" charset="0"/>
            </a:endParaRPr>
          </a:p>
          <a:p>
            <a:endParaRPr lang="en-GB" sz="2400" dirty="0">
              <a:latin typeface="Gill Sans" panose="020B0502020104020203" pitchFamily="34" charset="-79"/>
              <a:ea typeface="Cambria" panose="02040503050406030204" pitchFamily="18" charset="0"/>
              <a:cs typeface="Times New Roman" panose="02020603050405020304" pitchFamily="18" charset="0"/>
            </a:endParaRPr>
          </a:p>
          <a:p>
            <a:r>
              <a:rPr lang="en-GB" sz="2400" dirty="0">
                <a:latin typeface="Gill Sans" panose="020B0502020104020203" pitchFamily="34" charset="-79"/>
                <a:ea typeface="Cambria" panose="02040503050406030204" pitchFamily="18" charset="0"/>
                <a:cs typeface="Times New Roman" panose="02020603050405020304" pitchFamily="18" charset="0"/>
              </a:rPr>
              <a:t>It imbues situational awareness of new experiences. </a:t>
            </a:r>
          </a:p>
          <a:p>
            <a:endParaRPr lang="en-GB" sz="2400" dirty="0">
              <a:latin typeface="Gill Sans" panose="020B0502020104020203" pitchFamily="34" charset="-79"/>
              <a:ea typeface="Cambria" panose="02040503050406030204" pitchFamily="18" charset="0"/>
              <a:cs typeface="Times New Roman" panose="02020603050405020304" pitchFamily="18" charset="0"/>
            </a:endParaRPr>
          </a:p>
          <a:p>
            <a:endParaRPr lang="en-GB" sz="2400" dirty="0">
              <a:latin typeface="Gill Sans" panose="020B0502020104020203" pitchFamily="34" charset="-79"/>
              <a:ea typeface="Cambria" panose="02040503050406030204" pitchFamily="18" charset="0"/>
              <a:cs typeface="Times New Roman" panose="02020603050405020304" pitchFamily="18" charset="0"/>
            </a:endParaRPr>
          </a:p>
          <a:p>
            <a:r>
              <a:rPr lang="en-GB" sz="2400" dirty="0">
                <a:latin typeface="Gill Sans" panose="020B0502020104020203" pitchFamily="34" charset="-79"/>
                <a:ea typeface="Cambria" panose="02040503050406030204" pitchFamily="18" charset="0"/>
                <a:cs typeface="Times New Roman" panose="02020603050405020304" pitchFamily="18" charset="0"/>
              </a:rPr>
              <a:t>The need to belong is a powerful motivator and is closely aligned with </a:t>
            </a:r>
          </a:p>
          <a:p>
            <a:r>
              <a:rPr lang="en-GB" sz="2400" dirty="0">
                <a:latin typeface="Gill Sans" panose="020B0502020104020203" pitchFamily="34" charset="-79"/>
                <a:ea typeface="Cambria" panose="02040503050406030204" pitchFamily="18" charset="0"/>
                <a:cs typeface="Times New Roman" panose="02020603050405020304" pitchFamily="18" charset="0"/>
              </a:rPr>
              <a:t>social and academic engagement. </a:t>
            </a:r>
          </a:p>
          <a:p>
            <a:endParaRPr lang="en-GB" sz="2400" dirty="0">
              <a:latin typeface="Gill Sans" panose="020B0502020104020203" pitchFamily="34" charset="-79"/>
              <a:ea typeface="Cambria" panose="02040503050406030204" pitchFamily="18" charset="0"/>
              <a:cs typeface="Times New Roman" panose="02020603050405020304" pitchFamily="18" charset="0"/>
            </a:endParaRPr>
          </a:p>
          <a:p>
            <a:r>
              <a:rPr lang="en-GB" sz="2400" dirty="0">
                <a:latin typeface="Gill Sans" panose="020B0502020104020203" pitchFamily="34" charset="-79"/>
                <a:ea typeface="Cambria" panose="02040503050406030204" pitchFamily="18" charset="0"/>
                <a:cs typeface="Times New Roman" panose="02020603050405020304" pitchFamily="18" charset="0"/>
              </a:rPr>
              <a:t>Feeling connected, part of the environment.</a:t>
            </a:r>
          </a:p>
        </p:txBody>
      </p:sp>
      <p:pic>
        <p:nvPicPr>
          <p:cNvPr id="2" name="Audio 1">
            <a:hlinkClick r:id="" action="ppaction://media"/>
            <a:extLst>
              <a:ext uri="{FF2B5EF4-FFF2-40B4-BE49-F238E27FC236}">
                <a16:creationId xmlns:a16="http://schemas.microsoft.com/office/drawing/2014/main" id="{F713DBA9-035E-4245-A534-E0C0A636F8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61079561"/>
      </p:ext>
    </p:extLst>
  </p:cSld>
  <p:clrMapOvr>
    <a:masterClrMapping/>
  </p:clrMapOvr>
  <p:transition spd="med" advTm="57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521DD34-C6F2-4402-9A01-962807DB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169332" y="137159"/>
            <a:ext cx="5774268" cy="1785552"/>
          </a:xfrm>
          <a:prstGeom prst="rect">
            <a:avLst/>
          </a:prstGeom>
        </p:spPr>
        <p:txBody>
          <a:bodyPr vert="horz" lIns="91440" tIns="45720" rIns="91440" bIns="45720" rtlCol="0" anchor="ctr">
            <a:normAutofit/>
          </a:bodyPr>
          <a:lstStyle/>
          <a:p>
            <a:pPr hangingPunct="1">
              <a:lnSpc>
                <a:spcPct val="90000"/>
              </a:lnSpc>
              <a:spcBef>
                <a:spcPct val="0"/>
              </a:spcBef>
              <a:spcAft>
                <a:spcPts val="600"/>
              </a:spcAft>
            </a:pPr>
            <a:r>
              <a:rPr lang="en-US" sz="2800" kern="1200" dirty="0">
                <a:solidFill>
                  <a:schemeClr val="tx1"/>
                </a:solidFill>
                <a:latin typeface="+mj-lt"/>
                <a:ea typeface="+mj-ea"/>
                <a:cs typeface="+mj-cs"/>
              </a:rPr>
              <a:t>we think through narrative frames to process the complexity of the world </a:t>
            </a:r>
          </a:p>
        </p:txBody>
      </p:sp>
      <p:sp>
        <p:nvSpPr>
          <p:cNvPr id="2" name="Rectangle 1"/>
          <p:cNvSpPr/>
          <p:nvPr/>
        </p:nvSpPr>
        <p:spPr>
          <a:xfrm>
            <a:off x="197708" y="2194560"/>
            <a:ext cx="6050692" cy="4391591"/>
          </a:xfrm>
          <a:prstGeom prst="rect">
            <a:avLst/>
          </a:prstGeom>
        </p:spPr>
        <p:txBody>
          <a:bodyPr vert="horz" lIns="91440" tIns="45720" rIns="91440" bIns="45720" rtlCol="0">
            <a:noAutofit/>
          </a:bodyPr>
          <a:lstStyle/>
          <a:p>
            <a:pPr hangingPunct="1">
              <a:lnSpc>
                <a:spcPct val="90000"/>
              </a:lnSpc>
              <a:spcAft>
                <a:spcPts val="600"/>
              </a:spcAft>
            </a:pPr>
            <a:r>
              <a:rPr lang="en-US" sz="2400" kern="1200" dirty="0">
                <a:solidFill>
                  <a:schemeClr val="tx1"/>
                </a:solidFill>
              </a:rPr>
              <a:t>Universities are abundant with psychogeographical meaning</a:t>
            </a:r>
          </a:p>
          <a:p>
            <a:pPr hangingPunct="1">
              <a:lnSpc>
                <a:spcPct val="90000"/>
              </a:lnSpc>
              <a:spcAft>
                <a:spcPts val="600"/>
              </a:spcAft>
            </a:pPr>
            <a:endParaRPr lang="en-US" sz="2400" kern="1200" dirty="0">
              <a:solidFill>
                <a:schemeClr val="tx1"/>
              </a:solidFill>
            </a:endParaRPr>
          </a:p>
          <a:p>
            <a:pPr hangingPunct="1">
              <a:lnSpc>
                <a:spcPct val="90000"/>
              </a:lnSpc>
              <a:spcAft>
                <a:spcPts val="600"/>
              </a:spcAft>
            </a:pPr>
            <a:endParaRPr lang="en-US" sz="2400" kern="1200" dirty="0">
              <a:solidFill>
                <a:schemeClr val="tx1"/>
              </a:solidFill>
            </a:endParaRPr>
          </a:p>
          <a:p>
            <a:pPr hangingPunct="1">
              <a:lnSpc>
                <a:spcPct val="90000"/>
              </a:lnSpc>
              <a:spcAft>
                <a:spcPts val="600"/>
              </a:spcAft>
            </a:pPr>
            <a:endParaRPr lang="en-US" sz="2400" kern="1200" dirty="0">
              <a:solidFill>
                <a:schemeClr val="tx1"/>
              </a:solidFill>
            </a:endParaRPr>
          </a:p>
          <a:p>
            <a:pPr hangingPunct="1">
              <a:lnSpc>
                <a:spcPct val="90000"/>
              </a:lnSpc>
              <a:spcAft>
                <a:spcPts val="600"/>
              </a:spcAft>
            </a:pPr>
            <a:r>
              <a:rPr lang="en-US" sz="2400" kern="1200" dirty="0">
                <a:solidFill>
                  <a:schemeClr val="tx1"/>
                </a:solidFill>
              </a:rPr>
              <a:t>open spaces, courtyards, the names of buildings, the ever changing campus, architectural textures, the flows of people, the hierarchies, rituals, signs and symbols all rich with the prospect of discovery and exploration and the unknown. </a:t>
            </a:r>
          </a:p>
        </p:txBody>
      </p:sp>
      <p:pic>
        <p:nvPicPr>
          <p:cNvPr id="8" name="Picture 7" descr="http://classconnection.s3.amazonaws.com/820/flashcards/1098820/png/rauschenberg_mother_of_god1328387467546.png"/>
          <p:cNvPicPr/>
          <p:nvPr/>
        </p:nvPicPr>
        <p:blipFill rotWithShape="1">
          <a:blip r:embed="rId4" cstate="email">
            <a:extLst>
              <a:ext uri="{28A0092B-C50C-407E-A947-70E740481C1C}">
                <a14:useLocalDpi xmlns:a14="http://schemas.microsoft.com/office/drawing/2010/main" val="0"/>
              </a:ext>
            </a:extLst>
          </a:blip>
          <a:srcRect r="1" b="16937"/>
          <a:stretch/>
        </p:blipFill>
        <p:spPr bwMode="auto">
          <a:xfrm>
            <a:off x="6417733" y="10"/>
            <a:ext cx="3270176" cy="3933487"/>
          </a:xfrm>
          <a:prstGeom prst="rect">
            <a:avLst/>
          </a:prstGeom>
          <a:noFill/>
        </p:spPr>
      </p:pic>
      <p:pic>
        <p:nvPicPr>
          <p:cNvPr id="9218"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4114" r="13225" b="3"/>
          <a:stretch/>
        </p:blipFill>
        <p:spPr bwMode="auto">
          <a:xfrm>
            <a:off x="9782174" y="0"/>
            <a:ext cx="2409826" cy="3933486"/>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20" name="Picture 4"/>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t="11164" r="3" b="9578"/>
          <a:stretch/>
        </p:blipFill>
        <p:spPr bwMode="auto">
          <a:xfrm>
            <a:off x="6417734" y="4019724"/>
            <a:ext cx="5774266" cy="2838276"/>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AutoShape 2">
            <a:extLst>
              <a:ext uri="{FF2B5EF4-FFF2-40B4-BE49-F238E27FC236}">
                <a16:creationId xmlns:a16="http://schemas.microsoft.com/office/drawing/2014/main" id="{B53104D8-7C26-7C42-9092-2242241080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Audio 4">
            <a:hlinkClick r:id="" action="ppaction://media"/>
            <a:extLst>
              <a:ext uri="{FF2B5EF4-FFF2-40B4-BE49-F238E27FC236}">
                <a16:creationId xmlns:a16="http://schemas.microsoft.com/office/drawing/2014/main" id="{F4F6DAAB-79E0-42B3-B35B-20219EC600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77515793"/>
      </p:ext>
    </p:extLst>
  </p:cSld>
  <p:clrMapOvr>
    <a:overrideClrMapping bg1="dk1" tx1="lt1" bg2="dk2" tx2="lt2" accent1="accent1" accent2="accent2" accent3="accent3" accent4="accent4" accent5="accent5" accent6="accent6" hlink="hlink" folHlink="folHlink"/>
  </p:clrMapOvr>
  <p:transition spd="med" advTm="731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creen Shot 2015-10-03 at 17.42.3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477" y="2194486"/>
            <a:ext cx="9951041" cy="2462882"/>
          </a:xfrm>
          <a:prstGeom prst="rect">
            <a:avLst/>
          </a:prstGeom>
        </p:spPr>
      </p:pic>
      <p:pic>
        <p:nvPicPr>
          <p:cNvPr id="3" name="Audio 2">
            <a:hlinkClick r:id="" action="ppaction://media"/>
            <a:extLst>
              <a:ext uri="{FF2B5EF4-FFF2-40B4-BE49-F238E27FC236}">
                <a16:creationId xmlns:a16="http://schemas.microsoft.com/office/drawing/2014/main" id="{1E7E5360-04E9-4CF5-BDC1-3670FA521C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49113025"/>
      </p:ext>
    </p:extLst>
  </p:cSld>
  <p:clrMapOvr>
    <a:masterClrMapping/>
  </p:clrMapOvr>
  <p:transition spd="med" advTm="919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3427"/>
            <a:ext cx="12192000" cy="6854573"/>
          </a:xfrm>
          <a:prstGeom prst="rect">
            <a:avLst/>
          </a:prstGeom>
        </p:spPr>
      </p:pic>
      <p:sp>
        <p:nvSpPr>
          <p:cNvPr id="3" name="Rectangle 2"/>
          <p:cNvSpPr/>
          <p:nvPr/>
        </p:nvSpPr>
        <p:spPr>
          <a:xfrm>
            <a:off x="8035100" y="6173272"/>
            <a:ext cx="3722750" cy="369332"/>
          </a:xfrm>
          <a:prstGeom prst="rect">
            <a:avLst/>
          </a:prstGeom>
        </p:spPr>
        <p:txBody>
          <a:bodyPr wrap="none">
            <a:spAutoFit/>
          </a:bodyPr>
          <a:lstStyle/>
          <a:p>
            <a:r>
              <a:rPr lang="en-US" dirty="0">
                <a:solidFill>
                  <a:schemeClr val="bg1"/>
                </a:solidFill>
              </a:rPr>
              <a:t>http://</a:t>
            </a:r>
            <a:r>
              <a:rPr lang="en-US" dirty="0" err="1">
                <a:solidFill>
                  <a:schemeClr val="bg1"/>
                </a:solidFill>
              </a:rPr>
              <a:t>www.architectureofradio.com</a:t>
            </a:r>
            <a:r>
              <a:rPr lang="en-US" dirty="0"/>
              <a:t>/</a:t>
            </a:r>
          </a:p>
        </p:txBody>
      </p:sp>
      <p:sp>
        <p:nvSpPr>
          <p:cNvPr id="4" name="Rectangle 3">
            <a:extLst>
              <a:ext uri="{FF2B5EF4-FFF2-40B4-BE49-F238E27FC236}">
                <a16:creationId xmlns:a16="http://schemas.microsoft.com/office/drawing/2014/main" id="{68CED710-C882-8A45-AEE7-ADD0AF5BF4DC}"/>
              </a:ext>
            </a:extLst>
          </p:cNvPr>
          <p:cNvSpPr/>
          <p:nvPr/>
        </p:nvSpPr>
        <p:spPr>
          <a:xfrm>
            <a:off x="210347" y="206769"/>
            <a:ext cx="9543253" cy="1815882"/>
          </a:xfrm>
          <a:prstGeom prst="rect">
            <a:avLst/>
          </a:prstGeom>
          <a:solidFill>
            <a:schemeClr val="bg1"/>
          </a:solidFill>
        </p:spPr>
        <p:txBody>
          <a:bodyPr wrap="square">
            <a:spAutoFit/>
          </a:bodyPr>
          <a:lstStyle/>
          <a:p>
            <a:r>
              <a:rPr lang="en-US" sz="2800" b="1" dirty="0"/>
              <a:t>200 Million Students</a:t>
            </a:r>
          </a:p>
          <a:p>
            <a:r>
              <a:rPr lang="en-US" sz="2800" b="1" dirty="0"/>
              <a:t>115 Million daily active users</a:t>
            </a:r>
          </a:p>
          <a:p>
            <a:r>
              <a:rPr lang="en-US" sz="2800" b="1" dirty="0"/>
              <a:t>MS360 30 billion minutes per day (57K years per day)</a:t>
            </a:r>
          </a:p>
          <a:p>
            <a:r>
              <a:rPr lang="en-US" sz="2800" b="1" dirty="0"/>
              <a:t>Teams 2.7 billion minutes per day (5K years per day)</a:t>
            </a:r>
          </a:p>
        </p:txBody>
      </p:sp>
      <p:sp>
        <p:nvSpPr>
          <p:cNvPr id="5" name="Rectangle 4">
            <a:extLst>
              <a:ext uri="{FF2B5EF4-FFF2-40B4-BE49-F238E27FC236}">
                <a16:creationId xmlns:a16="http://schemas.microsoft.com/office/drawing/2014/main" id="{F0405608-AC05-2244-9186-46D865103C68}"/>
              </a:ext>
            </a:extLst>
          </p:cNvPr>
          <p:cNvSpPr/>
          <p:nvPr/>
        </p:nvSpPr>
        <p:spPr>
          <a:xfrm>
            <a:off x="6042452" y="4176917"/>
            <a:ext cx="6149548" cy="2677656"/>
          </a:xfrm>
          <a:prstGeom prst="rect">
            <a:avLst/>
          </a:prstGeom>
          <a:solidFill>
            <a:schemeClr val="bg1"/>
          </a:solidFill>
        </p:spPr>
        <p:txBody>
          <a:bodyPr wrap="square">
            <a:spAutoFit/>
          </a:bodyPr>
          <a:lstStyle/>
          <a:p>
            <a:r>
              <a:rPr lang="en-US" sz="2800" b="1" dirty="0"/>
              <a:t>73 pieces of granular data</a:t>
            </a:r>
          </a:p>
          <a:p>
            <a:r>
              <a:rPr lang="en-US" sz="2800" b="1" dirty="0"/>
              <a:t>Your device, operating system and ID, hours, minutes, bandwidth, </a:t>
            </a:r>
          </a:p>
          <a:p>
            <a:r>
              <a:rPr lang="en-US" sz="2800" b="1" dirty="0"/>
              <a:t>profile, email, picture, phone, meetings, files, recordings, transcripts…</a:t>
            </a:r>
          </a:p>
        </p:txBody>
      </p:sp>
      <p:pic>
        <p:nvPicPr>
          <p:cNvPr id="6" name="Audio 5">
            <a:hlinkClick r:id="" action="ppaction://media"/>
            <a:extLst>
              <a:ext uri="{FF2B5EF4-FFF2-40B4-BE49-F238E27FC236}">
                <a16:creationId xmlns:a16="http://schemas.microsoft.com/office/drawing/2014/main" id="{2E5B1D70-756B-4132-B2E7-A6E0E034D8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949504"/>
      </p:ext>
    </p:extLst>
  </p:cSld>
  <p:clrMapOvr>
    <a:masterClrMapping/>
  </p:clrMapOvr>
  <p:transition spd="med" advTm="636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713"/>
            <a:ext cx="12192000" cy="6854573"/>
          </a:xfrm>
          <a:prstGeom prst="rect">
            <a:avLst/>
          </a:prstGeom>
        </p:spPr>
      </p:pic>
      <p:sp>
        <p:nvSpPr>
          <p:cNvPr id="3" name="Rectangle 2"/>
          <p:cNvSpPr/>
          <p:nvPr/>
        </p:nvSpPr>
        <p:spPr>
          <a:xfrm>
            <a:off x="8035100" y="6173272"/>
            <a:ext cx="3722750" cy="369332"/>
          </a:xfrm>
          <a:prstGeom prst="rect">
            <a:avLst/>
          </a:prstGeom>
        </p:spPr>
        <p:txBody>
          <a:bodyPr wrap="none">
            <a:spAutoFit/>
          </a:bodyPr>
          <a:lstStyle/>
          <a:p>
            <a:r>
              <a:rPr lang="en-US" dirty="0">
                <a:solidFill>
                  <a:schemeClr val="bg1"/>
                </a:solidFill>
              </a:rPr>
              <a:t>http://</a:t>
            </a:r>
            <a:r>
              <a:rPr lang="en-US" dirty="0" err="1">
                <a:solidFill>
                  <a:schemeClr val="bg1"/>
                </a:solidFill>
              </a:rPr>
              <a:t>www.architectureofradio.com</a:t>
            </a:r>
            <a:r>
              <a:rPr lang="en-US" dirty="0"/>
              <a:t>/</a:t>
            </a:r>
          </a:p>
        </p:txBody>
      </p:sp>
      <p:pic>
        <p:nvPicPr>
          <p:cNvPr id="4" name="Audio 3">
            <a:hlinkClick r:id="" action="ppaction://media"/>
            <a:extLst>
              <a:ext uri="{FF2B5EF4-FFF2-40B4-BE49-F238E27FC236}">
                <a16:creationId xmlns:a16="http://schemas.microsoft.com/office/drawing/2014/main" id="{F2D6B4CB-6487-42F4-94D5-727C18E34E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24083359"/>
      </p:ext>
    </p:extLst>
  </p:cSld>
  <p:clrMapOvr>
    <a:masterClrMapping/>
  </p:clrMapOvr>
  <p:transition spd="med" advTm="447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L&amp;T_PPT_20213.png" descr="L&amp;T_PPT_20213.png"/>
          <p:cNvPicPr>
            <a:picLocks noChangeAspect="1"/>
          </p:cNvPicPr>
          <p:nvPr/>
        </p:nvPicPr>
        <p:blipFill>
          <a:blip r:embed="rId4"/>
          <a:srcRect l="24" r="27"/>
          <a:stretch>
            <a:fillRect/>
          </a:stretch>
        </p:blipFill>
        <p:spPr>
          <a:xfrm>
            <a:off x="6347" y="86498"/>
            <a:ext cx="12185653" cy="6858000"/>
          </a:xfrm>
          <a:prstGeom prst="rect">
            <a:avLst/>
          </a:prstGeom>
          <a:ln w="12700">
            <a:miter lim="400000"/>
          </a:ln>
        </p:spPr>
      </p:pic>
      <p:sp>
        <p:nvSpPr>
          <p:cNvPr id="2" name="Rectangle 1">
            <a:extLst>
              <a:ext uri="{FF2B5EF4-FFF2-40B4-BE49-F238E27FC236}">
                <a16:creationId xmlns:a16="http://schemas.microsoft.com/office/drawing/2014/main" id="{C7BE5E0E-8208-2E4F-8B29-B42DAAD119DD}"/>
              </a:ext>
            </a:extLst>
          </p:cNvPr>
          <p:cNvSpPr/>
          <p:nvPr/>
        </p:nvSpPr>
        <p:spPr>
          <a:xfrm>
            <a:off x="271850" y="457200"/>
            <a:ext cx="9984258" cy="4801314"/>
          </a:xfrm>
          <a:prstGeom prst="rect">
            <a:avLst/>
          </a:prstGeom>
        </p:spPr>
        <p:txBody>
          <a:bodyPr wrap="square">
            <a:spAutoFit/>
          </a:bodyPr>
          <a:lstStyle/>
          <a:p>
            <a:endParaRPr lang="en-GB" dirty="0">
              <a:solidFill>
                <a:srgbClr val="333333"/>
              </a:solidFill>
              <a:latin typeface="Gill Sans" panose="020B0502020104020203" pitchFamily="34" charset="-79"/>
              <a:ea typeface="Times New Roman" panose="02020603050405020304" pitchFamily="18" charset="0"/>
              <a:cs typeface="Times New Roman" panose="02020603050405020304" pitchFamily="18" charset="0"/>
            </a:endParaRPr>
          </a:p>
          <a:p>
            <a:r>
              <a:rPr lang="en-GB" sz="2800" dirty="0">
                <a:latin typeface="Gill Sans MT" panose="020B0502020104020203" pitchFamily="34" charset="77"/>
                <a:ea typeface="Cambria" panose="02040503050406030204" pitchFamily="18" charset="0"/>
                <a:cs typeface="Times New Roman" panose="02020603050405020304" pitchFamily="18" charset="0"/>
              </a:rPr>
              <a:t>Living with learning requires a mastery of existential skills - </a:t>
            </a:r>
          </a:p>
          <a:p>
            <a:endParaRPr lang="en-GB" sz="2800" dirty="0">
              <a:latin typeface="Gill Sans MT" panose="020B0502020104020203" pitchFamily="34" charset="77"/>
              <a:ea typeface="Cambria" panose="02040503050406030204" pitchFamily="18" charset="0"/>
              <a:cs typeface="Times New Roman" panose="02020603050405020304" pitchFamily="18" charset="0"/>
            </a:endParaRPr>
          </a:p>
          <a:p>
            <a:r>
              <a:rPr lang="en-GB" sz="2800" dirty="0">
                <a:latin typeface="Gill Sans MT" panose="020B0502020104020203" pitchFamily="34" charset="77"/>
                <a:ea typeface="Cambria" panose="02040503050406030204" pitchFamily="18" charset="0"/>
                <a:cs typeface="Times New Roman" panose="02020603050405020304" pitchFamily="18" charset="0"/>
              </a:rPr>
              <a:t>uncertainty, allowing for not knowing, mystery, ambiguity and delightful surprise, curiosity, agility of thought and capacity.  </a:t>
            </a:r>
          </a:p>
          <a:p>
            <a:endParaRPr lang="en-GB" sz="2800" dirty="0">
              <a:latin typeface="Gill Sans MT" panose="020B0502020104020203" pitchFamily="34" charset="77"/>
              <a:ea typeface="Cambria" panose="02040503050406030204" pitchFamily="18" charset="0"/>
              <a:cs typeface="Times New Roman" panose="02020603050405020304" pitchFamily="18" charset="0"/>
            </a:endParaRPr>
          </a:p>
          <a:p>
            <a:r>
              <a:rPr lang="en-GB" sz="2800" dirty="0">
                <a:latin typeface="Gill Sans MT" panose="020B0502020104020203" pitchFamily="34" charset="77"/>
                <a:ea typeface="Cambria" panose="02040503050406030204" pitchFamily="18" charset="0"/>
                <a:cs typeface="Times New Roman" panose="02020603050405020304" pitchFamily="18" charset="0"/>
              </a:rPr>
              <a:t>An embracing of that moment of noise and signal, </a:t>
            </a:r>
          </a:p>
          <a:p>
            <a:r>
              <a:rPr lang="en-GB" sz="2800" dirty="0">
                <a:latin typeface="Gill Sans MT" panose="020B0502020104020203" pitchFamily="34" charset="77"/>
                <a:ea typeface="Cambria" panose="02040503050406030204" pitchFamily="18" charset="0"/>
                <a:cs typeface="Times New Roman" panose="02020603050405020304" pitchFamily="18" charset="0"/>
              </a:rPr>
              <a:t>occasional clarity, line and loop, journey and destination. </a:t>
            </a:r>
          </a:p>
          <a:p>
            <a:endParaRPr lang="en-GB" sz="2800" dirty="0">
              <a:latin typeface="Gill Sans MT" panose="020B0502020104020203" pitchFamily="34" charset="77"/>
              <a:ea typeface="Cambria" panose="02040503050406030204" pitchFamily="18" charset="0"/>
              <a:cs typeface="Times New Roman" panose="02020603050405020304" pitchFamily="18" charset="0"/>
            </a:endParaRPr>
          </a:p>
          <a:p>
            <a:r>
              <a:rPr lang="en-GB" sz="2800" dirty="0">
                <a:latin typeface="Gill Sans MT" panose="020B0502020104020203" pitchFamily="34" charset="77"/>
                <a:ea typeface="Cambria" panose="02040503050406030204" pitchFamily="18" charset="0"/>
                <a:cs typeface="Times New Roman" panose="02020603050405020304" pitchFamily="18" charset="0"/>
              </a:rPr>
              <a:t>Keats termed this mastery “negative capability”. </a:t>
            </a:r>
          </a:p>
          <a:p>
            <a:endParaRPr lang="en-GB" dirty="0">
              <a:latin typeface="Gill Sans" panose="020B0502020104020203" pitchFamily="34" charset="-79"/>
              <a:ea typeface="Cambria" panose="02040503050406030204" pitchFamily="18" charset="0"/>
              <a:cs typeface="Times New Roman" panose="02020603050405020304" pitchFamily="18" charset="0"/>
            </a:endParaRPr>
          </a:p>
          <a:p>
            <a:endParaRPr lang="en-GB" dirty="0">
              <a:latin typeface="Gill Sans" panose="020B0502020104020203" pitchFamily="34" charset="-79"/>
              <a:ea typeface="Cambria" panose="020405030504060302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4D0162E7-7052-42E9-B15C-EE1E96B660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98670116"/>
      </p:ext>
    </p:extLst>
  </p:cSld>
  <p:clrMapOvr>
    <a:masterClrMapping/>
  </p:clrMapOvr>
  <p:transition spd="med" advTm="424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book, shelf&#10;&#10;Description automatically generated">
            <a:extLst>
              <a:ext uri="{FF2B5EF4-FFF2-40B4-BE49-F238E27FC236}">
                <a16:creationId xmlns:a16="http://schemas.microsoft.com/office/drawing/2014/main" id="{D6184C0C-DE30-A948-894F-4C63B7EDD78A}"/>
              </a:ext>
            </a:extLst>
          </p:cNvPr>
          <p:cNvPicPr>
            <a:picLocks noChangeAspect="1"/>
          </p:cNvPicPr>
          <p:nvPr/>
        </p:nvPicPr>
        <p:blipFill>
          <a:blip r:embed="rId4"/>
          <a:stretch>
            <a:fillRect/>
          </a:stretch>
        </p:blipFill>
        <p:spPr>
          <a:xfrm>
            <a:off x="955545" y="0"/>
            <a:ext cx="10280909" cy="6858000"/>
          </a:xfrm>
          <a:prstGeom prst="rect">
            <a:avLst/>
          </a:prstGeom>
        </p:spPr>
      </p:pic>
      <p:pic>
        <p:nvPicPr>
          <p:cNvPr id="2" name="Audio 1">
            <a:hlinkClick r:id="" action="ppaction://media"/>
            <a:extLst>
              <a:ext uri="{FF2B5EF4-FFF2-40B4-BE49-F238E27FC236}">
                <a16:creationId xmlns:a16="http://schemas.microsoft.com/office/drawing/2014/main" id="{CE333CB8-9EC5-4211-9B53-F3D7DC855F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53627545"/>
      </p:ext>
    </p:extLst>
  </p:cSld>
  <p:clrMapOvr>
    <a:masterClrMapping/>
  </p:clrMapOvr>
  <p:transition spd="med" advTm="25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139</TotalTime>
  <Words>497</Words>
  <Application>Microsoft Office PowerPoint</Application>
  <PresentationFormat>Widescreen</PresentationFormat>
  <Paragraphs>58</Paragraphs>
  <Slides>10</Slides>
  <Notes>2</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Arial</vt:lpstr>
      <vt:lpstr>Calibri</vt:lpstr>
      <vt:lpstr>Calibri Light</vt:lpstr>
      <vt:lpstr>Cambria</vt:lpstr>
      <vt:lpstr>Century Gothic</vt:lpstr>
      <vt:lpstr>Gill Sans</vt:lpstr>
      <vt:lpstr>Gill Sans MT</vt:lpstr>
      <vt:lpstr>Helvetica</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David Parkes</cp:lastModifiedBy>
  <cp:revision>1</cp:revision>
  <cp:lastPrinted>2021-02-04T19:46:42Z</cp:lastPrinted>
  <dcterms:modified xsi:type="dcterms:W3CDTF">2021-03-10T08:44:30Z</dcterms:modified>
</cp:coreProperties>
</file>