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3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4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13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19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4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1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71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7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12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04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71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73CA7-2C21-44D2-8D32-1B3D0C135DCA}" type="datetimeFigureOut">
              <a:rPr lang="en-GB" smtClean="0"/>
              <a:t>09/08/2016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E0EC1-7F75-42E5-9E0B-78460F5E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9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53"/>
          <a:stretch/>
        </p:blipFill>
        <p:spPr>
          <a:xfrm>
            <a:off x="107504" y="836713"/>
            <a:ext cx="8943188" cy="447155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8193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 Montfort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2016-07-22T15:26:19Z</dcterms:created>
  <dcterms:modified xsi:type="dcterms:W3CDTF">2016-08-09T10:03:34Z</dcterms:modified>
</cp:coreProperties>
</file>